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015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81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37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359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5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48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8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60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813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40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6B2AF5-0A07-4356-B971-A4C4CBFD297C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C67736-080D-432A-B7B9-D14BCAA780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70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Kitap İncelemesi:</a:t>
            </a:r>
            <a:br>
              <a:rPr lang="tr-TR" dirty="0" smtClean="0"/>
            </a:br>
            <a:r>
              <a:rPr lang="tr-TR" dirty="0" smtClean="0"/>
              <a:t>Sınıf paylaşımı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18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Zamanı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grup dönem başında seçtiği kitabı sınıf arkadaşlarına tanıtarak 5 dakikalık kitap değerlendirmesini tamamlayacak. </a:t>
            </a:r>
            <a:endParaRPr lang="tr-TR" dirty="0"/>
          </a:p>
        </p:txBody>
      </p:sp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261" y="3019024"/>
            <a:ext cx="4528024" cy="301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683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6</TotalTime>
  <Words>23</Words>
  <Application>Microsoft Office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Garamond</vt:lpstr>
      <vt:lpstr>Wingdings</vt:lpstr>
      <vt:lpstr>Sabun</vt:lpstr>
      <vt:lpstr>Kitap İncelemesi: Sınıf paylaşımı</vt:lpstr>
      <vt:lpstr>Sunum Zamanı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Kitap İncelemesi: Sınıf paylaşımı</dc:title>
  <dc:creator>Author</dc:creator>
  <cp:lastModifiedBy>Author</cp:lastModifiedBy>
  <cp:revision>1</cp:revision>
  <dcterms:created xsi:type="dcterms:W3CDTF">2019-08-27T14:29:09Z</dcterms:created>
  <dcterms:modified xsi:type="dcterms:W3CDTF">2019-08-27T14:35:30Z</dcterms:modified>
</cp:coreProperties>
</file>