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Göreli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Özerklik</a:t>
            </a:r>
            <a:r>
              <a:rPr lang="en-US" dirty="0" smtClean="0">
                <a:solidFill>
                  <a:srgbClr val="660066"/>
                </a:solidFill>
              </a:rPr>
              <a:t> 3: 1960-1980 (I)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İnönü’nün</a:t>
            </a:r>
            <a:r>
              <a:rPr lang="en-US" dirty="0" smtClean="0"/>
              <a:t> </a:t>
            </a:r>
            <a:r>
              <a:rPr lang="en-US" dirty="0" err="1" smtClean="0"/>
              <a:t>ABD’deki</a:t>
            </a:r>
            <a:r>
              <a:rPr lang="en-US" dirty="0" smtClean="0"/>
              <a:t> </a:t>
            </a:r>
            <a:r>
              <a:rPr lang="en-US" dirty="0" err="1" smtClean="0"/>
              <a:t>görüşmeleri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-Johnson </a:t>
            </a:r>
            <a:r>
              <a:rPr lang="en-US" dirty="0" err="1" smtClean="0"/>
              <a:t>mektubunun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1- </a:t>
            </a:r>
            <a:r>
              <a:rPr lang="en-US" dirty="0" err="1" smtClean="0"/>
              <a:t>Kamuoyunda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NATO </a:t>
            </a:r>
            <a:r>
              <a:rPr lang="en-US" dirty="0" err="1" smtClean="0"/>
              <a:t>üyeliği</a:t>
            </a:r>
            <a:r>
              <a:rPr lang="en-US" dirty="0" smtClean="0"/>
              <a:t> </a:t>
            </a:r>
            <a:r>
              <a:rPr lang="en-US" dirty="0" err="1" smtClean="0"/>
              <a:t>sorgulanmaya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2- </a:t>
            </a:r>
            <a:r>
              <a:rPr lang="en-US" dirty="0" err="1" smtClean="0"/>
              <a:t>TDP’nin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yönlülüğe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3- </a:t>
            </a:r>
            <a:r>
              <a:rPr lang="en-US" dirty="0" err="1" smtClean="0"/>
              <a:t>Türkiye</a:t>
            </a:r>
            <a:r>
              <a:rPr lang="en-US" dirty="0" smtClean="0"/>
              <a:t> her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ABD’yi</a:t>
            </a:r>
            <a:r>
              <a:rPr lang="en-US" dirty="0" smtClean="0"/>
              <a:t> </a:t>
            </a:r>
            <a:r>
              <a:rPr lang="en-US" dirty="0" err="1" smtClean="0"/>
              <a:t>desteklemekten</a:t>
            </a:r>
            <a:r>
              <a:rPr lang="en-US" dirty="0" smtClean="0"/>
              <a:t> </a:t>
            </a:r>
            <a:r>
              <a:rPr lang="en-US" dirty="0" err="1" smtClean="0"/>
              <a:t>vazgeçti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4-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antlaşmalar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çatı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toplandı</a:t>
            </a:r>
            <a:r>
              <a:rPr lang="en-US" dirty="0" smtClean="0"/>
              <a:t> (OSİA).</a:t>
            </a:r>
          </a:p>
          <a:p>
            <a:pPr marL="82296" indent="0">
              <a:buNone/>
            </a:pPr>
            <a:r>
              <a:rPr lang="en-US" dirty="0" smtClean="0"/>
              <a:t>5- 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</a:t>
            </a:r>
            <a:r>
              <a:rPr lang="en-US" dirty="0" err="1" smtClean="0"/>
              <a:t>Kuvvet’e</a:t>
            </a:r>
            <a:r>
              <a:rPr lang="en-US" dirty="0" smtClean="0"/>
              <a:t> </a:t>
            </a:r>
            <a:r>
              <a:rPr lang="en-US" dirty="0" err="1" smtClean="0"/>
              <a:t>katılmaktan</a:t>
            </a:r>
            <a:r>
              <a:rPr lang="en-US" dirty="0" smtClean="0"/>
              <a:t> </a:t>
            </a:r>
            <a:r>
              <a:rPr lang="en-US" dirty="0" err="1" smtClean="0"/>
              <a:t>vazgeçti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6- </a:t>
            </a:r>
            <a:r>
              <a:rPr lang="en-US" dirty="0" err="1" smtClean="0"/>
              <a:t>Yerli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sanayiinin</a:t>
            </a:r>
            <a:r>
              <a:rPr lang="en-US" dirty="0" smtClean="0"/>
              <a:t> </a:t>
            </a:r>
            <a:r>
              <a:rPr lang="en-US" dirty="0" err="1" smtClean="0"/>
              <a:t>geliştirilmesine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verildi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1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Savaş’ta</a:t>
            </a:r>
            <a:r>
              <a:rPr lang="en-US" dirty="0" smtClean="0"/>
              <a:t> </a:t>
            </a:r>
            <a:r>
              <a:rPr lang="en-US" dirty="0" err="1" smtClean="0"/>
              <a:t>Yumuşama</a:t>
            </a:r>
            <a:r>
              <a:rPr lang="en-US" dirty="0" smtClean="0"/>
              <a:t> (</a:t>
            </a:r>
            <a:r>
              <a:rPr lang="en-US" dirty="0" err="1" smtClean="0"/>
              <a:t>Detant</a:t>
            </a:r>
            <a:r>
              <a:rPr lang="en-US" dirty="0" smtClean="0"/>
              <a:t>)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gerilemesi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Dünya’nın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r>
              <a:rPr lang="en-US" dirty="0" smtClean="0"/>
              <a:t> (</a:t>
            </a:r>
            <a:r>
              <a:rPr lang="en-US" dirty="0" err="1" smtClean="0"/>
              <a:t>Bağlantısızlık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Dünyadaki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079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: </a:t>
            </a:r>
            <a:r>
              <a:rPr lang="en-US" dirty="0" err="1" smtClean="0"/>
              <a:t>Genişleme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, </a:t>
            </a:r>
            <a:r>
              <a:rPr lang="en-US" dirty="0" err="1" smtClean="0"/>
              <a:t>daralma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,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sarmalı</a:t>
            </a:r>
            <a:r>
              <a:rPr lang="en-US" dirty="0" smtClean="0"/>
              <a:t>, 24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darbeler</a:t>
            </a:r>
            <a:r>
              <a:rPr lang="en-US" dirty="0" smtClean="0"/>
              <a:t>, 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1961 </a:t>
            </a:r>
            <a:r>
              <a:rPr lang="en-US" dirty="0" err="1" smtClean="0"/>
              <a:t>Anyasası</a:t>
            </a:r>
            <a:r>
              <a:rPr lang="en-US" dirty="0" smtClean="0"/>
              <a:t>, 12 Mart </a:t>
            </a:r>
            <a:r>
              <a:rPr lang="en-US" dirty="0" err="1" smtClean="0"/>
              <a:t>muhtırası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, 12 </a:t>
            </a:r>
            <a:r>
              <a:rPr lang="en-US" dirty="0" err="1" smtClean="0"/>
              <a:t>Eylül</a:t>
            </a:r>
            <a:r>
              <a:rPr lang="en-US" dirty="0" smtClean="0"/>
              <a:t> 1980 </a:t>
            </a:r>
            <a:r>
              <a:rPr lang="en-US" dirty="0" err="1" smtClean="0"/>
              <a:t>darbesi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8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Kararlı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: 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r>
              <a:rPr lang="en-US" dirty="0" smtClean="0"/>
              <a:t>,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, </a:t>
            </a: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bağımlılığı</a:t>
            </a:r>
            <a:r>
              <a:rPr lang="en-US" dirty="0" smtClean="0"/>
              <a:t> </a:t>
            </a:r>
            <a:r>
              <a:rPr lang="en-US" dirty="0" err="1" smtClean="0"/>
              <a:t>azaltma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r>
              <a:rPr lang="en-US" dirty="0" smtClean="0"/>
              <a:t>, </a:t>
            </a:r>
            <a:r>
              <a:rPr lang="en-US" dirty="0" err="1" smtClean="0"/>
              <a:t>Bağlantısızlarla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Sovyetlerle</a:t>
            </a:r>
            <a:r>
              <a:rPr lang="en-US" dirty="0" smtClean="0"/>
              <a:t> </a:t>
            </a:r>
            <a:r>
              <a:rPr lang="en-US" dirty="0" err="1" smtClean="0"/>
              <a:t>düzelen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7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1960-1965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Küba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 </a:t>
            </a:r>
            <a:r>
              <a:rPr lang="en-US" dirty="0" err="1" smtClean="0"/>
              <a:t>Bunalım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, </a:t>
            </a:r>
            <a:r>
              <a:rPr lang="en-US" dirty="0" err="1" smtClean="0"/>
              <a:t>Jüpiterlerin</a:t>
            </a:r>
            <a:r>
              <a:rPr lang="en-US" dirty="0" smtClean="0"/>
              <a:t> </a:t>
            </a:r>
            <a:r>
              <a:rPr lang="en-US" dirty="0" err="1" smtClean="0"/>
              <a:t>sökülmesi</a:t>
            </a:r>
            <a:r>
              <a:rPr lang="en-US" dirty="0" smtClean="0"/>
              <a:t>, </a:t>
            </a:r>
            <a:r>
              <a:rPr lang="en-US" dirty="0" err="1" smtClean="0"/>
              <a:t>Bunalımın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: 1-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konvansiyonel</a:t>
            </a:r>
            <a:r>
              <a:rPr lang="en-US" dirty="0" smtClean="0"/>
              <a:t> </a:t>
            </a:r>
            <a:r>
              <a:rPr lang="en-US" dirty="0" err="1" smtClean="0"/>
              <a:t>gücünün</a:t>
            </a:r>
            <a:r>
              <a:rPr lang="en-US" dirty="0" smtClean="0"/>
              <a:t> </a:t>
            </a:r>
            <a:r>
              <a:rPr lang="en-US" dirty="0" err="1" smtClean="0"/>
              <a:t>arttırılmasına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r>
              <a:rPr lang="en-US" dirty="0" smtClean="0"/>
              <a:t>, 2-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politkasında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yönlülüğe</a:t>
            </a:r>
            <a:r>
              <a:rPr lang="en-US" dirty="0" smtClean="0"/>
              <a:t> </a:t>
            </a:r>
            <a:r>
              <a:rPr lang="en-US" dirty="0" err="1" smtClean="0"/>
              <a:t>geçişin</a:t>
            </a:r>
            <a:r>
              <a:rPr lang="en-US" dirty="0" smtClean="0"/>
              <a:t> </a:t>
            </a:r>
            <a:r>
              <a:rPr lang="en-US" dirty="0" err="1" smtClean="0"/>
              <a:t>şekilllenmeye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r>
              <a:rPr lang="en-US" dirty="0" smtClean="0"/>
              <a:t>, 3-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karşıtı</a:t>
            </a:r>
            <a:r>
              <a:rPr lang="en-US" dirty="0" smtClean="0"/>
              <a:t>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ivme</a:t>
            </a:r>
            <a:r>
              <a:rPr lang="en-US" dirty="0" smtClean="0"/>
              <a:t> </a:t>
            </a:r>
            <a:r>
              <a:rPr lang="en-US" dirty="0" err="1" smtClean="0"/>
              <a:t>kazanması</a:t>
            </a:r>
            <a:r>
              <a:rPr lang="en-US" dirty="0" smtClean="0"/>
              <a:t>, 4-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TDP’yi</a:t>
            </a:r>
            <a:r>
              <a:rPr lang="en-US" dirty="0" smtClean="0"/>
              <a:t> </a:t>
            </a:r>
            <a:r>
              <a:rPr lang="en-US" dirty="0" err="1" smtClean="0"/>
              <a:t>derinden</a:t>
            </a:r>
            <a:r>
              <a:rPr lang="en-US" dirty="0" smtClean="0"/>
              <a:t> </a:t>
            </a:r>
            <a:r>
              <a:rPr lang="en-US" dirty="0" err="1" smtClean="0"/>
              <a:t>etkilemesi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62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ABD </a:t>
            </a:r>
            <a:r>
              <a:rPr lang="en-US" sz="3600" dirty="0" err="1">
                <a:solidFill>
                  <a:srgbClr val="660066"/>
                </a:solidFill>
              </a:rPr>
              <a:t>ve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>
                <a:solidFill>
                  <a:srgbClr val="660066"/>
                </a:solidFill>
              </a:rPr>
              <a:t>NATO’yla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>
                <a:solidFill>
                  <a:srgbClr val="660066"/>
                </a:solidFill>
              </a:rPr>
              <a:t>İlişkiler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Johnson </a:t>
            </a:r>
            <a:r>
              <a:rPr lang="en-US" dirty="0" err="1" smtClean="0"/>
              <a:t>mektubu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soruna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Johnson </a:t>
            </a:r>
            <a:r>
              <a:rPr lang="en-US" dirty="0" err="1" smtClean="0"/>
              <a:t>mektubu</a:t>
            </a:r>
            <a:r>
              <a:rPr lang="en-US" dirty="0" smtClean="0"/>
              <a:t>, 5 </a:t>
            </a:r>
            <a:r>
              <a:rPr lang="en-US" dirty="0" err="1" smtClean="0"/>
              <a:t>Haziran</a:t>
            </a:r>
            <a:r>
              <a:rPr lang="en-US" dirty="0" smtClean="0"/>
              <a:t> 1964: ABD </a:t>
            </a:r>
            <a:r>
              <a:rPr lang="en-US" dirty="0" err="1" smtClean="0"/>
              <a:t>Başkanı</a:t>
            </a:r>
            <a:r>
              <a:rPr lang="en-US" dirty="0" smtClean="0"/>
              <a:t> Johnson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sorunuyla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gönderilen</a:t>
            </a:r>
            <a:r>
              <a:rPr lang="en-US" dirty="0" smtClean="0"/>
              <a:t> </a:t>
            </a:r>
            <a:r>
              <a:rPr lang="en-US" dirty="0" err="1" smtClean="0"/>
              <a:t>mektup</a:t>
            </a:r>
            <a:r>
              <a:rPr lang="en-US" dirty="0" smtClean="0"/>
              <a:t>, TDP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dönüm</a:t>
            </a:r>
            <a:r>
              <a:rPr lang="en-US" dirty="0" smtClean="0"/>
              <a:t> </a:t>
            </a:r>
            <a:r>
              <a:rPr lang="en-US" dirty="0" err="1" smtClean="0"/>
              <a:t>noktası</a:t>
            </a:r>
            <a:r>
              <a:rPr lang="en-US" dirty="0" smtClean="0"/>
              <a:t> </a:t>
            </a:r>
            <a:r>
              <a:rPr lang="en-US" dirty="0" err="1" smtClean="0"/>
              <a:t>oldu</a:t>
            </a:r>
            <a:r>
              <a:rPr lang="en-US" dirty="0" smtClean="0"/>
              <a:t>. </a:t>
            </a:r>
            <a:r>
              <a:rPr lang="en-US" dirty="0" err="1" smtClean="0"/>
              <a:t>Mektupta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 </a:t>
            </a:r>
            <a:r>
              <a:rPr lang="en-US" dirty="0" err="1" smtClean="0"/>
              <a:t>vurgulanıyordu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1-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almamalıydı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12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/>
              <a:t>2- </a:t>
            </a:r>
            <a:r>
              <a:rPr lang="en-US" dirty="0" err="1"/>
              <a:t>Türkiye</a:t>
            </a:r>
            <a:r>
              <a:rPr lang="en-US" dirty="0"/>
              <a:t>, </a:t>
            </a:r>
            <a:r>
              <a:rPr lang="en-US" dirty="0" err="1"/>
              <a:t>Garanti</a:t>
            </a:r>
            <a:r>
              <a:rPr lang="en-US" dirty="0"/>
              <a:t> </a:t>
            </a:r>
            <a:r>
              <a:rPr lang="en-US" dirty="0" err="1"/>
              <a:t>Antlaşması’na</a:t>
            </a:r>
            <a:r>
              <a:rPr lang="en-US" dirty="0"/>
              <a:t> </a:t>
            </a:r>
            <a:r>
              <a:rPr lang="en-US" dirty="0" err="1"/>
              <a:t>dayanarak</a:t>
            </a:r>
            <a:r>
              <a:rPr lang="en-US" dirty="0"/>
              <a:t> </a:t>
            </a:r>
            <a:r>
              <a:rPr lang="en-US" dirty="0" err="1"/>
              <a:t>adaya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edebileceğini</a:t>
            </a:r>
            <a:r>
              <a:rPr lang="en-US" dirty="0"/>
              <a:t> </a:t>
            </a:r>
            <a:r>
              <a:rPr lang="en-US" dirty="0" err="1"/>
              <a:t>düşünmektedir</a:t>
            </a:r>
            <a:r>
              <a:rPr lang="en-US" dirty="0"/>
              <a:t>. </a:t>
            </a:r>
            <a:r>
              <a:rPr lang="en-US" dirty="0" err="1"/>
              <a:t>Fakat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durum </a:t>
            </a:r>
            <a:r>
              <a:rPr lang="en-US" dirty="0" err="1"/>
              <a:t>Garanti</a:t>
            </a:r>
            <a:r>
              <a:rPr lang="en-US" dirty="0"/>
              <a:t> </a:t>
            </a:r>
            <a:r>
              <a:rPr lang="en-US" dirty="0" err="1"/>
              <a:t>Antlaşması’nda</a:t>
            </a:r>
            <a:r>
              <a:rPr lang="en-US" dirty="0"/>
              <a:t> </a:t>
            </a:r>
            <a:r>
              <a:rPr lang="en-US" dirty="0" err="1"/>
              <a:t>yasaklanan</a:t>
            </a:r>
            <a:r>
              <a:rPr lang="en-US" dirty="0"/>
              <a:t> </a:t>
            </a:r>
            <a:r>
              <a:rPr lang="en-US" dirty="0" err="1"/>
              <a:t>taksime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açacaktır</a:t>
            </a:r>
            <a:r>
              <a:rPr lang="en-US" dirty="0"/>
              <a:t>. </a:t>
            </a:r>
            <a:r>
              <a:rPr lang="en-US" dirty="0" err="1"/>
              <a:t>Türkiye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taraflarla</a:t>
            </a:r>
            <a:r>
              <a:rPr lang="en-US" dirty="0"/>
              <a:t> </a:t>
            </a:r>
            <a:r>
              <a:rPr lang="en-US" dirty="0" err="1"/>
              <a:t>görüşmeden</a:t>
            </a:r>
            <a:r>
              <a:rPr lang="en-US" dirty="0"/>
              <a:t> </a:t>
            </a:r>
            <a:r>
              <a:rPr lang="en-US" dirty="0" err="1"/>
              <a:t>müdahalede</a:t>
            </a:r>
            <a:r>
              <a:rPr lang="en-US" dirty="0"/>
              <a:t> </a:t>
            </a:r>
            <a:r>
              <a:rPr lang="en-US" dirty="0" err="1"/>
              <a:t>bulunmamalıdır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 smtClean="0"/>
              <a:t>3</a:t>
            </a:r>
            <a:r>
              <a:rPr lang="en-US" dirty="0" smtClean="0"/>
              <a:t>-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NATO </a:t>
            </a:r>
            <a:r>
              <a:rPr lang="en-US" dirty="0" err="1" smtClean="0"/>
              <a:t>üyesi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Yunanistan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çatışmaya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açacaktır</a:t>
            </a:r>
            <a:r>
              <a:rPr lang="en-US" dirty="0" smtClean="0"/>
              <a:t>. </a:t>
            </a:r>
            <a:r>
              <a:rPr lang="en-US" dirty="0" err="1" smtClean="0"/>
              <a:t>Oysa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katılmakla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savaşmayacaklarını</a:t>
            </a:r>
            <a:r>
              <a:rPr lang="en-US" dirty="0" smtClean="0"/>
              <a:t> </a:t>
            </a:r>
            <a:r>
              <a:rPr lang="en-US" dirty="0" err="1" smtClean="0"/>
              <a:t>teyit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748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4</a:t>
            </a:r>
            <a:r>
              <a:rPr lang="en-US" dirty="0"/>
              <a:t>-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adaya</a:t>
            </a:r>
            <a:r>
              <a:rPr lang="en-US" dirty="0"/>
              <a:t> </a:t>
            </a:r>
            <a:r>
              <a:rPr lang="en-US" dirty="0" err="1"/>
              <a:t>müdahalede</a:t>
            </a:r>
            <a:r>
              <a:rPr lang="en-US" dirty="0"/>
              <a:t> </a:t>
            </a:r>
            <a:r>
              <a:rPr lang="en-US" dirty="0" err="1"/>
              <a:t>bulunursa</a:t>
            </a:r>
            <a:r>
              <a:rPr lang="en-US" dirty="0"/>
              <a:t>, SSCB </a:t>
            </a:r>
            <a:r>
              <a:rPr lang="en-US" dirty="0" err="1"/>
              <a:t>duruma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edebilir</a:t>
            </a:r>
            <a:r>
              <a:rPr lang="en-US" dirty="0"/>
              <a:t>. NATO </a:t>
            </a:r>
            <a:r>
              <a:rPr lang="en-US" dirty="0" err="1"/>
              <a:t>müttefikleri</a:t>
            </a:r>
            <a:r>
              <a:rPr lang="en-US" dirty="0"/>
              <a:t> </a:t>
            </a:r>
            <a:r>
              <a:rPr lang="en-US" dirty="0" err="1"/>
              <a:t>rıza</a:t>
            </a:r>
            <a:r>
              <a:rPr lang="en-US" dirty="0"/>
              <a:t> </a:t>
            </a:r>
            <a:r>
              <a:rPr lang="en-US" dirty="0" err="1"/>
              <a:t>göstermedikleri</a:t>
            </a:r>
            <a:r>
              <a:rPr lang="en-US" dirty="0"/>
              <a:t>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girişeceği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Sovyet</a:t>
            </a:r>
            <a:r>
              <a:rPr lang="en-US" dirty="0"/>
              <a:t> </a:t>
            </a:r>
            <a:r>
              <a:rPr lang="en-US" dirty="0" err="1"/>
              <a:t>müdahalesine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Türkiye’yi</a:t>
            </a:r>
            <a:r>
              <a:rPr lang="en-US" dirty="0"/>
              <a:t> </a:t>
            </a:r>
            <a:r>
              <a:rPr lang="en-US" dirty="0" err="1"/>
              <a:t>savunmak</a:t>
            </a:r>
            <a:r>
              <a:rPr lang="en-US" dirty="0"/>
              <a:t> </a:t>
            </a:r>
            <a:r>
              <a:rPr lang="en-US" dirty="0" err="1"/>
              <a:t>yükümlülükleri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müzakere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fırsatını</a:t>
            </a:r>
            <a:r>
              <a:rPr lang="en-US" dirty="0"/>
              <a:t> </a:t>
            </a:r>
            <a:r>
              <a:rPr lang="en-US" dirty="0" err="1"/>
              <a:t>bulamamışlardır</a:t>
            </a:r>
            <a:r>
              <a:rPr lang="en-US" dirty="0"/>
              <a:t>. </a:t>
            </a:r>
            <a:r>
              <a:rPr lang="en-US" dirty="0" err="1"/>
              <a:t>Yani</a:t>
            </a:r>
            <a:r>
              <a:rPr lang="en-US" dirty="0"/>
              <a:t>,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NATO </a:t>
            </a:r>
            <a:r>
              <a:rPr lang="en-US" dirty="0" err="1"/>
              <a:t>üyeleri</a:t>
            </a:r>
            <a:r>
              <a:rPr lang="en-US" dirty="0"/>
              <a:t> </a:t>
            </a:r>
            <a:r>
              <a:rPr lang="en-US" dirty="0" err="1"/>
              <a:t>Türkiye’yi</a:t>
            </a:r>
            <a:r>
              <a:rPr lang="en-US" dirty="0"/>
              <a:t> </a:t>
            </a:r>
            <a:r>
              <a:rPr lang="en-US" dirty="0" err="1"/>
              <a:t>savunmak</a:t>
            </a:r>
            <a:r>
              <a:rPr lang="en-US" dirty="0"/>
              <a:t> </a:t>
            </a:r>
            <a:r>
              <a:rPr lang="en-US" dirty="0" err="1"/>
              <a:t>yükümlülüğü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girmeyebilir</a:t>
            </a:r>
            <a:r>
              <a:rPr lang="en-US" dirty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1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5-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 </a:t>
            </a:r>
            <a:r>
              <a:rPr lang="en-US" dirty="0" err="1" smtClean="0"/>
              <a:t>BM’nin</a:t>
            </a:r>
            <a:r>
              <a:rPr lang="en-US" dirty="0" smtClean="0"/>
              <a:t> </a:t>
            </a:r>
            <a:r>
              <a:rPr lang="en-US" dirty="0" err="1" smtClean="0"/>
              <a:t>sürdürdüğü</a:t>
            </a:r>
            <a:r>
              <a:rPr lang="en-US" dirty="0" smtClean="0"/>
              <a:t> </a:t>
            </a:r>
            <a:r>
              <a:rPr lang="en-US" dirty="0" err="1" smtClean="0"/>
              <a:t>arabuluculuk</a:t>
            </a:r>
            <a:r>
              <a:rPr lang="en-US" dirty="0" smtClean="0"/>
              <a:t> </a:t>
            </a:r>
            <a:r>
              <a:rPr lang="en-US" dirty="0" err="1" smtClean="0"/>
              <a:t>girişimlerini</a:t>
            </a:r>
            <a:r>
              <a:rPr lang="en-US" dirty="0" smtClean="0"/>
              <a:t> </a:t>
            </a:r>
            <a:r>
              <a:rPr lang="en-US" dirty="0" err="1" smtClean="0"/>
              <a:t>sekteye</a:t>
            </a:r>
            <a:r>
              <a:rPr lang="en-US" dirty="0" smtClean="0"/>
              <a:t> </a:t>
            </a:r>
            <a:r>
              <a:rPr lang="en-US" dirty="0" err="1" smtClean="0"/>
              <a:t>uğratabilir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6-Türkiye </a:t>
            </a:r>
            <a:r>
              <a:rPr lang="en-US" dirty="0" err="1" smtClean="0"/>
              <a:t>ile</a:t>
            </a:r>
            <a:r>
              <a:rPr lang="en-US" dirty="0" smtClean="0"/>
              <a:t> ABD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Temmuz</a:t>
            </a:r>
            <a:r>
              <a:rPr lang="en-US" dirty="0" smtClean="0"/>
              <a:t> 1947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anlaşmaya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Türkiye’ye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r>
              <a:rPr lang="en-US" dirty="0" smtClean="0"/>
              <a:t> </a:t>
            </a:r>
            <a:r>
              <a:rPr lang="en-US" dirty="0" err="1" smtClean="0"/>
              <a:t>veriliş</a:t>
            </a:r>
            <a:r>
              <a:rPr lang="en-US" dirty="0" smtClean="0"/>
              <a:t> </a:t>
            </a:r>
            <a:r>
              <a:rPr lang="en-US" dirty="0" err="1" smtClean="0"/>
              <a:t>amacından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nedenlerle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 smtClean="0"/>
              <a:t>ABD’ye</a:t>
            </a:r>
            <a:r>
              <a:rPr lang="en-US" dirty="0" smtClean="0"/>
              <a:t> </a:t>
            </a:r>
            <a:r>
              <a:rPr lang="en-US" dirty="0" err="1" smtClean="0"/>
              <a:t>danışmak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ABD, </a:t>
            </a:r>
            <a:r>
              <a:rPr lang="en-US" dirty="0" err="1" smtClean="0"/>
              <a:t>adaya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verdiği</a:t>
            </a:r>
            <a:r>
              <a:rPr lang="en-US" dirty="0" smtClean="0"/>
              <a:t> </a:t>
            </a:r>
            <a:r>
              <a:rPr lang="en-US" dirty="0" err="1" smtClean="0"/>
              <a:t>silahların</a:t>
            </a:r>
            <a:r>
              <a:rPr lang="en-US" dirty="0" smtClean="0"/>
              <a:t> </a:t>
            </a:r>
            <a:r>
              <a:rPr lang="en-US" dirty="0" err="1" smtClean="0"/>
              <a:t>kullanılmasına</a:t>
            </a:r>
            <a:r>
              <a:rPr lang="en-US" dirty="0" smtClean="0"/>
              <a:t> </a:t>
            </a:r>
            <a:r>
              <a:rPr lang="en-US" dirty="0" err="1" smtClean="0"/>
              <a:t>rıza</a:t>
            </a:r>
            <a:r>
              <a:rPr lang="en-US" dirty="0" smtClean="0"/>
              <a:t> </a:t>
            </a:r>
            <a:r>
              <a:rPr lang="en-US" dirty="0" err="1" smtClean="0"/>
              <a:t>göstermemektir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7- </a:t>
            </a:r>
            <a:r>
              <a:rPr lang="en-US" dirty="0" err="1" smtClean="0"/>
              <a:t>Başbakan</a:t>
            </a:r>
            <a:r>
              <a:rPr lang="en-US" dirty="0" smtClean="0"/>
              <a:t> </a:t>
            </a:r>
            <a:r>
              <a:rPr lang="en-US" dirty="0" err="1" smtClean="0"/>
              <a:t>İnönü’nün</a:t>
            </a:r>
            <a:r>
              <a:rPr lang="en-US" dirty="0" smtClean="0"/>
              <a:t> </a:t>
            </a:r>
            <a:r>
              <a:rPr lang="en-US" dirty="0" err="1" smtClean="0"/>
              <a:t>müdahaleden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ABD </a:t>
            </a:r>
            <a:r>
              <a:rPr lang="en-US" dirty="0" err="1" smtClean="0"/>
              <a:t>Başkanı’yla</a:t>
            </a:r>
            <a:r>
              <a:rPr lang="en-US" dirty="0" smtClean="0"/>
              <a:t> </a:t>
            </a:r>
            <a:r>
              <a:rPr lang="en-US" dirty="0" err="1" smtClean="0"/>
              <a:t>görüşmesi</a:t>
            </a:r>
            <a:r>
              <a:rPr lang="en-US" dirty="0" smtClean="0"/>
              <a:t> </a:t>
            </a:r>
            <a:r>
              <a:rPr lang="en-US" dirty="0" err="1" smtClean="0"/>
              <a:t>memnuniyetle</a:t>
            </a:r>
            <a:r>
              <a:rPr lang="en-US" dirty="0" smtClean="0"/>
              <a:t> </a:t>
            </a:r>
            <a:r>
              <a:rPr lang="en-US" dirty="0" err="1" smtClean="0"/>
              <a:t>karşılanacaktır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66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205</TotalTime>
  <Words>527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Dönemin Bilançosu</vt:lpstr>
      <vt:lpstr>Dönemin Bilançosu</vt:lpstr>
      <vt:lpstr>Dönemin Bilançosu</vt:lpstr>
      <vt:lpstr>ABD ve NATO’yla İlişkiler </vt:lpstr>
      <vt:lpstr>ABD ve NATO’yla İlişkiler </vt:lpstr>
      <vt:lpstr>ABD ve NATO’yla İlişkiler </vt:lpstr>
      <vt:lpstr>ABD ve NATO’yla İlişkiler </vt:lpstr>
      <vt:lpstr>ABD ve NATO’yla İlişkiler </vt:lpstr>
      <vt:lpstr>ABD ve NATO’yla İlişkiler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20</cp:revision>
  <dcterms:created xsi:type="dcterms:W3CDTF">2019-01-06T14:47:31Z</dcterms:created>
  <dcterms:modified xsi:type="dcterms:W3CDTF">2019-09-22T08:58:54Z</dcterms:modified>
</cp:coreProperties>
</file>