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27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5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33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1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00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9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47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2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05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VETERINARY FORENSIC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EKREM ÇAĞATAY ÇOLAKOĞLU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UNİVERSITY VETERINARY FACULTY INTERNAL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4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178" b="4956"/>
          <a:stretch/>
        </p:blipFill>
        <p:spPr>
          <a:xfrm>
            <a:off x="0" y="671512"/>
            <a:ext cx="1205865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7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34"/>
            <a:ext cx="12076492" cy="6370522"/>
          </a:xfrm>
        </p:spPr>
      </p:pic>
    </p:spTree>
    <p:extLst>
      <p:ext uri="{BB962C8B-B14F-4D97-AF65-F5344CB8AC3E}">
        <p14:creationId xmlns:p14="http://schemas.microsoft.com/office/powerpoint/2010/main" val="173175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t="18735" r="1328" b="6437"/>
          <a:stretch/>
        </p:blipFill>
        <p:spPr>
          <a:xfrm>
            <a:off x="-128587" y="528638"/>
            <a:ext cx="12030075" cy="51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5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</Words>
  <Application>Microsoft Office PowerPoint</Application>
  <PresentationFormat>Geniş ekran</PresentationFormat>
  <Paragraphs>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VETERINARY FORENSIC MEDICINE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Ekrem Çolakoğlu</dc:creator>
  <cp:lastModifiedBy>EKREM</cp:lastModifiedBy>
  <cp:revision>5</cp:revision>
  <dcterms:created xsi:type="dcterms:W3CDTF">2019-02-20T18:41:04Z</dcterms:created>
  <dcterms:modified xsi:type="dcterms:W3CDTF">2019-10-04T19:45:07Z</dcterms:modified>
</cp:coreProperties>
</file>