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40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52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0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64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31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1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51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28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61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AB502-619C-4D4B-B171-6AE053B0170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A9E6-BB2B-432B-AF68-906A0DB8C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3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C:\SGAF\Resimler\Hayvan resimleri\Tavşan\Silver F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91440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791845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Gümüş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Esmer, kahverengi, mavi ve şampanya renkleri var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En yaygın olan Şampanya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en eski kürk ırkı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Fransa’nın "Champagne" bölgesinden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Kalıtsal yapı bakımından siyah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Kürk rengi koyu kurşuni mavi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İlk tüy dökümünde ortaya çıkan gümüş rengi, tüy uçlarındaki pigment kaybı ile ilgili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Şampanya gümüş tavşanlarının en büyüğüdür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sz="2600">
                <a:solidFill>
                  <a:schemeClr val="bg1"/>
                </a:solidFill>
                <a:latin typeface="Arial" panose="020B0604020202020204" pitchFamily="34" charset="0"/>
              </a:rPr>
              <a:t>Ortalama 3.5 kg canlı ağırlığa sahip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İngiliz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 eski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süs </a:t>
            </a:r>
            <a:r>
              <a:rPr lang="tr-TR" altLang="en-US">
                <a:latin typeface="Arial" panose="020B0604020202020204" pitchFamily="34" charset="0"/>
              </a:rPr>
              <a:t>ırkı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mavi </a:t>
            </a:r>
            <a:r>
              <a:rPr lang="tr-TR" altLang="en-US">
                <a:latin typeface="Arial" panose="020B0604020202020204" pitchFamily="34" charset="0"/>
              </a:rPr>
              <a:t>ve </a:t>
            </a:r>
            <a:r>
              <a:rPr lang="tr-TR" altLang="en-US" b="1">
                <a:latin typeface="Arial" panose="020B0604020202020204" pitchFamily="34" charset="0"/>
              </a:rPr>
              <a:t>siyah</a:t>
            </a:r>
            <a:r>
              <a:rPr lang="tr-TR" altLang="en-US">
                <a:latin typeface="Arial" panose="020B0604020202020204" pitchFamily="34" charset="0"/>
              </a:rPr>
              <a:t> iki tipi var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sonra gri ve çikolata renkli tipler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burnunun her iki yanında mavimsi kurşuni lekeler bir kelebek kanadını andırdığından dolayı "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Mavi kelebek</a:t>
            </a:r>
            <a:r>
              <a:rPr lang="tr-TR" altLang="en-US">
                <a:latin typeface="Arial" panose="020B0604020202020204" pitchFamily="34" charset="0"/>
              </a:rPr>
              <a:t>” olarak adlandırmaktadır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vücudun her iki yanında önden arkaya uzanan şeritler var, omuzların üst tarafında birleşir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yavrularına bakma özellikleri iyi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ve kürk verimi yeterli düzeyde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ortalama canlı ağırlık 2.5 kg</a:t>
            </a:r>
            <a:endParaRPr lang="tr-TR" altLang="en-US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29700" name="Picture 4" descr="C:\SGAF\Resimler\Hayvan resimleri\Tavşan\English L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766764"/>
            <a:ext cx="258127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C:\SGAF\Resimler\Hayvan resimleri\Tavşan\English Sp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64" y="5013326"/>
            <a:ext cx="295433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36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Havana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Hollanda’da 1898 de siyah ve beyaz renkli, kısa tüylü tavşanla bilinmeyen bir erkek tavşanın melezlenmesiyle elde edilmiş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kürkü koyu çikolata renkte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orta boy tavşan ırkıdır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derisi derecelendirmede üst sıralardadır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verimi yeterli, canlı ağırlığı 3.5 kg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gözler kahverengi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tırnaklar koyu boynuz renginde</a:t>
            </a:r>
            <a:endParaRPr lang="tr-TR" altLang="en-US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0724" name="Picture 4" descr="C:\SGAF\Resimler\Hayvan resimleri\Tavşan\HollandLop-8-Haftalık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10114"/>
            <a:ext cx="3124200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C:\SGAF\Resimler\Hayvan resimleri\Tavşan\NederlandDwarfYavrul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4" y="2349500"/>
            <a:ext cx="371633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9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381000"/>
            <a:ext cx="8350250" cy="6072188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Hollanda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Küçük boy ırktır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vücut dolgundur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canlı ağırlık 2-3 kg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vücudun ön yarısı saf beyaz renkte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arka tarafı kahverengi, gri, siyah vb.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iki renk tam ortadan ayrılır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arka ayakların yarısı beyazdır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kulaklar ve göz çevresi renklidir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 renk burun ve alın üzerinden kulakların arasına doğru üçgen biçiminde sokulur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iki renk birbirinde bir çizgi ile ayrılır</a:t>
            </a:r>
          </a:p>
          <a:p>
            <a:pPr marL="0" indent="0" algn="just">
              <a:buNone/>
            </a:pPr>
            <a:endParaRPr lang="tr-TR" altLang="en-US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1748" name="Picture 5" descr="C:\SGAF\Resimler\Hayvan resimleri\Tavşan\Dut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54064"/>
            <a:ext cx="28194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C:\SGAF\Resimler\Hayvan resimleri\Tavşan\Dutch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2781300"/>
            <a:ext cx="2400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86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Rex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Kısa tüylü ırk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post önemli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tüyleri 18-22 mm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derisi yumuşak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tüyleri kısa, parlak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postunun her renge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boyanabilmesi nedeniyle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en çok tutulan tip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beyaz rex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vücut beyaz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gözler kırmızı veya mavi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2772" name="Picture 5" descr="C:\SGAF\Resimler\Hayvan resimleri\Tavşan\JerseyWoo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44958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954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Rex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tr-TR" altLang="en-US" u="sng">
                <a:latin typeface="Arial" panose="020B0604020202020204" pitchFamily="34" charset="0"/>
              </a:rPr>
              <a:t>Ağır grupta</a:t>
            </a:r>
            <a:r>
              <a:rPr lang="tr-TR" altLang="en-US">
                <a:latin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  Beyaz, Mavi, Chin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  ortalama 4 kg’dır.</a:t>
            </a:r>
          </a:p>
          <a:p>
            <a:pPr marL="0" indent="0" algn="just">
              <a:buNone/>
            </a:pPr>
            <a:r>
              <a:rPr lang="tr-TR" altLang="en-US" u="sng">
                <a:latin typeface="Arial" panose="020B0604020202020204" pitchFamily="34" charset="0"/>
              </a:rPr>
              <a:t>Orta grupta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  Siyah, Sarı, Havana, Castor 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  ortalama 3.5 kg’dır.</a:t>
            </a:r>
          </a:p>
          <a:p>
            <a:pPr marL="0" indent="0" algn="just">
              <a:buNone/>
            </a:pPr>
            <a:r>
              <a:rPr lang="tr-TR" altLang="en-US" u="sng">
                <a:latin typeface="Arial" panose="020B0604020202020204" pitchFamily="34" charset="0"/>
              </a:rPr>
              <a:t>Hafif grupta: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  Lux, Marder.2.5-3.0 kg</a:t>
            </a:r>
            <a:endParaRPr lang="tr-TR" altLang="en-US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3796" name="Picture 4" descr="C:\SGAF\Resimler\Hayvan resimleri\Tavşan\Minire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97326"/>
            <a:ext cx="43434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C:\SGAF\Resimler\Hayvan resimleri\Tavşan\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8382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09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Geniş ekran</PresentationFormat>
  <Paragraphs>64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2019-10-16T13:58:46Z</dcterms:created>
  <dcterms:modified xsi:type="dcterms:W3CDTF">2019-10-16T13:58:54Z</dcterms:modified>
</cp:coreProperties>
</file>