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08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77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38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77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50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8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07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7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74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86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20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9CFD4-E2CD-4FC3-B239-5D6258750302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1F38-77B7-4DDC-9FCD-3CA2B0BEE1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27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2286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e) Yavruların Bakımı: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Doğumdan bir gün sonra ölü ve zayıflar ayrılır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Yavruların beslenme ve sağlık durumu izlenir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 doğumda 6-8 yavru verir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İyi bir ana;</a:t>
            </a:r>
          </a:p>
          <a:p>
            <a:pPr marL="47625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8 veya daha fazla yavruyu büyütebilir </a:t>
            </a:r>
          </a:p>
          <a:p>
            <a:pPr marL="47625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yavrularını 6-8 </a:t>
            </a:r>
          </a:p>
          <a:p>
            <a:pPr marL="476250" lvl="1" algn="just">
              <a:spcBef>
                <a:spcPct val="0"/>
              </a:spcBef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 hafta emzirir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9396" name="Picture 4" descr="C:\SGAF\Resimler\Hayvan resimleri\Tavşan\TavşanYavrularıBirGünlü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37026"/>
            <a:ext cx="32766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 descr="C:\SGAF\Resimler\Hayvan resimleri\Tavşan\TavşanYavrularıOnBirGünlü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9" y="3352800"/>
            <a:ext cx="32083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 descr="C:\SGAF\Resimler\Hayvan resimleri\Tavşan\TavşanYavrularıBeşHaftalı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294188"/>
            <a:ext cx="32766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9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e) Yavruların Bakımı: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Ananın kaç yavruya bakabileceği biliniyorsa o sayıda yavru yanında bırakılır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Anaları doğumda ölen yavrular ya da değerli ve fazla olan yavrular, aynı zamanda doğum yapmış bir anaya verilebilir. Bu uygulamaya "</a:t>
            </a:r>
            <a:r>
              <a:rPr lang="tr-TR" altLang="en-US">
                <a:solidFill>
                  <a:srgbClr val="FFFF66"/>
                </a:solidFill>
                <a:latin typeface="Arial" panose="020B0604020202020204" pitchFamily="34" charset="0"/>
              </a:rPr>
              <a:t>yavru dengelemesi</a:t>
            </a:r>
            <a:r>
              <a:rPr lang="tr-TR" altLang="en-US">
                <a:latin typeface="Arial" panose="020B0604020202020204" pitchFamily="34" charset="0"/>
              </a:rPr>
              <a:t>" denir.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60420" name="Picture 4" descr="C:\SGAF\Resimler\Hayvan resimleri\Tavşan\14-21-28-56-günlü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62400"/>
            <a:ext cx="4800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91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f) Kanibalizm: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Anaların yavrularını yemesidir </a:t>
            </a:r>
          </a:p>
          <a:p>
            <a:pPr marL="292100" lvl="1" indent="14288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Nedenleri: gebelik sırasında ve doğumdan sonra yetersiz besleme, korkutma, kalıtsal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Böyle analar damızlıktan çıkarılmalı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61444" name="Picture 4" descr="C:\SGAF\Resimler\Hayvan resimleri\Tavşan\beyl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55938"/>
            <a:ext cx="480060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8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g) Cinsiyet tayini: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Sütten kesimi sonrası erkek ve dişiler ayrılmalı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Üreme organının çıkış deliği;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dişilerde uzunluğuna bir yarık biçiminde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erkeklerde ise yuvarlaktır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Bastırıldığında erkek üreme organı bir çıkıntı şeklinde ortaya çıkar.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2468" name="Picture 4" descr="C:\SGAF\Resimler\Hayvan resimleri\Tavşan\CinsiyetTayini-Dişi.gif"/>
          <p:cNvSpPr>
            <a:spLocks noChangeAspect="1" noChangeArrowheads="1"/>
          </p:cNvSpPr>
          <p:nvPr/>
        </p:nvSpPr>
        <p:spPr bwMode="auto">
          <a:xfrm>
            <a:off x="7696200" y="4105276"/>
            <a:ext cx="2971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2469" name="Picture 5" descr="C:\SGAF\Resimler\Hayvan resimleri\Tavşan\CinsiyetTayini-Dişi-4-haftalık.gif"/>
          <p:cNvSpPr>
            <a:spLocks noChangeAspect="1" noChangeArrowheads="1"/>
          </p:cNvSpPr>
          <p:nvPr/>
        </p:nvSpPr>
        <p:spPr bwMode="auto">
          <a:xfrm>
            <a:off x="1524000" y="4124326"/>
            <a:ext cx="3429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2470" name="Picture 6" descr="C:\SGAF\Resimler\Hayvan resimleri\Tavşan\CinsiyetTayini-Dişi-9-aylık.gif"/>
          <p:cNvSpPr>
            <a:spLocks noChangeAspect="1" noChangeArrowheads="1"/>
          </p:cNvSpPr>
          <p:nvPr/>
        </p:nvSpPr>
        <p:spPr bwMode="auto">
          <a:xfrm>
            <a:off x="4800600" y="4098926"/>
            <a:ext cx="2895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g) Cinsiyet tayini: Erkek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3492" name="Picture 7" descr="C:\SGAF\Resimler\Hayvan resimleri\Tavşan\CinsiyetTayini-erkek.gif"/>
          <p:cNvSpPr>
            <a:spLocks noChangeAspect="1" noChangeArrowheads="1"/>
          </p:cNvSpPr>
          <p:nvPr/>
        </p:nvSpPr>
        <p:spPr bwMode="auto">
          <a:xfrm>
            <a:off x="6858000" y="762000"/>
            <a:ext cx="3810000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3493" name="Picture 8" descr="C:\SGAF\Resimler\Hayvan resimleri\Tavşan\CinsiyetTayini-erkek-4-haftalık.gif"/>
          <p:cNvSpPr>
            <a:spLocks noChangeAspect="1" noChangeArrowheads="1"/>
          </p:cNvSpPr>
          <p:nvPr/>
        </p:nvSpPr>
        <p:spPr bwMode="auto">
          <a:xfrm>
            <a:off x="1524000" y="1295401"/>
            <a:ext cx="35814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3494" name="Picture 9" descr="C:\SGAF\Resimler\Hayvan resimleri\Tavşan\CinsiyetTayini-erkek-9-aylık.gif"/>
          <p:cNvSpPr>
            <a:spLocks noChangeAspect="1" noChangeArrowheads="1"/>
          </p:cNvSpPr>
          <p:nvPr/>
        </p:nvSpPr>
        <p:spPr bwMode="auto">
          <a:xfrm>
            <a:off x="4343400" y="3463926"/>
            <a:ext cx="34290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2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h) Tavşanların Tutulması: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Sağ el omuz derisinden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Sol el arka taraf altından tutularak taşınır.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4516" name="Picture 4" descr="C:\SGAF\Resimler\Hayvan resimleri\Tavşan\TavşanTutmaŞekli.gif"/>
          <p:cNvSpPr>
            <a:spLocks noChangeAspect="1" noChangeArrowheads="1"/>
          </p:cNvSpPr>
          <p:nvPr/>
        </p:nvSpPr>
        <p:spPr bwMode="auto">
          <a:xfrm>
            <a:off x="1828800" y="2552701"/>
            <a:ext cx="4114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64517" name="Picture 5" descr="C:\SGAF\Resimler\Hayvan resimleri\Tavşan\TavşanTutmaŞekli-1.gif"/>
          <p:cNvSpPr>
            <a:spLocks noChangeAspect="1" noChangeArrowheads="1"/>
          </p:cNvSpPr>
          <p:nvPr/>
        </p:nvSpPr>
        <p:spPr bwMode="auto">
          <a:xfrm>
            <a:off x="6248401" y="2546351"/>
            <a:ext cx="41624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9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2019-10-16T14:01:57Z</dcterms:created>
  <dcterms:modified xsi:type="dcterms:W3CDTF">2019-10-16T14:02:05Z</dcterms:modified>
</cp:coreProperties>
</file>