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88" r:id="rId2"/>
    <p:sldId id="256" r:id="rId3"/>
    <p:sldId id="267" r:id="rId4"/>
    <p:sldId id="290" r:id="rId5"/>
    <p:sldId id="289" r:id="rId6"/>
    <p:sldId id="285" r:id="rId7"/>
    <p:sldId id="286" r:id="rId8"/>
    <p:sldId id="287" r:id="rId9"/>
    <p:sldId id="291" r:id="rId10"/>
    <p:sldId id="292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9BDA0-523A-4615-A116-CFA0CC8F8C2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77763CE-7EFF-444E-98EB-266A0C94651E}">
      <dgm:prSet phldrT="[Metin]"/>
      <dgm:spPr/>
      <dgm:t>
        <a:bodyPr/>
        <a:lstStyle/>
        <a:p>
          <a:r>
            <a:rPr lang="tr-TR" dirty="0" smtClean="0"/>
            <a:t>Merak</a:t>
          </a:r>
        </a:p>
        <a:p>
          <a:r>
            <a:rPr lang="tr-TR" dirty="0" smtClean="0"/>
            <a:t>Araştırma</a:t>
          </a:r>
          <a:endParaRPr lang="tr-TR" dirty="0"/>
        </a:p>
      </dgm:t>
    </dgm:pt>
    <dgm:pt modelId="{440E927B-E157-4B3F-88EA-6FBA388B9087}" type="parTrans" cxnId="{5BE5E28A-A99B-4991-977E-679440C66ECA}">
      <dgm:prSet/>
      <dgm:spPr/>
      <dgm:t>
        <a:bodyPr/>
        <a:lstStyle/>
        <a:p>
          <a:endParaRPr lang="tr-TR"/>
        </a:p>
      </dgm:t>
    </dgm:pt>
    <dgm:pt modelId="{CD3978CD-70DA-4F11-9091-79BF28F71052}" type="sibTrans" cxnId="{5BE5E28A-A99B-4991-977E-679440C66ECA}">
      <dgm:prSet/>
      <dgm:spPr/>
      <dgm:t>
        <a:bodyPr/>
        <a:lstStyle/>
        <a:p>
          <a:endParaRPr lang="tr-TR"/>
        </a:p>
      </dgm:t>
    </dgm:pt>
    <dgm:pt modelId="{9DE08324-AEFF-4703-9AC3-AA75AAA4879C}">
      <dgm:prSet phldrT="[Metin]"/>
      <dgm:spPr/>
      <dgm:t>
        <a:bodyPr/>
        <a:lstStyle/>
        <a:p>
          <a:r>
            <a:rPr lang="tr-TR" dirty="0" smtClean="0"/>
            <a:t>Kullanıcının Özümsemesi</a:t>
          </a:r>
          <a:endParaRPr lang="tr-TR" dirty="0"/>
        </a:p>
      </dgm:t>
    </dgm:pt>
    <dgm:pt modelId="{8FA01F36-60F9-4858-A1C5-4063FE7F4162}" type="parTrans" cxnId="{A1B8FAD7-FADC-4E3F-B015-40DA19C17FCD}">
      <dgm:prSet/>
      <dgm:spPr/>
      <dgm:t>
        <a:bodyPr/>
        <a:lstStyle/>
        <a:p>
          <a:endParaRPr lang="tr-TR"/>
        </a:p>
      </dgm:t>
    </dgm:pt>
    <dgm:pt modelId="{B8F0CC3A-79AB-41C5-8DD3-5A2AF03473AB}" type="sibTrans" cxnId="{A1B8FAD7-FADC-4E3F-B015-40DA19C17FCD}">
      <dgm:prSet/>
      <dgm:spPr/>
      <dgm:t>
        <a:bodyPr/>
        <a:lstStyle/>
        <a:p>
          <a:endParaRPr lang="tr-TR"/>
        </a:p>
      </dgm:t>
    </dgm:pt>
    <dgm:pt modelId="{DCF92E39-A512-4382-B0FF-EABE75CC7C78}">
      <dgm:prSet phldrT="[Metin]"/>
      <dgm:spPr/>
      <dgm:t>
        <a:bodyPr/>
        <a:lstStyle/>
        <a:p>
          <a:r>
            <a:rPr lang="tr-TR" dirty="0" smtClean="0"/>
            <a:t>Seçim</a:t>
          </a:r>
        </a:p>
        <a:p>
          <a:r>
            <a:rPr lang="tr-TR" dirty="0" smtClean="0"/>
            <a:t>Sağlama</a:t>
          </a:r>
        </a:p>
        <a:p>
          <a:r>
            <a:rPr lang="tr-TR" dirty="0" smtClean="0"/>
            <a:t>İşleme</a:t>
          </a:r>
          <a:endParaRPr lang="tr-TR" dirty="0"/>
        </a:p>
      </dgm:t>
    </dgm:pt>
    <dgm:pt modelId="{96F3D934-35CB-4C6C-9ED4-8314F14EB59D}" type="parTrans" cxnId="{C111CB35-BDAD-45C8-936C-71EE32C3FFC4}">
      <dgm:prSet/>
      <dgm:spPr/>
      <dgm:t>
        <a:bodyPr/>
        <a:lstStyle/>
        <a:p>
          <a:endParaRPr lang="tr-TR"/>
        </a:p>
      </dgm:t>
    </dgm:pt>
    <dgm:pt modelId="{581AAB29-752F-498D-8E65-86C05804963D}" type="sibTrans" cxnId="{C111CB35-BDAD-45C8-936C-71EE32C3FFC4}">
      <dgm:prSet/>
      <dgm:spPr/>
      <dgm:t>
        <a:bodyPr/>
        <a:lstStyle/>
        <a:p>
          <a:endParaRPr lang="tr-TR"/>
        </a:p>
      </dgm:t>
    </dgm:pt>
    <dgm:pt modelId="{C31C5BFD-F2D6-4BCC-836A-EE938BBF585E}">
      <dgm:prSet phldrT="[Metin]"/>
      <dgm:spPr/>
      <dgm:t>
        <a:bodyPr/>
        <a:lstStyle/>
        <a:p>
          <a:r>
            <a:rPr lang="tr-TR" dirty="0" smtClean="0"/>
            <a:t>Dağıtım</a:t>
          </a:r>
        </a:p>
        <a:p>
          <a:r>
            <a:rPr lang="tr-TR" dirty="0" smtClean="0"/>
            <a:t>Yayım</a:t>
          </a:r>
          <a:endParaRPr lang="tr-TR" dirty="0"/>
        </a:p>
      </dgm:t>
    </dgm:pt>
    <dgm:pt modelId="{B4AC82C3-D644-4E19-9183-742947BE947F}" type="parTrans" cxnId="{93136E7C-BC5A-40E5-9EBD-CF54BBDB13B7}">
      <dgm:prSet/>
      <dgm:spPr/>
      <dgm:t>
        <a:bodyPr/>
        <a:lstStyle/>
        <a:p>
          <a:endParaRPr lang="tr-TR"/>
        </a:p>
      </dgm:t>
    </dgm:pt>
    <dgm:pt modelId="{26137061-D651-41AF-808B-6597CB02BD3D}" type="sibTrans" cxnId="{93136E7C-BC5A-40E5-9EBD-CF54BBDB13B7}">
      <dgm:prSet/>
      <dgm:spPr/>
      <dgm:t>
        <a:bodyPr/>
        <a:lstStyle/>
        <a:p>
          <a:endParaRPr lang="tr-TR"/>
        </a:p>
      </dgm:t>
    </dgm:pt>
    <dgm:pt modelId="{58BFAC77-6674-4B9C-BC14-5A78C69764FA}">
      <dgm:prSet phldrT="[Metin]"/>
      <dgm:spPr/>
      <dgm:t>
        <a:bodyPr/>
        <a:lstStyle/>
        <a:p>
          <a:r>
            <a:rPr lang="tr-TR" dirty="0" smtClean="0"/>
            <a:t>Derleme</a:t>
          </a:r>
        </a:p>
        <a:p>
          <a:r>
            <a:rPr lang="tr-TR" dirty="0" smtClean="0"/>
            <a:t>Yayın</a:t>
          </a:r>
          <a:endParaRPr lang="tr-TR" dirty="0"/>
        </a:p>
      </dgm:t>
    </dgm:pt>
    <dgm:pt modelId="{758AB124-FB4B-499D-80DB-973A4BB9E1D2}" type="parTrans" cxnId="{0CA80E72-60E6-44D1-A752-F2E0937A8336}">
      <dgm:prSet/>
      <dgm:spPr/>
      <dgm:t>
        <a:bodyPr/>
        <a:lstStyle/>
        <a:p>
          <a:endParaRPr lang="tr-TR"/>
        </a:p>
      </dgm:t>
    </dgm:pt>
    <dgm:pt modelId="{AE679E90-2DCB-4B70-94CB-FD0BE083A81F}" type="sibTrans" cxnId="{0CA80E72-60E6-44D1-A752-F2E0937A8336}">
      <dgm:prSet/>
      <dgm:spPr/>
      <dgm:t>
        <a:bodyPr/>
        <a:lstStyle/>
        <a:p>
          <a:endParaRPr lang="tr-TR"/>
        </a:p>
      </dgm:t>
    </dgm:pt>
    <dgm:pt modelId="{EAD3104B-DE8A-4BCC-9DA4-FF95647BDC37}" type="pres">
      <dgm:prSet presAssocID="{EAA9BDA0-523A-4615-A116-CFA0CC8F8C2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2C12F97-B431-4A43-BAD6-52FC144645C7}" type="pres">
      <dgm:prSet presAssocID="{D77763CE-7EFF-444E-98EB-266A0C94651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BE6D7E6-4498-4DBD-89C0-5F68C00591F0}" type="pres">
      <dgm:prSet presAssocID="{CD3978CD-70DA-4F11-9091-79BF28F71052}" presName="sibTrans" presStyleLbl="sibTrans2D1" presStyleIdx="0" presStyleCnt="5" custAng="10750950" custScaleX="212675" custLinFactNeighborX="5401" custLinFactNeighborY="-2127"/>
      <dgm:spPr/>
      <dgm:t>
        <a:bodyPr/>
        <a:lstStyle/>
        <a:p>
          <a:endParaRPr lang="tr-TR"/>
        </a:p>
      </dgm:t>
    </dgm:pt>
    <dgm:pt modelId="{4F468E88-AD69-4017-AA3B-AC395477C001}" type="pres">
      <dgm:prSet presAssocID="{CD3978CD-70DA-4F11-9091-79BF28F71052}" presName="connectorText" presStyleLbl="sibTrans2D1" presStyleIdx="0" presStyleCnt="5"/>
      <dgm:spPr/>
      <dgm:t>
        <a:bodyPr/>
        <a:lstStyle/>
        <a:p>
          <a:endParaRPr lang="tr-TR"/>
        </a:p>
      </dgm:t>
    </dgm:pt>
    <dgm:pt modelId="{CA90C7C3-7046-4F2C-8CFC-AA1ACAFCED8E}" type="pres">
      <dgm:prSet presAssocID="{9DE08324-AEFF-4703-9AC3-AA75AAA4879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4FEA60-27CC-4323-BDA2-B8886F6FCBA7}" type="pres">
      <dgm:prSet presAssocID="{B8F0CC3A-79AB-41C5-8DD3-5A2AF03473AB}" presName="sibTrans" presStyleLbl="sibTrans2D1" presStyleIdx="1" presStyleCnt="5" custAng="10409964" custScaleX="196826" custLinFactNeighborX="8101" custLinFactNeighborY="0"/>
      <dgm:spPr/>
      <dgm:t>
        <a:bodyPr/>
        <a:lstStyle/>
        <a:p>
          <a:endParaRPr lang="tr-TR"/>
        </a:p>
      </dgm:t>
    </dgm:pt>
    <dgm:pt modelId="{273F9FCA-7A09-4B64-ABF2-9F23DC44E4D9}" type="pres">
      <dgm:prSet presAssocID="{B8F0CC3A-79AB-41C5-8DD3-5A2AF03473AB}" presName="connectorText" presStyleLbl="sibTrans2D1" presStyleIdx="1" presStyleCnt="5"/>
      <dgm:spPr/>
      <dgm:t>
        <a:bodyPr/>
        <a:lstStyle/>
        <a:p>
          <a:endParaRPr lang="tr-TR"/>
        </a:p>
      </dgm:t>
    </dgm:pt>
    <dgm:pt modelId="{03FE8825-225F-4A40-9722-D628E8AACFC3}" type="pres">
      <dgm:prSet presAssocID="{DCF92E39-A512-4382-B0FF-EABE75CC7C7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886A1D-B6D5-44E2-AAEA-5F4017E95C87}" type="pres">
      <dgm:prSet presAssocID="{581AAB29-752F-498D-8E65-86C05804963D}" presName="sibTrans" presStyleLbl="sibTrans2D1" presStyleIdx="2" presStyleCnt="5" custAng="10964740" custScaleX="206544"/>
      <dgm:spPr/>
      <dgm:t>
        <a:bodyPr/>
        <a:lstStyle/>
        <a:p>
          <a:endParaRPr lang="tr-TR"/>
        </a:p>
      </dgm:t>
    </dgm:pt>
    <dgm:pt modelId="{BBC062B1-AD9D-40A6-A1B4-7B73A7B0CFE9}" type="pres">
      <dgm:prSet presAssocID="{581AAB29-752F-498D-8E65-86C05804963D}" presName="connectorText" presStyleLbl="sibTrans2D1" presStyleIdx="2" presStyleCnt="5"/>
      <dgm:spPr/>
      <dgm:t>
        <a:bodyPr/>
        <a:lstStyle/>
        <a:p>
          <a:endParaRPr lang="tr-TR"/>
        </a:p>
      </dgm:t>
    </dgm:pt>
    <dgm:pt modelId="{6394A1DF-77B7-46A4-A0F7-6B00D66EE76F}" type="pres">
      <dgm:prSet presAssocID="{C31C5BFD-F2D6-4BCC-836A-EE938BBF585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B485DB-252B-41E8-9793-53D3B7C8C83C}" type="pres">
      <dgm:prSet presAssocID="{26137061-D651-41AF-808B-6597CB02BD3D}" presName="sibTrans" presStyleLbl="sibTrans2D1" presStyleIdx="3" presStyleCnt="5" custAng="10728267" custScaleX="189245" custLinFactNeighborX="2701"/>
      <dgm:spPr/>
      <dgm:t>
        <a:bodyPr/>
        <a:lstStyle/>
        <a:p>
          <a:endParaRPr lang="tr-TR"/>
        </a:p>
      </dgm:t>
    </dgm:pt>
    <dgm:pt modelId="{58021364-EA5E-4455-844A-70B6EECBA9A4}" type="pres">
      <dgm:prSet presAssocID="{26137061-D651-41AF-808B-6597CB02BD3D}" presName="connectorText" presStyleLbl="sibTrans2D1" presStyleIdx="3" presStyleCnt="5"/>
      <dgm:spPr/>
      <dgm:t>
        <a:bodyPr/>
        <a:lstStyle/>
        <a:p>
          <a:endParaRPr lang="tr-TR"/>
        </a:p>
      </dgm:t>
    </dgm:pt>
    <dgm:pt modelId="{E7BB3D9E-72C8-4A5D-AFA3-D55430FE34DF}" type="pres">
      <dgm:prSet presAssocID="{58BFAC77-6674-4B9C-BC14-5A78C69764F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518C23-B56D-4939-912A-939F4199A46B}" type="pres">
      <dgm:prSet presAssocID="{AE679E90-2DCB-4B70-94CB-FD0BE083A81F}" presName="sibTrans" presStyleLbl="sibTrans2D1" presStyleIdx="4" presStyleCnt="5" custAng="11019810" custScaleX="209211"/>
      <dgm:spPr/>
      <dgm:t>
        <a:bodyPr/>
        <a:lstStyle/>
        <a:p>
          <a:endParaRPr lang="tr-TR"/>
        </a:p>
      </dgm:t>
    </dgm:pt>
    <dgm:pt modelId="{CFB2670E-DCE1-489A-BD9A-6558C1EA7763}" type="pres">
      <dgm:prSet presAssocID="{AE679E90-2DCB-4B70-94CB-FD0BE083A81F}" presName="connectorText" presStyleLbl="sibTrans2D1" presStyleIdx="4" presStyleCnt="5"/>
      <dgm:spPr/>
      <dgm:t>
        <a:bodyPr/>
        <a:lstStyle/>
        <a:p>
          <a:endParaRPr lang="tr-TR"/>
        </a:p>
      </dgm:t>
    </dgm:pt>
  </dgm:ptLst>
  <dgm:cxnLst>
    <dgm:cxn modelId="{75263118-F2AD-4122-9D05-1FD7581594A4}" type="presOf" srcId="{C31C5BFD-F2D6-4BCC-836A-EE938BBF585E}" destId="{6394A1DF-77B7-46A4-A0F7-6B00D66EE76F}" srcOrd="0" destOrd="0" presId="urn:microsoft.com/office/officeart/2005/8/layout/cycle2"/>
    <dgm:cxn modelId="{BB816C51-A0B4-43BE-A171-8B0629AF189D}" type="presOf" srcId="{DCF92E39-A512-4382-B0FF-EABE75CC7C78}" destId="{03FE8825-225F-4A40-9722-D628E8AACFC3}" srcOrd="0" destOrd="0" presId="urn:microsoft.com/office/officeart/2005/8/layout/cycle2"/>
    <dgm:cxn modelId="{5BE5E28A-A99B-4991-977E-679440C66ECA}" srcId="{EAA9BDA0-523A-4615-A116-CFA0CC8F8C28}" destId="{D77763CE-7EFF-444E-98EB-266A0C94651E}" srcOrd="0" destOrd="0" parTransId="{440E927B-E157-4B3F-88EA-6FBA388B9087}" sibTransId="{CD3978CD-70DA-4F11-9091-79BF28F71052}"/>
    <dgm:cxn modelId="{A2F89FF1-34DE-4991-A7FF-023C1323C98C}" type="presOf" srcId="{EAA9BDA0-523A-4615-A116-CFA0CC8F8C28}" destId="{EAD3104B-DE8A-4BCC-9DA4-FF95647BDC37}" srcOrd="0" destOrd="0" presId="urn:microsoft.com/office/officeart/2005/8/layout/cycle2"/>
    <dgm:cxn modelId="{65B1A053-A749-4365-A150-7E1ADD9CFB43}" type="presOf" srcId="{B8F0CC3A-79AB-41C5-8DD3-5A2AF03473AB}" destId="{273F9FCA-7A09-4B64-ABF2-9F23DC44E4D9}" srcOrd="1" destOrd="0" presId="urn:microsoft.com/office/officeart/2005/8/layout/cycle2"/>
    <dgm:cxn modelId="{93136E7C-BC5A-40E5-9EBD-CF54BBDB13B7}" srcId="{EAA9BDA0-523A-4615-A116-CFA0CC8F8C28}" destId="{C31C5BFD-F2D6-4BCC-836A-EE938BBF585E}" srcOrd="3" destOrd="0" parTransId="{B4AC82C3-D644-4E19-9183-742947BE947F}" sibTransId="{26137061-D651-41AF-808B-6597CB02BD3D}"/>
    <dgm:cxn modelId="{192FC34A-780A-43C9-9644-8AEFA2B961BB}" type="presOf" srcId="{CD3978CD-70DA-4F11-9091-79BF28F71052}" destId="{4F468E88-AD69-4017-AA3B-AC395477C001}" srcOrd="1" destOrd="0" presId="urn:microsoft.com/office/officeart/2005/8/layout/cycle2"/>
    <dgm:cxn modelId="{0CA80E72-60E6-44D1-A752-F2E0937A8336}" srcId="{EAA9BDA0-523A-4615-A116-CFA0CC8F8C28}" destId="{58BFAC77-6674-4B9C-BC14-5A78C69764FA}" srcOrd="4" destOrd="0" parTransId="{758AB124-FB4B-499D-80DB-973A4BB9E1D2}" sibTransId="{AE679E90-2DCB-4B70-94CB-FD0BE083A81F}"/>
    <dgm:cxn modelId="{27A90330-7E87-4602-8AE8-FCB6A2A0167B}" type="presOf" srcId="{AE679E90-2DCB-4B70-94CB-FD0BE083A81F}" destId="{CFB2670E-DCE1-489A-BD9A-6558C1EA7763}" srcOrd="1" destOrd="0" presId="urn:microsoft.com/office/officeart/2005/8/layout/cycle2"/>
    <dgm:cxn modelId="{C111CB35-BDAD-45C8-936C-71EE32C3FFC4}" srcId="{EAA9BDA0-523A-4615-A116-CFA0CC8F8C28}" destId="{DCF92E39-A512-4382-B0FF-EABE75CC7C78}" srcOrd="2" destOrd="0" parTransId="{96F3D934-35CB-4C6C-9ED4-8314F14EB59D}" sibTransId="{581AAB29-752F-498D-8E65-86C05804963D}"/>
    <dgm:cxn modelId="{8F4F9473-E0CD-4411-8339-5CB85C1BE28C}" type="presOf" srcId="{26137061-D651-41AF-808B-6597CB02BD3D}" destId="{CFB485DB-252B-41E8-9793-53D3B7C8C83C}" srcOrd="0" destOrd="0" presId="urn:microsoft.com/office/officeart/2005/8/layout/cycle2"/>
    <dgm:cxn modelId="{A1B8FAD7-FADC-4E3F-B015-40DA19C17FCD}" srcId="{EAA9BDA0-523A-4615-A116-CFA0CC8F8C28}" destId="{9DE08324-AEFF-4703-9AC3-AA75AAA4879C}" srcOrd="1" destOrd="0" parTransId="{8FA01F36-60F9-4858-A1C5-4063FE7F4162}" sibTransId="{B8F0CC3A-79AB-41C5-8DD3-5A2AF03473AB}"/>
    <dgm:cxn modelId="{5042739E-A3DC-4F51-9A77-5093284A390E}" type="presOf" srcId="{581AAB29-752F-498D-8E65-86C05804963D}" destId="{BBC062B1-AD9D-40A6-A1B4-7B73A7B0CFE9}" srcOrd="1" destOrd="0" presId="urn:microsoft.com/office/officeart/2005/8/layout/cycle2"/>
    <dgm:cxn modelId="{B12A7E6C-8B39-45C7-A7C7-553F62B093C6}" type="presOf" srcId="{AE679E90-2DCB-4B70-94CB-FD0BE083A81F}" destId="{B0518C23-B56D-4939-912A-939F4199A46B}" srcOrd="0" destOrd="0" presId="urn:microsoft.com/office/officeart/2005/8/layout/cycle2"/>
    <dgm:cxn modelId="{38E8F8DA-9502-40F5-B971-43D3E6D6EC86}" type="presOf" srcId="{B8F0CC3A-79AB-41C5-8DD3-5A2AF03473AB}" destId="{1F4FEA60-27CC-4323-BDA2-B8886F6FCBA7}" srcOrd="0" destOrd="0" presId="urn:microsoft.com/office/officeart/2005/8/layout/cycle2"/>
    <dgm:cxn modelId="{01CBEF31-6F27-4827-A836-8E45C5A929B8}" type="presOf" srcId="{26137061-D651-41AF-808B-6597CB02BD3D}" destId="{58021364-EA5E-4455-844A-70B6EECBA9A4}" srcOrd="1" destOrd="0" presId="urn:microsoft.com/office/officeart/2005/8/layout/cycle2"/>
    <dgm:cxn modelId="{6AA63060-0C90-4796-BEA2-AAE22ADCFDFF}" type="presOf" srcId="{9DE08324-AEFF-4703-9AC3-AA75AAA4879C}" destId="{CA90C7C3-7046-4F2C-8CFC-AA1ACAFCED8E}" srcOrd="0" destOrd="0" presId="urn:microsoft.com/office/officeart/2005/8/layout/cycle2"/>
    <dgm:cxn modelId="{E4507054-A3C4-4EF1-8F39-25556DFAD850}" type="presOf" srcId="{D77763CE-7EFF-444E-98EB-266A0C94651E}" destId="{22C12F97-B431-4A43-BAD6-52FC144645C7}" srcOrd="0" destOrd="0" presId="urn:microsoft.com/office/officeart/2005/8/layout/cycle2"/>
    <dgm:cxn modelId="{6C99E7F0-4735-4BCA-B4CD-0EEC5C80C64C}" type="presOf" srcId="{CD3978CD-70DA-4F11-9091-79BF28F71052}" destId="{8BE6D7E6-4498-4DBD-89C0-5F68C00591F0}" srcOrd="0" destOrd="0" presId="urn:microsoft.com/office/officeart/2005/8/layout/cycle2"/>
    <dgm:cxn modelId="{5EDC1907-3A29-47C6-A3D8-20BE0D55AB6F}" type="presOf" srcId="{581AAB29-752F-498D-8E65-86C05804963D}" destId="{75886A1D-B6D5-44E2-AAEA-5F4017E95C87}" srcOrd="0" destOrd="0" presId="urn:microsoft.com/office/officeart/2005/8/layout/cycle2"/>
    <dgm:cxn modelId="{96C0BBA0-2830-4756-AD1F-3F46F8896EAF}" type="presOf" srcId="{58BFAC77-6674-4B9C-BC14-5A78C69764FA}" destId="{E7BB3D9E-72C8-4A5D-AFA3-D55430FE34DF}" srcOrd="0" destOrd="0" presId="urn:microsoft.com/office/officeart/2005/8/layout/cycle2"/>
    <dgm:cxn modelId="{4A3BE35E-1543-43FE-91CE-64A80880B3B7}" type="presParOf" srcId="{EAD3104B-DE8A-4BCC-9DA4-FF95647BDC37}" destId="{22C12F97-B431-4A43-BAD6-52FC144645C7}" srcOrd="0" destOrd="0" presId="urn:microsoft.com/office/officeart/2005/8/layout/cycle2"/>
    <dgm:cxn modelId="{5FA09EA5-91C4-48CD-B0B2-95650770BE61}" type="presParOf" srcId="{EAD3104B-DE8A-4BCC-9DA4-FF95647BDC37}" destId="{8BE6D7E6-4498-4DBD-89C0-5F68C00591F0}" srcOrd="1" destOrd="0" presId="urn:microsoft.com/office/officeart/2005/8/layout/cycle2"/>
    <dgm:cxn modelId="{54B5B088-2488-4C62-8514-87B515DA9D14}" type="presParOf" srcId="{8BE6D7E6-4498-4DBD-89C0-5F68C00591F0}" destId="{4F468E88-AD69-4017-AA3B-AC395477C001}" srcOrd="0" destOrd="0" presId="urn:microsoft.com/office/officeart/2005/8/layout/cycle2"/>
    <dgm:cxn modelId="{6DA226E9-FC63-4349-9E69-EAA6F970E2AB}" type="presParOf" srcId="{EAD3104B-DE8A-4BCC-9DA4-FF95647BDC37}" destId="{CA90C7C3-7046-4F2C-8CFC-AA1ACAFCED8E}" srcOrd="2" destOrd="0" presId="urn:microsoft.com/office/officeart/2005/8/layout/cycle2"/>
    <dgm:cxn modelId="{A449648A-9927-415B-B385-678A55497ABD}" type="presParOf" srcId="{EAD3104B-DE8A-4BCC-9DA4-FF95647BDC37}" destId="{1F4FEA60-27CC-4323-BDA2-B8886F6FCBA7}" srcOrd="3" destOrd="0" presId="urn:microsoft.com/office/officeart/2005/8/layout/cycle2"/>
    <dgm:cxn modelId="{D159323F-5940-442F-A1C4-1AD1BEB36D69}" type="presParOf" srcId="{1F4FEA60-27CC-4323-BDA2-B8886F6FCBA7}" destId="{273F9FCA-7A09-4B64-ABF2-9F23DC44E4D9}" srcOrd="0" destOrd="0" presId="urn:microsoft.com/office/officeart/2005/8/layout/cycle2"/>
    <dgm:cxn modelId="{5FA5C9AE-EE27-4B32-BFA6-A34419550264}" type="presParOf" srcId="{EAD3104B-DE8A-4BCC-9DA4-FF95647BDC37}" destId="{03FE8825-225F-4A40-9722-D628E8AACFC3}" srcOrd="4" destOrd="0" presId="urn:microsoft.com/office/officeart/2005/8/layout/cycle2"/>
    <dgm:cxn modelId="{70098124-2719-4F92-A70A-1E733020B122}" type="presParOf" srcId="{EAD3104B-DE8A-4BCC-9DA4-FF95647BDC37}" destId="{75886A1D-B6D5-44E2-AAEA-5F4017E95C87}" srcOrd="5" destOrd="0" presId="urn:microsoft.com/office/officeart/2005/8/layout/cycle2"/>
    <dgm:cxn modelId="{4A957699-5EA4-4BDA-BB98-B519B3FE6CE7}" type="presParOf" srcId="{75886A1D-B6D5-44E2-AAEA-5F4017E95C87}" destId="{BBC062B1-AD9D-40A6-A1B4-7B73A7B0CFE9}" srcOrd="0" destOrd="0" presId="urn:microsoft.com/office/officeart/2005/8/layout/cycle2"/>
    <dgm:cxn modelId="{D80DC09D-AE98-4EFE-A51E-419BD7BF89A7}" type="presParOf" srcId="{EAD3104B-DE8A-4BCC-9DA4-FF95647BDC37}" destId="{6394A1DF-77B7-46A4-A0F7-6B00D66EE76F}" srcOrd="6" destOrd="0" presId="urn:microsoft.com/office/officeart/2005/8/layout/cycle2"/>
    <dgm:cxn modelId="{539A5A78-AC15-403E-8D4C-44F6B33CED5F}" type="presParOf" srcId="{EAD3104B-DE8A-4BCC-9DA4-FF95647BDC37}" destId="{CFB485DB-252B-41E8-9793-53D3B7C8C83C}" srcOrd="7" destOrd="0" presId="urn:microsoft.com/office/officeart/2005/8/layout/cycle2"/>
    <dgm:cxn modelId="{4C30B57F-A816-4310-915B-B81417FB100E}" type="presParOf" srcId="{CFB485DB-252B-41E8-9793-53D3B7C8C83C}" destId="{58021364-EA5E-4455-844A-70B6EECBA9A4}" srcOrd="0" destOrd="0" presId="urn:microsoft.com/office/officeart/2005/8/layout/cycle2"/>
    <dgm:cxn modelId="{9649F941-FA2A-400D-97FC-0BF43B94BB41}" type="presParOf" srcId="{EAD3104B-DE8A-4BCC-9DA4-FF95647BDC37}" destId="{E7BB3D9E-72C8-4A5D-AFA3-D55430FE34DF}" srcOrd="8" destOrd="0" presId="urn:microsoft.com/office/officeart/2005/8/layout/cycle2"/>
    <dgm:cxn modelId="{C1B1253E-4EF9-4171-B8D8-ABA2C7D97171}" type="presParOf" srcId="{EAD3104B-DE8A-4BCC-9DA4-FF95647BDC37}" destId="{B0518C23-B56D-4939-912A-939F4199A46B}" srcOrd="9" destOrd="0" presId="urn:microsoft.com/office/officeart/2005/8/layout/cycle2"/>
    <dgm:cxn modelId="{E9926349-A5E0-441E-906F-7C41DE782B53}" type="presParOf" srcId="{B0518C23-B56D-4939-912A-939F4199A46B}" destId="{CFB2670E-DCE1-489A-BD9A-6558C1EA776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34DFD9-2BEF-44F5-AE86-F35926E3F6E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D6890A14-DD72-4AD1-B796-0CBC7ADCF885}">
      <dgm:prSet phldrT="[Metin]"/>
      <dgm:spPr/>
      <dgm:t>
        <a:bodyPr/>
        <a:lstStyle/>
        <a:p>
          <a:r>
            <a:rPr lang="tr-TR" b="1" dirty="0" smtClean="0">
              <a:solidFill>
                <a:schemeClr val="accent5">
                  <a:lumMod val="75000"/>
                </a:schemeClr>
              </a:solidFill>
            </a:rPr>
            <a:t>Bilgi isteğinin/gereksinimin tanımlanması</a:t>
          </a:r>
          <a:endParaRPr lang="tr-TR" dirty="0">
            <a:solidFill>
              <a:schemeClr val="accent5">
                <a:lumMod val="75000"/>
              </a:schemeClr>
            </a:solidFill>
          </a:endParaRPr>
        </a:p>
      </dgm:t>
    </dgm:pt>
    <dgm:pt modelId="{BBF9C765-968C-40E4-BB38-92C32805CB39}" type="parTrans" cxnId="{2C287B87-36BC-4E70-A657-47D52377E629}">
      <dgm:prSet/>
      <dgm:spPr/>
      <dgm:t>
        <a:bodyPr/>
        <a:lstStyle/>
        <a:p>
          <a:endParaRPr lang="tr-TR"/>
        </a:p>
      </dgm:t>
    </dgm:pt>
    <dgm:pt modelId="{B30EC5D0-D007-424A-8201-974931C1E999}" type="sibTrans" cxnId="{2C287B87-36BC-4E70-A657-47D52377E629}">
      <dgm:prSet/>
      <dgm:spPr/>
      <dgm:t>
        <a:bodyPr/>
        <a:lstStyle/>
        <a:p>
          <a:endParaRPr lang="tr-TR"/>
        </a:p>
      </dgm:t>
    </dgm:pt>
    <dgm:pt modelId="{AEBC4E5D-9E83-4B25-83B6-1986E9590582}">
      <dgm:prSet phldrT="[Metin]"/>
      <dgm:spPr/>
      <dgm:t>
        <a:bodyPr/>
        <a:lstStyle/>
        <a:p>
          <a:r>
            <a:rPr lang="tr-TR" b="1" dirty="0" smtClean="0">
              <a:solidFill>
                <a:schemeClr val="accent5">
                  <a:lumMod val="75000"/>
                </a:schemeClr>
              </a:solidFill>
            </a:rPr>
            <a:t>Sınırlılıklar (Sınırlılıkların belirlenmesi)</a:t>
          </a:r>
          <a:endParaRPr lang="tr-TR" dirty="0">
            <a:solidFill>
              <a:schemeClr val="accent5">
                <a:lumMod val="75000"/>
              </a:schemeClr>
            </a:solidFill>
          </a:endParaRPr>
        </a:p>
      </dgm:t>
    </dgm:pt>
    <dgm:pt modelId="{ED62B0E1-E832-4EA0-8C53-4C6B7C5A9CAA}" type="parTrans" cxnId="{5C19D2DB-ED6C-47AA-AC8B-3746512345DA}">
      <dgm:prSet/>
      <dgm:spPr/>
      <dgm:t>
        <a:bodyPr/>
        <a:lstStyle/>
        <a:p>
          <a:endParaRPr lang="tr-TR"/>
        </a:p>
      </dgm:t>
    </dgm:pt>
    <dgm:pt modelId="{5CEC3A32-A616-4F7E-897E-FF66A5DF3BD9}" type="sibTrans" cxnId="{5C19D2DB-ED6C-47AA-AC8B-3746512345DA}">
      <dgm:prSet/>
      <dgm:spPr/>
      <dgm:t>
        <a:bodyPr/>
        <a:lstStyle/>
        <a:p>
          <a:endParaRPr lang="tr-TR"/>
        </a:p>
      </dgm:t>
    </dgm:pt>
    <dgm:pt modelId="{5724BA28-AD4F-475D-8FD0-86191947C7E4}" type="pres">
      <dgm:prSet presAssocID="{E834DFD9-2BEF-44F5-AE86-F35926E3F6EA}" presName="compositeShape" presStyleCnt="0">
        <dgm:presLayoutVars>
          <dgm:dir/>
          <dgm:resizeHandles/>
        </dgm:presLayoutVars>
      </dgm:prSet>
      <dgm:spPr/>
    </dgm:pt>
    <dgm:pt modelId="{5F542CC6-5F5B-45D7-B682-F44B93C4B01F}" type="pres">
      <dgm:prSet presAssocID="{E834DFD9-2BEF-44F5-AE86-F35926E3F6EA}" presName="pyramid" presStyleLbl="node1" presStyleIdx="0" presStyleCnt="1"/>
      <dgm:spPr/>
    </dgm:pt>
    <dgm:pt modelId="{961A124F-1E46-4AEF-9BE8-A54F1048EFC5}" type="pres">
      <dgm:prSet presAssocID="{E834DFD9-2BEF-44F5-AE86-F35926E3F6EA}" presName="theList" presStyleCnt="0"/>
      <dgm:spPr/>
    </dgm:pt>
    <dgm:pt modelId="{173D31B6-2F07-4702-87B8-321B27FA641F}" type="pres">
      <dgm:prSet presAssocID="{D6890A14-DD72-4AD1-B796-0CBC7ADCF885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640B61-FE25-4366-AB01-3254B3DEAB66}" type="pres">
      <dgm:prSet presAssocID="{D6890A14-DD72-4AD1-B796-0CBC7ADCF885}" presName="aSpace" presStyleCnt="0"/>
      <dgm:spPr/>
    </dgm:pt>
    <dgm:pt modelId="{A5EE4B12-6FED-46AF-9E56-8AA0242EAE7F}" type="pres">
      <dgm:prSet presAssocID="{AEBC4E5D-9E83-4B25-83B6-1986E9590582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D3F6C7-4BE2-4C40-9146-5B00DC69E655}" type="pres">
      <dgm:prSet presAssocID="{AEBC4E5D-9E83-4B25-83B6-1986E9590582}" presName="aSpace" presStyleCnt="0"/>
      <dgm:spPr/>
    </dgm:pt>
  </dgm:ptLst>
  <dgm:cxnLst>
    <dgm:cxn modelId="{2C287B87-36BC-4E70-A657-47D52377E629}" srcId="{E834DFD9-2BEF-44F5-AE86-F35926E3F6EA}" destId="{D6890A14-DD72-4AD1-B796-0CBC7ADCF885}" srcOrd="0" destOrd="0" parTransId="{BBF9C765-968C-40E4-BB38-92C32805CB39}" sibTransId="{B30EC5D0-D007-424A-8201-974931C1E999}"/>
    <dgm:cxn modelId="{B16C1865-A2D5-4447-8381-ACC6DE64F940}" type="presOf" srcId="{AEBC4E5D-9E83-4B25-83B6-1986E9590582}" destId="{A5EE4B12-6FED-46AF-9E56-8AA0242EAE7F}" srcOrd="0" destOrd="0" presId="urn:microsoft.com/office/officeart/2005/8/layout/pyramid2"/>
    <dgm:cxn modelId="{5C19D2DB-ED6C-47AA-AC8B-3746512345DA}" srcId="{E834DFD9-2BEF-44F5-AE86-F35926E3F6EA}" destId="{AEBC4E5D-9E83-4B25-83B6-1986E9590582}" srcOrd="1" destOrd="0" parTransId="{ED62B0E1-E832-4EA0-8C53-4C6B7C5A9CAA}" sibTransId="{5CEC3A32-A616-4F7E-897E-FF66A5DF3BD9}"/>
    <dgm:cxn modelId="{5A860296-544E-4473-A416-A804FB203066}" type="presOf" srcId="{D6890A14-DD72-4AD1-B796-0CBC7ADCF885}" destId="{173D31B6-2F07-4702-87B8-321B27FA641F}" srcOrd="0" destOrd="0" presId="urn:microsoft.com/office/officeart/2005/8/layout/pyramid2"/>
    <dgm:cxn modelId="{066737D3-799E-45BC-984B-758932F0BBA8}" type="presOf" srcId="{E834DFD9-2BEF-44F5-AE86-F35926E3F6EA}" destId="{5724BA28-AD4F-475D-8FD0-86191947C7E4}" srcOrd="0" destOrd="0" presId="urn:microsoft.com/office/officeart/2005/8/layout/pyramid2"/>
    <dgm:cxn modelId="{8A1C09EF-969F-4399-8999-5F729C581A85}" type="presParOf" srcId="{5724BA28-AD4F-475D-8FD0-86191947C7E4}" destId="{5F542CC6-5F5B-45D7-B682-F44B93C4B01F}" srcOrd="0" destOrd="0" presId="urn:microsoft.com/office/officeart/2005/8/layout/pyramid2"/>
    <dgm:cxn modelId="{7814D995-8F83-4417-96C6-099379EC22DB}" type="presParOf" srcId="{5724BA28-AD4F-475D-8FD0-86191947C7E4}" destId="{961A124F-1E46-4AEF-9BE8-A54F1048EFC5}" srcOrd="1" destOrd="0" presId="urn:microsoft.com/office/officeart/2005/8/layout/pyramid2"/>
    <dgm:cxn modelId="{0BC994A2-5344-48DD-8054-0506C7B8A035}" type="presParOf" srcId="{961A124F-1E46-4AEF-9BE8-A54F1048EFC5}" destId="{173D31B6-2F07-4702-87B8-321B27FA641F}" srcOrd="0" destOrd="0" presId="urn:microsoft.com/office/officeart/2005/8/layout/pyramid2"/>
    <dgm:cxn modelId="{E4E8F549-D25D-41FC-9D81-AC644FFF1107}" type="presParOf" srcId="{961A124F-1E46-4AEF-9BE8-A54F1048EFC5}" destId="{E2640B61-FE25-4366-AB01-3254B3DEAB66}" srcOrd="1" destOrd="0" presId="urn:microsoft.com/office/officeart/2005/8/layout/pyramid2"/>
    <dgm:cxn modelId="{812BA034-16CF-462E-98AE-F76BBD183C97}" type="presParOf" srcId="{961A124F-1E46-4AEF-9BE8-A54F1048EFC5}" destId="{A5EE4B12-6FED-46AF-9E56-8AA0242EAE7F}" srcOrd="2" destOrd="0" presId="urn:microsoft.com/office/officeart/2005/8/layout/pyramid2"/>
    <dgm:cxn modelId="{D32A0B36-EB84-47A7-9A73-60964C16CDF5}" type="presParOf" srcId="{961A124F-1E46-4AEF-9BE8-A54F1048EFC5}" destId="{11D3F6C7-4BE2-4C40-9146-5B00DC69E655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763AF2-F78C-45C6-82DD-F2B736C8DEA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4868BC2-2DC5-40FE-BBCD-389B7AF6DA92}">
      <dgm:prSet phldrT="[Metin]"/>
      <dgm:spPr/>
      <dgm:t>
        <a:bodyPr/>
        <a:lstStyle/>
        <a:p>
          <a:r>
            <a:rPr lang="tr-TR" i="1" dirty="0" smtClean="0"/>
            <a:t>Bilgi isteğine/gereksinimine uygun anahtar sözcüklerin/terimlerin/kelimelerin seçimi/belirlenmesi/tespiti.</a:t>
          </a:r>
          <a:endParaRPr lang="tr-TR" dirty="0"/>
        </a:p>
      </dgm:t>
    </dgm:pt>
    <dgm:pt modelId="{640EE7AF-D480-43BF-8C2B-CE86173F37B0}" type="parTrans" cxnId="{0DB130BD-EEC3-4C1A-8DCD-42A701B49062}">
      <dgm:prSet/>
      <dgm:spPr/>
      <dgm:t>
        <a:bodyPr/>
        <a:lstStyle/>
        <a:p>
          <a:endParaRPr lang="tr-TR"/>
        </a:p>
      </dgm:t>
    </dgm:pt>
    <dgm:pt modelId="{C6C274E1-0F3B-4C3C-ABEC-36FCA6576B04}" type="sibTrans" cxnId="{0DB130BD-EEC3-4C1A-8DCD-42A701B49062}">
      <dgm:prSet/>
      <dgm:spPr/>
      <dgm:t>
        <a:bodyPr/>
        <a:lstStyle/>
        <a:p>
          <a:endParaRPr lang="tr-TR"/>
        </a:p>
      </dgm:t>
    </dgm:pt>
    <dgm:pt modelId="{67B68724-5B5F-4633-91ED-F2185A1F9F21}">
      <dgm:prSet/>
      <dgm:spPr/>
      <dgm:t>
        <a:bodyPr/>
        <a:lstStyle/>
        <a:p>
          <a:r>
            <a:rPr lang="tr-TR" i="1" smtClean="0"/>
            <a:t>Tespit edilen anahtar sözcüklerin uygun operatörler ile uygun biçimde ilişkilendirilmesi.</a:t>
          </a:r>
          <a:endParaRPr lang="tr-TR"/>
        </a:p>
      </dgm:t>
    </dgm:pt>
    <dgm:pt modelId="{257C38A6-9AC8-4B0D-9304-B4F48E875FC5}" type="parTrans" cxnId="{6D8CB9D5-5342-4643-8595-294727F4BF2B}">
      <dgm:prSet/>
      <dgm:spPr/>
      <dgm:t>
        <a:bodyPr/>
        <a:lstStyle/>
        <a:p>
          <a:endParaRPr lang="tr-TR"/>
        </a:p>
      </dgm:t>
    </dgm:pt>
    <dgm:pt modelId="{325ED62C-5648-4FE7-8844-A3D8EA6CEF30}" type="sibTrans" cxnId="{6D8CB9D5-5342-4643-8595-294727F4BF2B}">
      <dgm:prSet/>
      <dgm:spPr/>
      <dgm:t>
        <a:bodyPr/>
        <a:lstStyle/>
        <a:p>
          <a:endParaRPr lang="tr-TR"/>
        </a:p>
      </dgm:t>
    </dgm:pt>
    <dgm:pt modelId="{AC7ADA92-20D1-473B-B334-594A1BC86B1F}" type="pres">
      <dgm:prSet presAssocID="{F4763AF2-F78C-45C6-82DD-F2B736C8DEA8}" presName="CompostProcess" presStyleCnt="0">
        <dgm:presLayoutVars>
          <dgm:dir/>
          <dgm:resizeHandles val="exact"/>
        </dgm:presLayoutVars>
      </dgm:prSet>
      <dgm:spPr/>
    </dgm:pt>
    <dgm:pt modelId="{122EBB67-99B1-4B88-A14E-5F5233DFAE58}" type="pres">
      <dgm:prSet presAssocID="{F4763AF2-F78C-45C6-82DD-F2B736C8DEA8}" presName="arrow" presStyleLbl="bgShp" presStyleIdx="0" presStyleCnt="1"/>
      <dgm:spPr/>
    </dgm:pt>
    <dgm:pt modelId="{5A1C5242-CB7A-49CE-9A3F-5638C2B343B9}" type="pres">
      <dgm:prSet presAssocID="{F4763AF2-F78C-45C6-82DD-F2B736C8DEA8}" presName="linearProcess" presStyleCnt="0"/>
      <dgm:spPr/>
    </dgm:pt>
    <dgm:pt modelId="{56EF11E4-BCE3-4C3A-865E-9B939E76AE51}" type="pres">
      <dgm:prSet presAssocID="{44868BC2-2DC5-40FE-BBCD-389B7AF6DA92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C123B6-FF14-49CA-8ED8-0B18785F0388}" type="pres">
      <dgm:prSet presAssocID="{C6C274E1-0F3B-4C3C-ABEC-36FCA6576B04}" presName="sibTrans" presStyleCnt="0"/>
      <dgm:spPr/>
    </dgm:pt>
    <dgm:pt modelId="{9E3B4F4B-24DE-4695-89A3-EE21D17CF60A}" type="pres">
      <dgm:prSet presAssocID="{67B68724-5B5F-4633-91ED-F2185A1F9F21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6413AC6-F8CF-4B2C-9684-9DC9B141D49B}" type="presOf" srcId="{67B68724-5B5F-4633-91ED-F2185A1F9F21}" destId="{9E3B4F4B-24DE-4695-89A3-EE21D17CF60A}" srcOrd="0" destOrd="0" presId="urn:microsoft.com/office/officeart/2005/8/layout/hProcess9"/>
    <dgm:cxn modelId="{45369EA0-4AEC-4441-BD78-B2381A9E9929}" type="presOf" srcId="{44868BC2-2DC5-40FE-BBCD-389B7AF6DA92}" destId="{56EF11E4-BCE3-4C3A-865E-9B939E76AE51}" srcOrd="0" destOrd="0" presId="urn:microsoft.com/office/officeart/2005/8/layout/hProcess9"/>
    <dgm:cxn modelId="{6D8CB9D5-5342-4643-8595-294727F4BF2B}" srcId="{F4763AF2-F78C-45C6-82DD-F2B736C8DEA8}" destId="{67B68724-5B5F-4633-91ED-F2185A1F9F21}" srcOrd="1" destOrd="0" parTransId="{257C38A6-9AC8-4B0D-9304-B4F48E875FC5}" sibTransId="{325ED62C-5648-4FE7-8844-A3D8EA6CEF30}"/>
    <dgm:cxn modelId="{B2F2A90B-A46E-4A79-9B34-6A5667A5A35D}" type="presOf" srcId="{F4763AF2-F78C-45C6-82DD-F2B736C8DEA8}" destId="{AC7ADA92-20D1-473B-B334-594A1BC86B1F}" srcOrd="0" destOrd="0" presId="urn:microsoft.com/office/officeart/2005/8/layout/hProcess9"/>
    <dgm:cxn modelId="{0DB130BD-EEC3-4C1A-8DCD-42A701B49062}" srcId="{F4763AF2-F78C-45C6-82DD-F2B736C8DEA8}" destId="{44868BC2-2DC5-40FE-BBCD-389B7AF6DA92}" srcOrd="0" destOrd="0" parTransId="{640EE7AF-D480-43BF-8C2B-CE86173F37B0}" sibTransId="{C6C274E1-0F3B-4C3C-ABEC-36FCA6576B04}"/>
    <dgm:cxn modelId="{BEBF4263-4275-45BD-BD02-D65B7EF335D3}" type="presParOf" srcId="{AC7ADA92-20D1-473B-B334-594A1BC86B1F}" destId="{122EBB67-99B1-4B88-A14E-5F5233DFAE58}" srcOrd="0" destOrd="0" presId="urn:microsoft.com/office/officeart/2005/8/layout/hProcess9"/>
    <dgm:cxn modelId="{144C9428-2B45-44CC-9607-7BF78832FB4C}" type="presParOf" srcId="{AC7ADA92-20D1-473B-B334-594A1BC86B1F}" destId="{5A1C5242-CB7A-49CE-9A3F-5638C2B343B9}" srcOrd="1" destOrd="0" presId="urn:microsoft.com/office/officeart/2005/8/layout/hProcess9"/>
    <dgm:cxn modelId="{B65AE626-B83F-46BD-900E-184AA69E01CA}" type="presParOf" srcId="{5A1C5242-CB7A-49CE-9A3F-5638C2B343B9}" destId="{56EF11E4-BCE3-4C3A-865E-9B939E76AE51}" srcOrd="0" destOrd="0" presId="urn:microsoft.com/office/officeart/2005/8/layout/hProcess9"/>
    <dgm:cxn modelId="{A1B6217E-D8A9-419D-8F1C-014CA626913E}" type="presParOf" srcId="{5A1C5242-CB7A-49CE-9A3F-5638C2B343B9}" destId="{E2C123B6-FF14-49CA-8ED8-0B18785F0388}" srcOrd="1" destOrd="0" presId="urn:microsoft.com/office/officeart/2005/8/layout/hProcess9"/>
    <dgm:cxn modelId="{944914A3-5533-491C-8E4D-C6D9C14FD568}" type="presParOf" srcId="{5A1C5242-CB7A-49CE-9A3F-5638C2B343B9}" destId="{9E3B4F4B-24DE-4695-89A3-EE21D17CF60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B6D757-B329-404A-A7C1-FC5A2CFAE10B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72D17B2-B2D7-4E95-9914-7B2BEC9ADDE6}">
      <dgm:prSet phldrT="[Metin]"/>
      <dgm:spPr/>
      <dgm:t>
        <a:bodyPr/>
        <a:lstStyle/>
        <a:p>
          <a:pPr algn="ctr"/>
          <a:r>
            <a:rPr lang="tr-TR" dirty="0" smtClean="0">
              <a:solidFill>
                <a:schemeClr val="accent5">
                  <a:lumMod val="75000"/>
                </a:schemeClr>
              </a:solidFill>
            </a:rPr>
            <a:t>Tür</a:t>
          </a:r>
          <a:endParaRPr lang="tr-TR" dirty="0">
            <a:solidFill>
              <a:schemeClr val="accent5">
                <a:lumMod val="75000"/>
              </a:schemeClr>
            </a:solidFill>
          </a:endParaRPr>
        </a:p>
      </dgm:t>
    </dgm:pt>
    <dgm:pt modelId="{C2CB1F89-0843-42A3-B299-65214D27BD33}" type="parTrans" cxnId="{5C8A9CFA-646D-4F59-93E2-C44B67A478D4}">
      <dgm:prSet/>
      <dgm:spPr/>
      <dgm:t>
        <a:bodyPr/>
        <a:lstStyle/>
        <a:p>
          <a:endParaRPr lang="tr-TR"/>
        </a:p>
      </dgm:t>
    </dgm:pt>
    <dgm:pt modelId="{4C31BDBB-C499-4958-B7F8-244FBAD4184D}" type="sibTrans" cxnId="{5C8A9CFA-646D-4F59-93E2-C44B67A478D4}">
      <dgm:prSet/>
      <dgm:spPr/>
      <dgm:t>
        <a:bodyPr/>
        <a:lstStyle/>
        <a:p>
          <a:endParaRPr lang="tr-TR"/>
        </a:p>
      </dgm:t>
    </dgm:pt>
    <dgm:pt modelId="{359F5A99-9832-4D6B-8C6F-9543F95C465B}">
      <dgm:prSet phldrT="[Metin]"/>
      <dgm:spPr/>
      <dgm:t>
        <a:bodyPr/>
        <a:lstStyle/>
        <a:p>
          <a:pPr algn="ctr"/>
          <a:r>
            <a:rPr lang="tr-TR" dirty="0" smtClean="0">
              <a:solidFill>
                <a:schemeClr val="accent5">
                  <a:lumMod val="75000"/>
                </a:schemeClr>
              </a:solidFill>
            </a:rPr>
            <a:t>Dil</a:t>
          </a:r>
          <a:endParaRPr lang="tr-TR" dirty="0">
            <a:solidFill>
              <a:schemeClr val="accent5">
                <a:lumMod val="75000"/>
              </a:schemeClr>
            </a:solidFill>
          </a:endParaRPr>
        </a:p>
      </dgm:t>
    </dgm:pt>
    <dgm:pt modelId="{21E878A8-27E3-4E61-8A9B-F1F26FFB78B8}" type="parTrans" cxnId="{F112BEB4-7BF6-4AC8-8A02-9AE2DB27D6EF}">
      <dgm:prSet/>
      <dgm:spPr/>
      <dgm:t>
        <a:bodyPr/>
        <a:lstStyle/>
        <a:p>
          <a:endParaRPr lang="tr-TR"/>
        </a:p>
      </dgm:t>
    </dgm:pt>
    <dgm:pt modelId="{5B19462B-C8B2-42BF-97E9-8F506EED85FA}" type="sibTrans" cxnId="{F112BEB4-7BF6-4AC8-8A02-9AE2DB27D6EF}">
      <dgm:prSet/>
      <dgm:spPr/>
      <dgm:t>
        <a:bodyPr/>
        <a:lstStyle/>
        <a:p>
          <a:endParaRPr lang="tr-TR"/>
        </a:p>
      </dgm:t>
    </dgm:pt>
    <dgm:pt modelId="{9A412CC1-7783-41B9-98AC-4BF520B5CAE2}">
      <dgm:prSet phldrT="[Metin]" custT="1"/>
      <dgm:spPr/>
      <dgm:t>
        <a:bodyPr/>
        <a:lstStyle/>
        <a:p>
          <a:r>
            <a:rPr lang="tr-TR" sz="1400" dirty="0" smtClean="0">
              <a:solidFill>
                <a:schemeClr val="accent5">
                  <a:lumMod val="75000"/>
                </a:schemeClr>
              </a:solidFill>
            </a:rPr>
            <a:t>Yayın yılı açısından</a:t>
          </a:r>
          <a:endParaRPr lang="tr-TR" sz="1400" dirty="0">
            <a:solidFill>
              <a:schemeClr val="accent5">
                <a:lumMod val="75000"/>
              </a:schemeClr>
            </a:solidFill>
          </a:endParaRPr>
        </a:p>
      </dgm:t>
    </dgm:pt>
    <dgm:pt modelId="{71F9347D-044A-438E-8482-353A3ABF1278}" type="parTrans" cxnId="{4EC60089-3ACD-4FAC-A6F7-05BB536D0E2F}">
      <dgm:prSet/>
      <dgm:spPr/>
      <dgm:t>
        <a:bodyPr/>
        <a:lstStyle/>
        <a:p>
          <a:endParaRPr lang="tr-TR"/>
        </a:p>
      </dgm:t>
    </dgm:pt>
    <dgm:pt modelId="{81000DB2-40EA-428B-8B02-3E047DCA90D0}" type="sibTrans" cxnId="{4EC60089-3ACD-4FAC-A6F7-05BB536D0E2F}">
      <dgm:prSet/>
      <dgm:spPr/>
      <dgm:t>
        <a:bodyPr/>
        <a:lstStyle/>
        <a:p>
          <a:endParaRPr lang="tr-TR"/>
        </a:p>
      </dgm:t>
    </dgm:pt>
    <dgm:pt modelId="{1F5AFADD-65ED-436F-A6D1-A4954708D157}">
      <dgm:prSet phldrT="[Metin]"/>
      <dgm:spPr/>
      <dgm:t>
        <a:bodyPr/>
        <a:lstStyle/>
        <a:p>
          <a:pPr algn="ctr"/>
          <a:r>
            <a:rPr lang="tr-TR" dirty="0" smtClean="0">
              <a:solidFill>
                <a:schemeClr val="accent5">
                  <a:lumMod val="75000"/>
                </a:schemeClr>
              </a:solidFill>
            </a:rPr>
            <a:t>Zaman</a:t>
          </a:r>
          <a:endParaRPr lang="tr-TR" dirty="0">
            <a:solidFill>
              <a:schemeClr val="accent5">
                <a:lumMod val="75000"/>
              </a:schemeClr>
            </a:solidFill>
          </a:endParaRPr>
        </a:p>
      </dgm:t>
    </dgm:pt>
    <dgm:pt modelId="{C2551CEF-EDED-4AA4-A0F6-A169F796490F}" type="parTrans" cxnId="{637EE7FA-BBB3-4E8A-B499-AD84C3699B9C}">
      <dgm:prSet/>
      <dgm:spPr/>
      <dgm:t>
        <a:bodyPr/>
        <a:lstStyle/>
        <a:p>
          <a:endParaRPr lang="tr-TR"/>
        </a:p>
      </dgm:t>
    </dgm:pt>
    <dgm:pt modelId="{344647E2-4286-4067-9EC9-ADA27AE30A60}" type="sibTrans" cxnId="{637EE7FA-BBB3-4E8A-B499-AD84C3699B9C}">
      <dgm:prSet/>
      <dgm:spPr/>
      <dgm:t>
        <a:bodyPr/>
        <a:lstStyle/>
        <a:p>
          <a:endParaRPr lang="tr-TR"/>
        </a:p>
      </dgm:t>
    </dgm:pt>
    <dgm:pt modelId="{E054ECE6-39D3-4740-8704-1AD1DB463062}">
      <dgm:prSet custT="1"/>
      <dgm:spPr/>
      <dgm:t>
        <a:bodyPr/>
        <a:lstStyle/>
        <a:p>
          <a:r>
            <a:rPr lang="tr-TR" sz="1400" dirty="0" smtClean="0">
              <a:solidFill>
                <a:schemeClr val="accent5">
                  <a:lumMod val="75000"/>
                </a:schemeClr>
              </a:solidFill>
            </a:rPr>
            <a:t>Konu açısından</a:t>
          </a:r>
          <a:endParaRPr lang="tr-TR" sz="1400" dirty="0">
            <a:solidFill>
              <a:schemeClr val="accent5">
                <a:lumMod val="75000"/>
              </a:schemeClr>
            </a:solidFill>
          </a:endParaRPr>
        </a:p>
      </dgm:t>
    </dgm:pt>
    <dgm:pt modelId="{417160DE-D53E-4FC9-AEE6-C4EEFA63D52C}" type="parTrans" cxnId="{D484C9C3-CB1E-4CA8-A946-17634DFC8885}">
      <dgm:prSet/>
      <dgm:spPr/>
      <dgm:t>
        <a:bodyPr/>
        <a:lstStyle/>
        <a:p>
          <a:endParaRPr lang="tr-TR"/>
        </a:p>
      </dgm:t>
    </dgm:pt>
    <dgm:pt modelId="{E2EDA991-D932-4730-8EF5-D58A55D11429}" type="sibTrans" cxnId="{D484C9C3-CB1E-4CA8-A946-17634DFC8885}">
      <dgm:prSet/>
      <dgm:spPr/>
      <dgm:t>
        <a:bodyPr/>
        <a:lstStyle/>
        <a:p>
          <a:endParaRPr lang="tr-TR"/>
        </a:p>
      </dgm:t>
    </dgm:pt>
    <dgm:pt modelId="{29C51B8F-909D-47CF-A38F-36DECF1A5944}">
      <dgm:prSet/>
      <dgm:spPr/>
      <dgm:t>
        <a:bodyPr/>
        <a:lstStyle/>
        <a:p>
          <a:pPr algn="ctr"/>
          <a:r>
            <a:rPr lang="tr-TR" dirty="0" smtClean="0">
              <a:solidFill>
                <a:schemeClr val="accent5">
                  <a:lumMod val="75000"/>
                </a:schemeClr>
              </a:solidFill>
            </a:rPr>
            <a:t>Coğrafi sınırlama</a:t>
          </a:r>
          <a:endParaRPr lang="tr-TR" dirty="0">
            <a:solidFill>
              <a:schemeClr val="accent5">
                <a:lumMod val="75000"/>
              </a:schemeClr>
            </a:solidFill>
          </a:endParaRPr>
        </a:p>
      </dgm:t>
    </dgm:pt>
    <dgm:pt modelId="{CA447ED0-F513-4FFE-908C-7F22EDCF7254}" type="parTrans" cxnId="{B9EB50DD-B3FD-4F54-BA33-2809EF16DD8C}">
      <dgm:prSet/>
      <dgm:spPr/>
      <dgm:t>
        <a:bodyPr/>
        <a:lstStyle/>
        <a:p>
          <a:endParaRPr lang="tr-TR"/>
        </a:p>
      </dgm:t>
    </dgm:pt>
    <dgm:pt modelId="{16B66123-616B-4863-8EE7-8DAA32BEAF20}" type="sibTrans" cxnId="{B9EB50DD-B3FD-4F54-BA33-2809EF16DD8C}">
      <dgm:prSet/>
      <dgm:spPr/>
      <dgm:t>
        <a:bodyPr/>
        <a:lstStyle/>
        <a:p>
          <a:endParaRPr lang="tr-TR"/>
        </a:p>
      </dgm:t>
    </dgm:pt>
    <dgm:pt modelId="{FE07A795-BEED-4A75-A8EC-CCB9601EF5A8}">
      <dgm:prSet custT="1"/>
      <dgm:spPr/>
      <dgm:t>
        <a:bodyPr/>
        <a:lstStyle/>
        <a:p>
          <a:r>
            <a:rPr lang="tr-TR" sz="1400" dirty="0" smtClean="0">
              <a:solidFill>
                <a:schemeClr val="accent5">
                  <a:lumMod val="75000"/>
                </a:schemeClr>
              </a:solidFill>
            </a:rPr>
            <a:t>Bilgi kaynaklarının yayınlandığı yer</a:t>
          </a:r>
          <a:endParaRPr lang="tr-TR" sz="1400" dirty="0">
            <a:solidFill>
              <a:schemeClr val="accent5">
                <a:lumMod val="75000"/>
              </a:schemeClr>
            </a:solidFill>
          </a:endParaRPr>
        </a:p>
      </dgm:t>
    </dgm:pt>
    <dgm:pt modelId="{F19FB027-397B-42F4-8495-06F58120876F}" type="parTrans" cxnId="{D5C07353-E306-4127-89A7-850C4003801D}">
      <dgm:prSet/>
      <dgm:spPr/>
      <dgm:t>
        <a:bodyPr/>
        <a:lstStyle/>
        <a:p>
          <a:endParaRPr lang="tr-TR"/>
        </a:p>
      </dgm:t>
    </dgm:pt>
    <dgm:pt modelId="{FCF4795C-6547-4653-AB1A-658F0C2CA2CD}" type="sibTrans" cxnId="{D5C07353-E306-4127-89A7-850C4003801D}">
      <dgm:prSet/>
      <dgm:spPr/>
      <dgm:t>
        <a:bodyPr/>
        <a:lstStyle/>
        <a:p>
          <a:endParaRPr lang="tr-TR"/>
        </a:p>
      </dgm:t>
    </dgm:pt>
    <dgm:pt modelId="{E4D8EAC7-6F33-45DD-8174-5DBCEC458E4C}">
      <dgm:prSet custT="1"/>
      <dgm:spPr/>
      <dgm:t>
        <a:bodyPr/>
        <a:lstStyle/>
        <a:p>
          <a:r>
            <a:rPr lang="tr-TR" sz="1400" dirty="0" smtClean="0">
              <a:solidFill>
                <a:schemeClr val="accent5">
                  <a:lumMod val="75000"/>
                </a:schemeClr>
              </a:solidFill>
            </a:rPr>
            <a:t>Konu açısından</a:t>
          </a:r>
          <a:endParaRPr lang="tr-TR" sz="1400" dirty="0">
            <a:solidFill>
              <a:schemeClr val="accent5">
                <a:lumMod val="75000"/>
              </a:schemeClr>
            </a:solidFill>
          </a:endParaRPr>
        </a:p>
      </dgm:t>
    </dgm:pt>
    <dgm:pt modelId="{3E8058DC-5783-4A38-9446-DDB5A6F5C4A4}" type="parTrans" cxnId="{5CDC334E-EACC-4A8B-B118-EF127FA7E564}">
      <dgm:prSet/>
      <dgm:spPr/>
      <dgm:t>
        <a:bodyPr/>
        <a:lstStyle/>
        <a:p>
          <a:endParaRPr lang="tr-TR"/>
        </a:p>
      </dgm:t>
    </dgm:pt>
    <dgm:pt modelId="{59C4D38A-9846-416C-95C3-5F9B9FBCDD0D}" type="sibTrans" cxnId="{5CDC334E-EACC-4A8B-B118-EF127FA7E564}">
      <dgm:prSet/>
      <dgm:spPr/>
      <dgm:t>
        <a:bodyPr/>
        <a:lstStyle/>
        <a:p>
          <a:endParaRPr lang="tr-TR"/>
        </a:p>
      </dgm:t>
    </dgm:pt>
    <dgm:pt modelId="{FE17D784-63B9-431E-A8FC-370CA93657A3}">
      <dgm:prSet/>
      <dgm:spPr/>
      <dgm:t>
        <a:bodyPr/>
        <a:lstStyle/>
        <a:p>
          <a:pPr algn="ctr"/>
          <a:r>
            <a:rPr lang="tr-TR" dirty="0" smtClean="0">
              <a:solidFill>
                <a:schemeClr val="accent5">
                  <a:lumMod val="75000"/>
                </a:schemeClr>
              </a:solidFill>
            </a:rPr>
            <a:t>Format</a:t>
          </a:r>
          <a:endParaRPr lang="tr-TR" dirty="0">
            <a:solidFill>
              <a:schemeClr val="accent5">
                <a:lumMod val="75000"/>
              </a:schemeClr>
            </a:solidFill>
          </a:endParaRPr>
        </a:p>
      </dgm:t>
    </dgm:pt>
    <dgm:pt modelId="{A8C628CF-3FB5-4AAB-88D5-D9DC817AB50D}" type="parTrans" cxnId="{AF0A9813-7BF8-4F1E-ADD2-7C71ED89783A}">
      <dgm:prSet/>
      <dgm:spPr/>
      <dgm:t>
        <a:bodyPr/>
        <a:lstStyle/>
        <a:p>
          <a:endParaRPr lang="tr-TR"/>
        </a:p>
      </dgm:t>
    </dgm:pt>
    <dgm:pt modelId="{1E6C394B-CDC1-4C2B-B231-ADA8E0EB40A9}" type="sibTrans" cxnId="{AF0A9813-7BF8-4F1E-ADD2-7C71ED89783A}">
      <dgm:prSet/>
      <dgm:spPr/>
      <dgm:t>
        <a:bodyPr/>
        <a:lstStyle/>
        <a:p>
          <a:endParaRPr lang="tr-TR"/>
        </a:p>
      </dgm:t>
    </dgm:pt>
    <dgm:pt modelId="{7EFEECDA-B540-463B-B608-02879ED6193D}" type="pres">
      <dgm:prSet presAssocID="{3CB6D757-B329-404A-A7C1-FC5A2CFAE10B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F4BE3711-1EEC-4AED-A298-C998C9C94E6D}" type="pres">
      <dgm:prSet presAssocID="{272D17B2-B2D7-4E95-9914-7B2BEC9ADDE6}" presName="root" presStyleCnt="0">
        <dgm:presLayoutVars>
          <dgm:chMax/>
          <dgm:chPref/>
        </dgm:presLayoutVars>
      </dgm:prSet>
      <dgm:spPr/>
    </dgm:pt>
    <dgm:pt modelId="{C84CA55B-569F-463F-80AB-FD45EF9DC9CE}" type="pres">
      <dgm:prSet presAssocID="{272D17B2-B2D7-4E95-9914-7B2BEC9ADDE6}" presName="rootComposite" presStyleCnt="0">
        <dgm:presLayoutVars/>
      </dgm:prSet>
      <dgm:spPr/>
    </dgm:pt>
    <dgm:pt modelId="{B154985D-CC34-4E20-9813-9CE5183B4C54}" type="pres">
      <dgm:prSet presAssocID="{272D17B2-B2D7-4E95-9914-7B2BEC9ADDE6}" presName="ParentAccent" presStyleLbl="alignNode1" presStyleIdx="0" presStyleCnt="5"/>
      <dgm:spPr/>
    </dgm:pt>
    <dgm:pt modelId="{F18D9F56-1C3A-4C6D-BFA6-8A08AC7FC97A}" type="pres">
      <dgm:prSet presAssocID="{272D17B2-B2D7-4E95-9914-7B2BEC9ADDE6}" presName="ParentSmallAccent" presStyleLbl="fgAcc1" presStyleIdx="0" presStyleCnt="5"/>
      <dgm:spPr/>
    </dgm:pt>
    <dgm:pt modelId="{3CD72060-5E98-4C4B-9326-10A3F333DFE3}" type="pres">
      <dgm:prSet presAssocID="{272D17B2-B2D7-4E95-9914-7B2BEC9ADDE6}" presName="Parent" presStyleLbl="revTx" presStyleIdx="0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820005-F754-450D-B6CE-C76E0396F2F0}" type="pres">
      <dgm:prSet presAssocID="{272D17B2-B2D7-4E95-9914-7B2BEC9ADDE6}" presName="childShape" presStyleCnt="0">
        <dgm:presLayoutVars>
          <dgm:chMax val="0"/>
          <dgm:chPref val="0"/>
        </dgm:presLayoutVars>
      </dgm:prSet>
      <dgm:spPr/>
    </dgm:pt>
    <dgm:pt modelId="{E0275417-EA37-49FD-82AF-C06AF8877E0D}" type="pres">
      <dgm:prSet presAssocID="{359F5A99-9832-4D6B-8C6F-9543F95C465B}" presName="root" presStyleCnt="0">
        <dgm:presLayoutVars>
          <dgm:chMax/>
          <dgm:chPref/>
        </dgm:presLayoutVars>
      </dgm:prSet>
      <dgm:spPr/>
    </dgm:pt>
    <dgm:pt modelId="{45CF53DA-6CB1-45AE-91E5-111F3D79049D}" type="pres">
      <dgm:prSet presAssocID="{359F5A99-9832-4D6B-8C6F-9543F95C465B}" presName="rootComposite" presStyleCnt="0">
        <dgm:presLayoutVars/>
      </dgm:prSet>
      <dgm:spPr/>
    </dgm:pt>
    <dgm:pt modelId="{86F699B4-C795-4029-90E9-A9383B188A69}" type="pres">
      <dgm:prSet presAssocID="{359F5A99-9832-4D6B-8C6F-9543F95C465B}" presName="ParentAccent" presStyleLbl="alignNode1" presStyleIdx="1" presStyleCnt="5"/>
      <dgm:spPr/>
    </dgm:pt>
    <dgm:pt modelId="{1FC4460A-F1B4-45EC-BC6C-F3E591692864}" type="pres">
      <dgm:prSet presAssocID="{359F5A99-9832-4D6B-8C6F-9543F95C465B}" presName="ParentSmallAccent" presStyleLbl="fgAcc1" presStyleIdx="1" presStyleCnt="5"/>
      <dgm:spPr/>
    </dgm:pt>
    <dgm:pt modelId="{9D2A00E9-D392-459F-B4DC-E81BDDEA8E8F}" type="pres">
      <dgm:prSet presAssocID="{359F5A99-9832-4D6B-8C6F-9543F95C465B}" presName="Parent" presStyleLbl="revTx" presStyleIdx="1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C93C37-74DF-4ECD-B56E-8662E4850D88}" type="pres">
      <dgm:prSet presAssocID="{359F5A99-9832-4D6B-8C6F-9543F95C465B}" presName="childShape" presStyleCnt="0">
        <dgm:presLayoutVars>
          <dgm:chMax val="0"/>
          <dgm:chPref val="0"/>
        </dgm:presLayoutVars>
      </dgm:prSet>
      <dgm:spPr/>
    </dgm:pt>
    <dgm:pt modelId="{0BB6EEAF-9666-48E5-AAD3-8FF903078F99}" type="pres">
      <dgm:prSet presAssocID="{1F5AFADD-65ED-436F-A6D1-A4954708D157}" presName="root" presStyleCnt="0">
        <dgm:presLayoutVars>
          <dgm:chMax/>
          <dgm:chPref/>
        </dgm:presLayoutVars>
      </dgm:prSet>
      <dgm:spPr/>
    </dgm:pt>
    <dgm:pt modelId="{432397E5-FB2F-49D1-94CC-68D14FC20DF0}" type="pres">
      <dgm:prSet presAssocID="{1F5AFADD-65ED-436F-A6D1-A4954708D157}" presName="rootComposite" presStyleCnt="0">
        <dgm:presLayoutVars/>
      </dgm:prSet>
      <dgm:spPr/>
    </dgm:pt>
    <dgm:pt modelId="{5C6A682D-D99C-4683-AB5C-822A64BA423F}" type="pres">
      <dgm:prSet presAssocID="{1F5AFADD-65ED-436F-A6D1-A4954708D157}" presName="ParentAccent" presStyleLbl="alignNode1" presStyleIdx="2" presStyleCnt="5"/>
      <dgm:spPr/>
    </dgm:pt>
    <dgm:pt modelId="{9A932DD0-8594-4D37-803F-3B2C65586697}" type="pres">
      <dgm:prSet presAssocID="{1F5AFADD-65ED-436F-A6D1-A4954708D157}" presName="ParentSmallAccent" presStyleLbl="fgAcc1" presStyleIdx="2" presStyleCnt="5"/>
      <dgm:spPr/>
    </dgm:pt>
    <dgm:pt modelId="{E629D9F4-A3D7-47DC-A195-19291E20C97B}" type="pres">
      <dgm:prSet presAssocID="{1F5AFADD-65ED-436F-A6D1-A4954708D157}" presName="Parent" presStyleLbl="revTx" presStyleIdx="2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88D8CF-F7CF-4ED9-AD96-ED8D68817B43}" type="pres">
      <dgm:prSet presAssocID="{1F5AFADD-65ED-436F-A6D1-A4954708D157}" presName="childShape" presStyleCnt="0">
        <dgm:presLayoutVars>
          <dgm:chMax val="0"/>
          <dgm:chPref val="0"/>
        </dgm:presLayoutVars>
      </dgm:prSet>
      <dgm:spPr/>
    </dgm:pt>
    <dgm:pt modelId="{88F51E30-5997-455B-98B5-97BC7E4CCA99}" type="pres">
      <dgm:prSet presAssocID="{9A412CC1-7783-41B9-98AC-4BF520B5CAE2}" presName="childComposite" presStyleCnt="0">
        <dgm:presLayoutVars>
          <dgm:chMax val="0"/>
          <dgm:chPref val="0"/>
        </dgm:presLayoutVars>
      </dgm:prSet>
      <dgm:spPr/>
    </dgm:pt>
    <dgm:pt modelId="{20BAB3A1-3D62-4B04-A9CA-C09B19F275D9}" type="pres">
      <dgm:prSet presAssocID="{9A412CC1-7783-41B9-98AC-4BF520B5CAE2}" presName="ChildAccent" presStyleLbl="solidFgAcc1" presStyleIdx="0" presStyleCnt="4"/>
      <dgm:spPr/>
    </dgm:pt>
    <dgm:pt modelId="{B86F483D-4DD6-4C5F-A6A4-B397CE082BF7}" type="pres">
      <dgm:prSet presAssocID="{9A412CC1-7783-41B9-98AC-4BF520B5CAE2}" presName="Child" presStyleLbl="revTx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95188A-9A31-457F-88CB-CDA0E1D706BE}" type="pres">
      <dgm:prSet presAssocID="{E054ECE6-39D3-4740-8704-1AD1DB463062}" presName="childComposite" presStyleCnt="0">
        <dgm:presLayoutVars>
          <dgm:chMax val="0"/>
          <dgm:chPref val="0"/>
        </dgm:presLayoutVars>
      </dgm:prSet>
      <dgm:spPr/>
    </dgm:pt>
    <dgm:pt modelId="{34711D69-9358-41F1-BCC9-D9BDA634D8DD}" type="pres">
      <dgm:prSet presAssocID="{E054ECE6-39D3-4740-8704-1AD1DB463062}" presName="ChildAccent" presStyleLbl="solidFgAcc1" presStyleIdx="1" presStyleCnt="4"/>
      <dgm:spPr/>
    </dgm:pt>
    <dgm:pt modelId="{340EACC3-040E-4293-A394-D4CF69A984E6}" type="pres">
      <dgm:prSet presAssocID="{E054ECE6-39D3-4740-8704-1AD1DB463062}" presName="Child" presStyleLbl="revTx" presStyleIdx="4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0E8433-BB26-45F2-9923-2B8A131A4493}" type="pres">
      <dgm:prSet presAssocID="{29C51B8F-909D-47CF-A38F-36DECF1A5944}" presName="root" presStyleCnt="0">
        <dgm:presLayoutVars>
          <dgm:chMax/>
          <dgm:chPref/>
        </dgm:presLayoutVars>
      </dgm:prSet>
      <dgm:spPr/>
    </dgm:pt>
    <dgm:pt modelId="{1B007705-93A5-4D33-92F7-59A6E5188836}" type="pres">
      <dgm:prSet presAssocID="{29C51B8F-909D-47CF-A38F-36DECF1A5944}" presName="rootComposite" presStyleCnt="0">
        <dgm:presLayoutVars/>
      </dgm:prSet>
      <dgm:spPr/>
    </dgm:pt>
    <dgm:pt modelId="{1A49924A-A4A6-46A1-B920-B1ED2A9B32DF}" type="pres">
      <dgm:prSet presAssocID="{29C51B8F-909D-47CF-A38F-36DECF1A5944}" presName="ParentAccent" presStyleLbl="alignNode1" presStyleIdx="3" presStyleCnt="5"/>
      <dgm:spPr/>
    </dgm:pt>
    <dgm:pt modelId="{35C6AEEE-A716-45D5-A422-7B08196B3FB3}" type="pres">
      <dgm:prSet presAssocID="{29C51B8F-909D-47CF-A38F-36DECF1A5944}" presName="ParentSmallAccent" presStyleLbl="fgAcc1" presStyleIdx="3" presStyleCnt="5"/>
      <dgm:spPr/>
    </dgm:pt>
    <dgm:pt modelId="{747A26B7-7F64-45C0-83F0-9136BAC48AF0}" type="pres">
      <dgm:prSet presAssocID="{29C51B8F-909D-47CF-A38F-36DECF1A5944}" presName="Parent" presStyleLbl="revTx" presStyleIdx="5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A9AEC7A-FF97-41E2-A5F4-88C65A9EC404}" type="pres">
      <dgm:prSet presAssocID="{29C51B8F-909D-47CF-A38F-36DECF1A5944}" presName="childShape" presStyleCnt="0">
        <dgm:presLayoutVars>
          <dgm:chMax val="0"/>
          <dgm:chPref val="0"/>
        </dgm:presLayoutVars>
      </dgm:prSet>
      <dgm:spPr/>
    </dgm:pt>
    <dgm:pt modelId="{C59CBC19-6028-43F6-BC86-1CB0E555D4A8}" type="pres">
      <dgm:prSet presAssocID="{FE07A795-BEED-4A75-A8EC-CCB9601EF5A8}" presName="childComposite" presStyleCnt="0">
        <dgm:presLayoutVars>
          <dgm:chMax val="0"/>
          <dgm:chPref val="0"/>
        </dgm:presLayoutVars>
      </dgm:prSet>
      <dgm:spPr/>
    </dgm:pt>
    <dgm:pt modelId="{77BEF60A-258D-48BB-A770-0B60F533129D}" type="pres">
      <dgm:prSet presAssocID="{FE07A795-BEED-4A75-A8EC-CCB9601EF5A8}" presName="ChildAccent" presStyleLbl="solidFgAcc1" presStyleIdx="2" presStyleCnt="4"/>
      <dgm:spPr/>
    </dgm:pt>
    <dgm:pt modelId="{09D25A1B-9173-41C9-AED2-F8E145EB82AB}" type="pres">
      <dgm:prSet presAssocID="{FE07A795-BEED-4A75-A8EC-CCB9601EF5A8}" presName="Child" presStyleLbl="revTx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D16F50-9E7D-4332-8BEF-C28E5DCC014B}" type="pres">
      <dgm:prSet presAssocID="{E4D8EAC7-6F33-45DD-8174-5DBCEC458E4C}" presName="childComposite" presStyleCnt="0">
        <dgm:presLayoutVars>
          <dgm:chMax val="0"/>
          <dgm:chPref val="0"/>
        </dgm:presLayoutVars>
      </dgm:prSet>
      <dgm:spPr/>
    </dgm:pt>
    <dgm:pt modelId="{E509585A-991E-4F4B-BF2F-587E60BD64A5}" type="pres">
      <dgm:prSet presAssocID="{E4D8EAC7-6F33-45DD-8174-5DBCEC458E4C}" presName="ChildAccent" presStyleLbl="solidFgAcc1" presStyleIdx="3" presStyleCnt="4"/>
      <dgm:spPr/>
    </dgm:pt>
    <dgm:pt modelId="{8720CE9C-1C1A-41A7-90BB-5D53F820CB2A}" type="pres">
      <dgm:prSet presAssocID="{E4D8EAC7-6F33-45DD-8174-5DBCEC458E4C}" presName="Child" presStyleLbl="revTx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CF4705-E0AB-40EA-9617-5BB6A4919276}" type="pres">
      <dgm:prSet presAssocID="{FE17D784-63B9-431E-A8FC-370CA93657A3}" presName="root" presStyleCnt="0">
        <dgm:presLayoutVars>
          <dgm:chMax/>
          <dgm:chPref/>
        </dgm:presLayoutVars>
      </dgm:prSet>
      <dgm:spPr/>
    </dgm:pt>
    <dgm:pt modelId="{57AD366A-5684-4081-A350-95263B19DCC5}" type="pres">
      <dgm:prSet presAssocID="{FE17D784-63B9-431E-A8FC-370CA93657A3}" presName="rootComposite" presStyleCnt="0">
        <dgm:presLayoutVars/>
      </dgm:prSet>
      <dgm:spPr/>
    </dgm:pt>
    <dgm:pt modelId="{04E3A11A-D52D-4642-8116-47B1380817B1}" type="pres">
      <dgm:prSet presAssocID="{FE17D784-63B9-431E-A8FC-370CA93657A3}" presName="ParentAccent" presStyleLbl="alignNode1" presStyleIdx="4" presStyleCnt="5"/>
      <dgm:spPr/>
    </dgm:pt>
    <dgm:pt modelId="{AB29B6E6-637B-4536-B3E3-16F1D10F954E}" type="pres">
      <dgm:prSet presAssocID="{FE17D784-63B9-431E-A8FC-370CA93657A3}" presName="ParentSmallAccent" presStyleLbl="fgAcc1" presStyleIdx="4" presStyleCnt="5"/>
      <dgm:spPr/>
    </dgm:pt>
    <dgm:pt modelId="{65530682-974B-4C67-A2CA-81DA02860A7E}" type="pres">
      <dgm:prSet presAssocID="{FE17D784-63B9-431E-A8FC-370CA93657A3}" presName="Parent" presStyleLbl="revTx" presStyleIdx="8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131A5D-E6D4-4D66-A8E1-01DEBF84E217}" type="pres">
      <dgm:prSet presAssocID="{FE17D784-63B9-431E-A8FC-370CA93657A3}" presName="childShape" presStyleCnt="0">
        <dgm:presLayoutVars>
          <dgm:chMax val="0"/>
          <dgm:chPref val="0"/>
        </dgm:presLayoutVars>
      </dgm:prSet>
      <dgm:spPr/>
    </dgm:pt>
  </dgm:ptLst>
  <dgm:cxnLst>
    <dgm:cxn modelId="{D484C9C3-CB1E-4CA8-A946-17634DFC8885}" srcId="{1F5AFADD-65ED-436F-A6D1-A4954708D157}" destId="{E054ECE6-39D3-4740-8704-1AD1DB463062}" srcOrd="1" destOrd="0" parTransId="{417160DE-D53E-4FC9-AEE6-C4EEFA63D52C}" sibTransId="{E2EDA991-D932-4730-8EF5-D58A55D11429}"/>
    <dgm:cxn modelId="{F112BEB4-7BF6-4AC8-8A02-9AE2DB27D6EF}" srcId="{3CB6D757-B329-404A-A7C1-FC5A2CFAE10B}" destId="{359F5A99-9832-4D6B-8C6F-9543F95C465B}" srcOrd="1" destOrd="0" parTransId="{21E878A8-27E3-4E61-8A9B-F1F26FFB78B8}" sibTransId="{5B19462B-C8B2-42BF-97E9-8F506EED85FA}"/>
    <dgm:cxn modelId="{3F033943-C200-4D3B-B603-DC308DFC7A0D}" type="presOf" srcId="{E054ECE6-39D3-4740-8704-1AD1DB463062}" destId="{340EACC3-040E-4293-A394-D4CF69A984E6}" srcOrd="0" destOrd="0" presId="urn:microsoft.com/office/officeart/2008/layout/SquareAccentList"/>
    <dgm:cxn modelId="{BE7CEBBE-E910-4C15-AAA4-26B982A3977E}" type="presOf" srcId="{3CB6D757-B329-404A-A7C1-FC5A2CFAE10B}" destId="{7EFEECDA-B540-463B-B608-02879ED6193D}" srcOrd="0" destOrd="0" presId="urn:microsoft.com/office/officeart/2008/layout/SquareAccentList"/>
    <dgm:cxn modelId="{64276F54-AC44-4358-98CD-959AEDC1824C}" type="presOf" srcId="{272D17B2-B2D7-4E95-9914-7B2BEC9ADDE6}" destId="{3CD72060-5E98-4C4B-9326-10A3F333DFE3}" srcOrd="0" destOrd="0" presId="urn:microsoft.com/office/officeart/2008/layout/SquareAccentList"/>
    <dgm:cxn modelId="{1938981E-0BC3-435A-9FF6-052E9B61D82D}" type="presOf" srcId="{9A412CC1-7783-41B9-98AC-4BF520B5CAE2}" destId="{B86F483D-4DD6-4C5F-A6A4-B397CE082BF7}" srcOrd="0" destOrd="0" presId="urn:microsoft.com/office/officeart/2008/layout/SquareAccentList"/>
    <dgm:cxn modelId="{5C8A9CFA-646D-4F59-93E2-C44B67A478D4}" srcId="{3CB6D757-B329-404A-A7C1-FC5A2CFAE10B}" destId="{272D17B2-B2D7-4E95-9914-7B2BEC9ADDE6}" srcOrd="0" destOrd="0" parTransId="{C2CB1F89-0843-42A3-B299-65214D27BD33}" sibTransId="{4C31BDBB-C499-4958-B7F8-244FBAD4184D}"/>
    <dgm:cxn modelId="{5CDC334E-EACC-4A8B-B118-EF127FA7E564}" srcId="{29C51B8F-909D-47CF-A38F-36DECF1A5944}" destId="{E4D8EAC7-6F33-45DD-8174-5DBCEC458E4C}" srcOrd="1" destOrd="0" parTransId="{3E8058DC-5783-4A38-9446-DDB5A6F5C4A4}" sibTransId="{59C4D38A-9846-416C-95C3-5F9B9FBCDD0D}"/>
    <dgm:cxn modelId="{37B6C5E9-AAE8-415F-AAE0-3363558B482E}" type="presOf" srcId="{29C51B8F-909D-47CF-A38F-36DECF1A5944}" destId="{747A26B7-7F64-45C0-83F0-9136BAC48AF0}" srcOrd="0" destOrd="0" presId="urn:microsoft.com/office/officeart/2008/layout/SquareAccentList"/>
    <dgm:cxn modelId="{4EC60089-3ACD-4FAC-A6F7-05BB536D0E2F}" srcId="{1F5AFADD-65ED-436F-A6D1-A4954708D157}" destId="{9A412CC1-7783-41B9-98AC-4BF520B5CAE2}" srcOrd="0" destOrd="0" parTransId="{71F9347D-044A-438E-8482-353A3ABF1278}" sibTransId="{81000DB2-40EA-428B-8B02-3E047DCA90D0}"/>
    <dgm:cxn modelId="{8C888CD2-7103-42E5-8BAD-F8F4FC9533A8}" type="presOf" srcId="{1F5AFADD-65ED-436F-A6D1-A4954708D157}" destId="{E629D9F4-A3D7-47DC-A195-19291E20C97B}" srcOrd="0" destOrd="0" presId="urn:microsoft.com/office/officeart/2008/layout/SquareAccentList"/>
    <dgm:cxn modelId="{E3D874BE-FC9E-4106-9BE7-36C07B34CE1B}" type="presOf" srcId="{FE17D784-63B9-431E-A8FC-370CA93657A3}" destId="{65530682-974B-4C67-A2CA-81DA02860A7E}" srcOrd="0" destOrd="0" presId="urn:microsoft.com/office/officeart/2008/layout/SquareAccentList"/>
    <dgm:cxn modelId="{A5B8FDDD-0B9E-42CA-A9AD-615F2764A5FC}" type="presOf" srcId="{FE07A795-BEED-4A75-A8EC-CCB9601EF5A8}" destId="{09D25A1B-9173-41C9-AED2-F8E145EB82AB}" srcOrd="0" destOrd="0" presId="urn:microsoft.com/office/officeart/2008/layout/SquareAccentList"/>
    <dgm:cxn modelId="{AF0A9813-7BF8-4F1E-ADD2-7C71ED89783A}" srcId="{3CB6D757-B329-404A-A7C1-FC5A2CFAE10B}" destId="{FE17D784-63B9-431E-A8FC-370CA93657A3}" srcOrd="4" destOrd="0" parTransId="{A8C628CF-3FB5-4AAB-88D5-D9DC817AB50D}" sibTransId="{1E6C394B-CDC1-4C2B-B231-ADA8E0EB40A9}"/>
    <dgm:cxn modelId="{B9EB50DD-B3FD-4F54-BA33-2809EF16DD8C}" srcId="{3CB6D757-B329-404A-A7C1-FC5A2CFAE10B}" destId="{29C51B8F-909D-47CF-A38F-36DECF1A5944}" srcOrd="3" destOrd="0" parTransId="{CA447ED0-F513-4FFE-908C-7F22EDCF7254}" sibTransId="{16B66123-616B-4863-8EE7-8DAA32BEAF20}"/>
    <dgm:cxn modelId="{D5C07353-E306-4127-89A7-850C4003801D}" srcId="{29C51B8F-909D-47CF-A38F-36DECF1A5944}" destId="{FE07A795-BEED-4A75-A8EC-CCB9601EF5A8}" srcOrd="0" destOrd="0" parTransId="{F19FB027-397B-42F4-8495-06F58120876F}" sibTransId="{FCF4795C-6547-4653-AB1A-658F0C2CA2CD}"/>
    <dgm:cxn modelId="{849C74F2-B146-49CD-880E-24375BB884BC}" type="presOf" srcId="{359F5A99-9832-4D6B-8C6F-9543F95C465B}" destId="{9D2A00E9-D392-459F-B4DC-E81BDDEA8E8F}" srcOrd="0" destOrd="0" presId="urn:microsoft.com/office/officeart/2008/layout/SquareAccentList"/>
    <dgm:cxn modelId="{53479FC8-7FCE-4286-903B-6FEF71034B9C}" type="presOf" srcId="{E4D8EAC7-6F33-45DD-8174-5DBCEC458E4C}" destId="{8720CE9C-1C1A-41A7-90BB-5D53F820CB2A}" srcOrd="0" destOrd="0" presId="urn:microsoft.com/office/officeart/2008/layout/SquareAccentList"/>
    <dgm:cxn modelId="{637EE7FA-BBB3-4E8A-B499-AD84C3699B9C}" srcId="{3CB6D757-B329-404A-A7C1-FC5A2CFAE10B}" destId="{1F5AFADD-65ED-436F-A6D1-A4954708D157}" srcOrd="2" destOrd="0" parTransId="{C2551CEF-EDED-4AA4-A0F6-A169F796490F}" sibTransId="{344647E2-4286-4067-9EC9-ADA27AE30A60}"/>
    <dgm:cxn modelId="{2F8D7741-1E6D-4E6E-8984-A27F3B645765}" type="presParOf" srcId="{7EFEECDA-B540-463B-B608-02879ED6193D}" destId="{F4BE3711-1EEC-4AED-A298-C998C9C94E6D}" srcOrd="0" destOrd="0" presId="urn:microsoft.com/office/officeart/2008/layout/SquareAccentList"/>
    <dgm:cxn modelId="{64D2632E-FC0A-4BD0-8506-CF088465F2BA}" type="presParOf" srcId="{F4BE3711-1EEC-4AED-A298-C998C9C94E6D}" destId="{C84CA55B-569F-463F-80AB-FD45EF9DC9CE}" srcOrd="0" destOrd="0" presId="urn:microsoft.com/office/officeart/2008/layout/SquareAccentList"/>
    <dgm:cxn modelId="{E2175EBC-9DA0-4755-8889-9E7F79975471}" type="presParOf" srcId="{C84CA55B-569F-463F-80AB-FD45EF9DC9CE}" destId="{B154985D-CC34-4E20-9813-9CE5183B4C54}" srcOrd="0" destOrd="0" presId="urn:microsoft.com/office/officeart/2008/layout/SquareAccentList"/>
    <dgm:cxn modelId="{3664D800-F814-4E2A-9DF5-5315C4628B67}" type="presParOf" srcId="{C84CA55B-569F-463F-80AB-FD45EF9DC9CE}" destId="{F18D9F56-1C3A-4C6D-BFA6-8A08AC7FC97A}" srcOrd="1" destOrd="0" presId="urn:microsoft.com/office/officeart/2008/layout/SquareAccentList"/>
    <dgm:cxn modelId="{EF406591-A434-4F2F-9B42-305561AA5000}" type="presParOf" srcId="{C84CA55B-569F-463F-80AB-FD45EF9DC9CE}" destId="{3CD72060-5E98-4C4B-9326-10A3F333DFE3}" srcOrd="2" destOrd="0" presId="urn:microsoft.com/office/officeart/2008/layout/SquareAccentList"/>
    <dgm:cxn modelId="{37CEBA5F-0530-4D54-9108-CF4AA57660E3}" type="presParOf" srcId="{F4BE3711-1EEC-4AED-A298-C998C9C94E6D}" destId="{F4820005-F754-450D-B6CE-C76E0396F2F0}" srcOrd="1" destOrd="0" presId="urn:microsoft.com/office/officeart/2008/layout/SquareAccentList"/>
    <dgm:cxn modelId="{BB1E4089-FB1F-4E85-82F4-5FB1DC18F2F7}" type="presParOf" srcId="{7EFEECDA-B540-463B-B608-02879ED6193D}" destId="{E0275417-EA37-49FD-82AF-C06AF8877E0D}" srcOrd="1" destOrd="0" presId="urn:microsoft.com/office/officeart/2008/layout/SquareAccentList"/>
    <dgm:cxn modelId="{1919B8BA-C9EB-4B0F-8940-C53DF6CFFB05}" type="presParOf" srcId="{E0275417-EA37-49FD-82AF-C06AF8877E0D}" destId="{45CF53DA-6CB1-45AE-91E5-111F3D79049D}" srcOrd="0" destOrd="0" presId="urn:microsoft.com/office/officeart/2008/layout/SquareAccentList"/>
    <dgm:cxn modelId="{2ADA956E-2C0D-4B38-A643-E7D1A7263A29}" type="presParOf" srcId="{45CF53DA-6CB1-45AE-91E5-111F3D79049D}" destId="{86F699B4-C795-4029-90E9-A9383B188A69}" srcOrd="0" destOrd="0" presId="urn:microsoft.com/office/officeart/2008/layout/SquareAccentList"/>
    <dgm:cxn modelId="{DCD987B4-C8CB-4D44-A540-2C61AF5AE1A5}" type="presParOf" srcId="{45CF53DA-6CB1-45AE-91E5-111F3D79049D}" destId="{1FC4460A-F1B4-45EC-BC6C-F3E591692864}" srcOrd="1" destOrd="0" presId="urn:microsoft.com/office/officeart/2008/layout/SquareAccentList"/>
    <dgm:cxn modelId="{5038F3EA-03F1-47B1-931A-ECB173C77B09}" type="presParOf" srcId="{45CF53DA-6CB1-45AE-91E5-111F3D79049D}" destId="{9D2A00E9-D392-459F-B4DC-E81BDDEA8E8F}" srcOrd="2" destOrd="0" presId="urn:microsoft.com/office/officeart/2008/layout/SquareAccentList"/>
    <dgm:cxn modelId="{63C9C620-F4C8-475E-8606-1F73502AE4B9}" type="presParOf" srcId="{E0275417-EA37-49FD-82AF-C06AF8877E0D}" destId="{C1C93C37-74DF-4ECD-B56E-8662E4850D88}" srcOrd="1" destOrd="0" presId="urn:microsoft.com/office/officeart/2008/layout/SquareAccentList"/>
    <dgm:cxn modelId="{2291DDE9-DDAD-4CD0-A34E-025AC87D9D10}" type="presParOf" srcId="{7EFEECDA-B540-463B-B608-02879ED6193D}" destId="{0BB6EEAF-9666-48E5-AAD3-8FF903078F99}" srcOrd="2" destOrd="0" presId="urn:microsoft.com/office/officeart/2008/layout/SquareAccentList"/>
    <dgm:cxn modelId="{84A93680-DCC3-45FA-8FC3-46137124ACFC}" type="presParOf" srcId="{0BB6EEAF-9666-48E5-AAD3-8FF903078F99}" destId="{432397E5-FB2F-49D1-94CC-68D14FC20DF0}" srcOrd="0" destOrd="0" presId="urn:microsoft.com/office/officeart/2008/layout/SquareAccentList"/>
    <dgm:cxn modelId="{4546C840-5FD8-4015-AE67-49E74E19EFDF}" type="presParOf" srcId="{432397E5-FB2F-49D1-94CC-68D14FC20DF0}" destId="{5C6A682D-D99C-4683-AB5C-822A64BA423F}" srcOrd="0" destOrd="0" presId="urn:microsoft.com/office/officeart/2008/layout/SquareAccentList"/>
    <dgm:cxn modelId="{77C0FA09-E2BB-4DC7-9A95-4D8BEA6E0938}" type="presParOf" srcId="{432397E5-FB2F-49D1-94CC-68D14FC20DF0}" destId="{9A932DD0-8594-4D37-803F-3B2C65586697}" srcOrd="1" destOrd="0" presId="urn:microsoft.com/office/officeart/2008/layout/SquareAccentList"/>
    <dgm:cxn modelId="{15FAA8C5-DBE9-4679-9816-ECD4552AD87C}" type="presParOf" srcId="{432397E5-FB2F-49D1-94CC-68D14FC20DF0}" destId="{E629D9F4-A3D7-47DC-A195-19291E20C97B}" srcOrd="2" destOrd="0" presId="urn:microsoft.com/office/officeart/2008/layout/SquareAccentList"/>
    <dgm:cxn modelId="{7FA01679-0759-4E69-A74C-818717073B28}" type="presParOf" srcId="{0BB6EEAF-9666-48E5-AAD3-8FF903078F99}" destId="{F688D8CF-F7CF-4ED9-AD96-ED8D68817B43}" srcOrd="1" destOrd="0" presId="urn:microsoft.com/office/officeart/2008/layout/SquareAccentList"/>
    <dgm:cxn modelId="{8C531470-4E56-43AE-8851-40E7BF592F63}" type="presParOf" srcId="{F688D8CF-F7CF-4ED9-AD96-ED8D68817B43}" destId="{88F51E30-5997-455B-98B5-97BC7E4CCA99}" srcOrd="0" destOrd="0" presId="urn:microsoft.com/office/officeart/2008/layout/SquareAccentList"/>
    <dgm:cxn modelId="{10DD4BDA-B354-47B2-ABAF-14DF3B345D33}" type="presParOf" srcId="{88F51E30-5997-455B-98B5-97BC7E4CCA99}" destId="{20BAB3A1-3D62-4B04-A9CA-C09B19F275D9}" srcOrd="0" destOrd="0" presId="urn:microsoft.com/office/officeart/2008/layout/SquareAccentList"/>
    <dgm:cxn modelId="{85834785-4DA7-4AEE-96C6-7F21441A2FA3}" type="presParOf" srcId="{88F51E30-5997-455B-98B5-97BC7E4CCA99}" destId="{B86F483D-4DD6-4C5F-A6A4-B397CE082BF7}" srcOrd="1" destOrd="0" presId="urn:microsoft.com/office/officeart/2008/layout/SquareAccentList"/>
    <dgm:cxn modelId="{FA81D55A-3428-4914-A56B-C452F31A2462}" type="presParOf" srcId="{F688D8CF-F7CF-4ED9-AD96-ED8D68817B43}" destId="{2295188A-9A31-457F-88CB-CDA0E1D706BE}" srcOrd="1" destOrd="0" presId="urn:microsoft.com/office/officeart/2008/layout/SquareAccentList"/>
    <dgm:cxn modelId="{47EC6D42-4B66-476F-AE67-C93994B5268E}" type="presParOf" srcId="{2295188A-9A31-457F-88CB-CDA0E1D706BE}" destId="{34711D69-9358-41F1-BCC9-D9BDA634D8DD}" srcOrd="0" destOrd="0" presId="urn:microsoft.com/office/officeart/2008/layout/SquareAccentList"/>
    <dgm:cxn modelId="{040C8A3F-47E5-4E73-9DA3-EC6E288E2B26}" type="presParOf" srcId="{2295188A-9A31-457F-88CB-CDA0E1D706BE}" destId="{340EACC3-040E-4293-A394-D4CF69A984E6}" srcOrd="1" destOrd="0" presId="urn:microsoft.com/office/officeart/2008/layout/SquareAccentList"/>
    <dgm:cxn modelId="{CF6F90CB-EEA5-4ED8-BFE0-EEAD05D2FAA9}" type="presParOf" srcId="{7EFEECDA-B540-463B-B608-02879ED6193D}" destId="{F50E8433-BB26-45F2-9923-2B8A131A4493}" srcOrd="3" destOrd="0" presId="urn:microsoft.com/office/officeart/2008/layout/SquareAccentList"/>
    <dgm:cxn modelId="{99CA29A6-9A33-4A0E-BFDE-C5AC6C537050}" type="presParOf" srcId="{F50E8433-BB26-45F2-9923-2B8A131A4493}" destId="{1B007705-93A5-4D33-92F7-59A6E5188836}" srcOrd="0" destOrd="0" presId="urn:microsoft.com/office/officeart/2008/layout/SquareAccentList"/>
    <dgm:cxn modelId="{A803FD6F-97EA-4A7A-8980-FCD768A5C80E}" type="presParOf" srcId="{1B007705-93A5-4D33-92F7-59A6E5188836}" destId="{1A49924A-A4A6-46A1-B920-B1ED2A9B32DF}" srcOrd="0" destOrd="0" presId="urn:microsoft.com/office/officeart/2008/layout/SquareAccentList"/>
    <dgm:cxn modelId="{96C88916-3159-4D03-996A-D2BA34A42F95}" type="presParOf" srcId="{1B007705-93A5-4D33-92F7-59A6E5188836}" destId="{35C6AEEE-A716-45D5-A422-7B08196B3FB3}" srcOrd="1" destOrd="0" presId="urn:microsoft.com/office/officeart/2008/layout/SquareAccentList"/>
    <dgm:cxn modelId="{7B95662C-5520-42D1-B60C-4F74199253F4}" type="presParOf" srcId="{1B007705-93A5-4D33-92F7-59A6E5188836}" destId="{747A26B7-7F64-45C0-83F0-9136BAC48AF0}" srcOrd="2" destOrd="0" presId="urn:microsoft.com/office/officeart/2008/layout/SquareAccentList"/>
    <dgm:cxn modelId="{AC839557-B6A3-4720-9AFC-C73A8474B519}" type="presParOf" srcId="{F50E8433-BB26-45F2-9923-2B8A131A4493}" destId="{1A9AEC7A-FF97-41E2-A5F4-88C65A9EC404}" srcOrd="1" destOrd="0" presId="urn:microsoft.com/office/officeart/2008/layout/SquareAccentList"/>
    <dgm:cxn modelId="{E67DF955-2D2F-4800-ABEF-CBE4E219C3F9}" type="presParOf" srcId="{1A9AEC7A-FF97-41E2-A5F4-88C65A9EC404}" destId="{C59CBC19-6028-43F6-BC86-1CB0E555D4A8}" srcOrd="0" destOrd="0" presId="urn:microsoft.com/office/officeart/2008/layout/SquareAccentList"/>
    <dgm:cxn modelId="{EB3A2C77-473C-428F-9A23-40EC674BA4BF}" type="presParOf" srcId="{C59CBC19-6028-43F6-BC86-1CB0E555D4A8}" destId="{77BEF60A-258D-48BB-A770-0B60F533129D}" srcOrd="0" destOrd="0" presId="urn:microsoft.com/office/officeart/2008/layout/SquareAccentList"/>
    <dgm:cxn modelId="{E9E8C832-47A8-4A0F-A065-525560F76F1B}" type="presParOf" srcId="{C59CBC19-6028-43F6-BC86-1CB0E555D4A8}" destId="{09D25A1B-9173-41C9-AED2-F8E145EB82AB}" srcOrd="1" destOrd="0" presId="urn:microsoft.com/office/officeart/2008/layout/SquareAccentList"/>
    <dgm:cxn modelId="{D9A79F19-88F8-43C6-BA5C-6B787F4F4E97}" type="presParOf" srcId="{1A9AEC7A-FF97-41E2-A5F4-88C65A9EC404}" destId="{FAD16F50-9E7D-4332-8BEF-C28E5DCC014B}" srcOrd="1" destOrd="0" presId="urn:microsoft.com/office/officeart/2008/layout/SquareAccentList"/>
    <dgm:cxn modelId="{B93DEFF6-9F5E-4966-8D39-283DF3870D73}" type="presParOf" srcId="{FAD16F50-9E7D-4332-8BEF-C28E5DCC014B}" destId="{E509585A-991E-4F4B-BF2F-587E60BD64A5}" srcOrd="0" destOrd="0" presId="urn:microsoft.com/office/officeart/2008/layout/SquareAccentList"/>
    <dgm:cxn modelId="{91D6417A-1E24-4B3F-98B2-18C1A6BA359C}" type="presParOf" srcId="{FAD16F50-9E7D-4332-8BEF-C28E5DCC014B}" destId="{8720CE9C-1C1A-41A7-90BB-5D53F820CB2A}" srcOrd="1" destOrd="0" presId="urn:microsoft.com/office/officeart/2008/layout/SquareAccentList"/>
    <dgm:cxn modelId="{752A012F-9C70-495C-89DB-D223D2538227}" type="presParOf" srcId="{7EFEECDA-B540-463B-B608-02879ED6193D}" destId="{79CF4705-E0AB-40EA-9617-5BB6A4919276}" srcOrd="4" destOrd="0" presId="urn:microsoft.com/office/officeart/2008/layout/SquareAccentList"/>
    <dgm:cxn modelId="{D6FD7575-8D3B-4DC2-A730-17BA78851758}" type="presParOf" srcId="{79CF4705-E0AB-40EA-9617-5BB6A4919276}" destId="{57AD366A-5684-4081-A350-95263B19DCC5}" srcOrd="0" destOrd="0" presId="urn:microsoft.com/office/officeart/2008/layout/SquareAccentList"/>
    <dgm:cxn modelId="{8ECA7FAF-2BB2-4F4A-B3E6-79B623636036}" type="presParOf" srcId="{57AD366A-5684-4081-A350-95263B19DCC5}" destId="{04E3A11A-D52D-4642-8116-47B1380817B1}" srcOrd="0" destOrd="0" presId="urn:microsoft.com/office/officeart/2008/layout/SquareAccentList"/>
    <dgm:cxn modelId="{BD7BD56B-5959-44CD-90AC-000E8FA0A65B}" type="presParOf" srcId="{57AD366A-5684-4081-A350-95263B19DCC5}" destId="{AB29B6E6-637B-4536-B3E3-16F1D10F954E}" srcOrd="1" destOrd="0" presId="urn:microsoft.com/office/officeart/2008/layout/SquareAccentList"/>
    <dgm:cxn modelId="{C70A18A3-CD81-4BAE-8905-459FA835D606}" type="presParOf" srcId="{57AD366A-5684-4081-A350-95263B19DCC5}" destId="{65530682-974B-4C67-A2CA-81DA02860A7E}" srcOrd="2" destOrd="0" presId="urn:microsoft.com/office/officeart/2008/layout/SquareAccentList"/>
    <dgm:cxn modelId="{A1389995-A714-4F29-B75D-EC17A6887E46}" type="presParOf" srcId="{79CF4705-E0AB-40EA-9617-5BB6A4919276}" destId="{B7131A5D-E6D4-4D66-A8E1-01DEBF84E21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DA1089-76A8-4EF4-8EDE-A9D5C400518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808ED6E-CBFB-4DC9-A009-09A062A825FB}">
      <dgm:prSet phldrT="[Metin]"/>
      <dgm:spPr>
        <a:solidFill>
          <a:srgbClr val="C451E3"/>
        </a:solidFill>
      </dgm:spPr>
      <dgm:t>
        <a:bodyPr/>
        <a:lstStyle/>
        <a:p>
          <a:r>
            <a:rPr lang="tr-TR" dirty="0" smtClean="0"/>
            <a:t>Araştırma yaptığım konu ile ilgili yurtiçi ve yurtdışında yayınlanmış kitaplara gereksinim duyuyorum</a:t>
          </a:r>
          <a:endParaRPr lang="tr-TR" dirty="0"/>
        </a:p>
      </dgm:t>
    </dgm:pt>
    <dgm:pt modelId="{1A5E65F6-4EEB-4363-A250-C56E5D7217F2}" type="parTrans" cxnId="{F743236F-2CA9-44A2-ABF0-87955EA68E2A}">
      <dgm:prSet/>
      <dgm:spPr/>
      <dgm:t>
        <a:bodyPr/>
        <a:lstStyle/>
        <a:p>
          <a:endParaRPr lang="tr-TR"/>
        </a:p>
      </dgm:t>
    </dgm:pt>
    <dgm:pt modelId="{73DCE09F-D53F-47AC-8B1B-78C1BC6C1AF6}" type="sibTrans" cxnId="{F743236F-2CA9-44A2-ABF0-87955EA68E2A}">
      <dgm:prSet/>
      <dgm:spPr/>
      <dgm:t>
        <a:bodyPr/>
        <a:lstStyle/>
        <a:p>
          <a:endParaRPr lang="tr-TR"/>
        </a:p>
      </dgm:t>
    </dgm:pt>
    <dgm:pt modelId="{016E6816-2A6B-4C53-8E19-F50F0DEE8B3C}">
      <dgm:prSet phldrT="[Metin]"/>
      <dgm:spPr>
        <a:solidFill>
          <a:srgbClr val="4ACCE6"/>
        </a:solidFill>
      </dgm:spPr>
      <dgm:t>
        <a:bodyPr/>
        <a:lstStyle/>
        <a:p>
          <a:r>
            <a:rPr lang="tr-TR" dirty="0" smtClean="0"/>
            <a:t>Araştırma yaptığım konu ile ilgili yurtiçi ve yurtdışında yayınlanmış makalelere gereksinim duyuyorum</a:t>
          </a:r>
          <a:endParaRPr lang="tr-TR" dirty="0"/>
        </a:p>
      </dgm:t>
    </dgm:pt>
    <dgm:pt modelId="{9F81D324-20AA-479E-8AC8-604E74C1B6D1}" type="parTrans" cxnId="{5D8DA482-95AE-4F46-96C1-4904B731B9DA}">
      <dgm:prSet/>
      <dgm:spPr/>
      <dgm:t>
        <a:bodyPr/>
        <a:lstStyle/>
        <a:p>
          <a:endParaRPr lang="tr-TR"/>
        </a:p>
      </dgm:t>
    </dgm:pt>
    <dgm:pt modelId="{8A75D45E-1014-4E38-A12D-E36FB098CD78}" type="sibTrans" cxnId="{5D8DA482-95AE-4F46-96C1-4904B731B9DA}">
      <dgm:prSet/>
      <dgm:spPr/>
      <dgm:t>
        <a:bodyPr/>
        <a:lstStyle/>
        <a:p>
          <a:endParaRPr lang="tr-TR"/>
        </a:p>
      </dgm:t>
    </dgm:pt>
    <dgm:pt modelId="{5E460F77-1C05-44C2-ADD3-D8244A2F7CE9}">
      <dgm:prSet phldrT="[Metin]"/>
      <dgm:spPr>
        <a:solidFill>
          <a:srgbClr val="5642EE"/>
        </a:solidFill>
      </dgm:spPr>
      <dgm:t>
        <a:bodyPr/>
        <a:lstStyle/>
        <a:p>
          <a:r>
            <a:rPr lang="tr-TR" dirty="0" smtClean="0"/>
            <a:t>Araştırma yaptığım konu ile ilgili yurtiçi ve yurtdışında yayınlanan dergilere gereksinim duyuyorum</a:t>
          </a:r>
          <a:endParaRPr lang="tr-TR" dirty="0"/>
        </a:p>
      </dgm:t>
    </dgm:pt>
    <dgm:pt modelId="{BDB6BFA2-A2D5-4C50-AA86-16B11931013C}" type="parTrans" cxnId="{C0C68750-51F8-4E5E-A0AB-955E51FE8BCC}">
      <dgm:prSet/>
      <dgm:spPr/>
      <dgm:t>
        <a:bodyPr/>
        <a:lstStyle/>
        <a:p>
          <a:endParaRPr lang="tr-TR"/>
        </a:p>
      </dgm:t>
    </dgm:pt>
    <dgm:pt modelId="{86DED2BD-F0CA-4BB1-9C2E-95C167A7A42A}" type="sibTrans" cxnId="{C0C68750-51F8-4E5E-A0AB-955E51FE8BCC}">
      <dgm:prSet/>
      <dgm:spPr/>
      <dgm:t>
        <a:bodyPr/>
        <a:lstStyle/>
        <a:p>
          <a:endParaRPr lang="tr-TR"/>
        </a:p>
      </dgm:t>
    </dgm:pt>
    <dgm:pt modelId="{84405367-1904-4ED5-AE8E-6B9073E00AE1}">
      <dgm:prSet phldrT="[Metin]"/>
      <dgm:spPr>
        <a:solidFill>
          <a:srgbClr val="89A792"/>
        </a:solidFill>
      </dgm:spPr>
      <dgm:t>
        <a:bodyPr/>
        <a:lstStyle/>
        <a:p>
          <a:r>
            <a:rPr lang="tr-TR" dirty="0" smtClean="0"/>
            <a:t>Araştırma yaptığım konu ile ilgili yurtiçi ve yurtdışında onaylanan standartlara gereksinim duyuyorum</a:t>
          </a:r>
          <a:endParaRPr lang="tr-TR" dirty="0"/>
        </a:p>
      </dgm:t>
    </dgm:pt>
    <dgm:pt modelId="{6F2A0139-BDB9-4ACC-9B1B-C39932464915}" type="parTrans" cxnId="{D25114B9-CEE3-4E20-A4D9-38A417650FD8}">
      <dgm:prSet/>
      <dgm:spPr/>
      <dgm:t>
        <a:bodyPr/>
        <a:lstStyle/>
        <a:p>
          <a:endParaRPr lang="tr-TR"/>
        </a:p>
      </dgm:t>
    </dgm:pt>
    <dgm:pt modelId="{4A9A5BDC-72FE-44C5-B2DE-35F06494FC15}" type="sibTrans" cxnId="{D25114B9-CEE3-4E20-A4D9-38A417650FD8}">
      <dgm:prSet/>
      <dgm:spPr/>
      <dgm:t>
        <a:bodyPr/>
        <a:lstStyle/>
        <a:p>
          <a:endParaRPr lang="tr-TR"/>
        </a:p>
      </dgm:t>
    </dgm:pt>
    <dgm:pt modelId="{A064DB9E-B06A-4017-B19F-2002FBE92D23}">
      <dgm:prSet phldrT="[Metin]"/>
      <dgm:spPr>
        <a:solidFill>
          <a:srgbClr val="FB4005"/>
        </a:solidFill>
      </dgm:spPr>
      <dgm:t>
        <a:bodyPr/>
        <a:lstStyle/>
        <a:p>
          <a:r>
            <a:rPr lang="tr-TR" dirty="0" smtClean="0"/>
            <a:t>Araştırma yaptığım konu ile ilgili yurtiçi ve yurtdışında gerçekleştirilen toplantılarda sunulan bildirilere gereksinim duyuyorum</a:t>
          </a:r>
          <a:endParaRPr lang="tr-TR" dirty="0"/>
        </a:p>
      </dgm:t>
    </dgm:pt>
    <dgm:pt modelId="{711AE505-03DC-415A-A134-CF4C9C0B5E22}" type="parTrans" cxnId="{A5D5636D-967A-44C4-B0E7-EC8B67084AEE}">
      <dgm:prSet/>
      <dgm:spPr/>
      <dgm:t>
        <a:bodyPr/>
        <a:lstStyle/>
        <a:p>
          <a:endParaRPr lang="tr-TR"/>
        </a:p>
      </dgm:t>
    </dgm:pt>
    <dgm:pt modelId="{EA6B8EFC-8C1B-4647-9494-F3229E81AED5}" type="sibTrans" cxnId="{A5D5636D-967A-44C4-B0E7-EC8B67084AEE}">
      <dgm:prSet/>
      <dgm:spPr/>
      <dgm:t>
        <a:bodyPr/>
        <a:lstStyle/>
        <a:p>
          <a:endParaRPr lang="tr-TR"/>
        </a:p>
      </dgm:t>
    </dgm:pt>
    <dgm:pt modelId="{CA071C46-1573-4C1B-BD19-1859AE9CAD38}">
      <dgm:prSet/>
      <dgm:spPr>
        <a:solidFill>
          <a:srgbClr val="ECA844"/>
        </a:solidFill>
      </dgm:spPr>
      <dgm:t>
        <a:bodyPr/>
        <a:lstStyle/>
        <a:p>
          <a:r>
            <a:rPr lang="tr-TR" dirty="0" smtClean="0"/>
            <a:t>Araştırma yaptığım konu ile ilgili yurtiçi ve yurtdışında yapılmış tezlere gereksinim duyuyorum</a:t>
          </a:r>
          <a:endParaRPr lang="tr-TR" dirty="0"/>
        </a:p>
      </dgm:t>
    </dgm:pt>
    <dgm:pt modelId="{B82AF63D-5622-4CFA-BCA7-2AADFE2C3FC3}" type="parTrans" cxnId="{71BA9111-C07D-425A-B0FF-FB2A50BE8143}">
      <dgm:prSet/>
      <dgm:spPr/>
      <dgm:t>
        <a:bodyPr/>
        <a:lstStyle/>
        <a:p>
          <a:endParaRPr lang="tr-TR"/>
        </a:p>
      </dgm:t>
    </dgm:pt>
    <dgm:pt modelId="{A9EFE1CD-DEA1-4040-8509-7890CF11603D}" type="sibTrans" cxnId="{71BA9111-C07D-425A-B0FF-FB2A50BE8143}">
      <dgm:prSet/>
      <dgm:spPr/>
      <dgm:t>
        <a:bodyPr/>
        <a:lstStyle/>
        <a:p>
          <a:endParaRPr lang="tr-TR"/>
        </a:p>
      </dgm:t>
    </dgm:pt>
    <dgm:pt modelId="{6831152F-1523-44C7-B632-A155915DBA87}">
      <dgm:prSet/>
      <dgm:spPr>
        <a:solidFill>
          <a:srgbClr val="BDD060"/>
        </a:solidFill>
      </dgm:spPr>
      <dgm:t>
        <a:bodyPr/>
        <a:lstStyle/>
        <a:p>
          <a:r>
            <a:rPr lang="tr-TR" dirty="0" smtClean="0"/>
            <a:t>Araştırma yaptığım konu ile ilgili yurtiçi ve yurtdışında tescil edilmiş patentlere gereksinim duyuyorum</a:t>
          </a:r>
          <a:endParaRPr lang="tr-TR" dirty="0"/>
        </a:p>
      </dgm:t>
    </dgm:pt>
    <dgm:pt modelId="{DAE95AA8-931E-4F21-886D-A3EC83E095E5}" type="parTrans" cxnId="{42AAA75F-8569-4ECF-A670-B57C52CC83DF}">
      <dgm:prSet/>
      <dgm:spPr/>
      <dgm:t>
        <a:bodyPr/>
        <a:lstStyle/>
        <a:p>
          <a:endParaRPr lang="tr-TR"/>
        </a:p>
      </dgm:t>
    </dgm:pt>
    <dgm:pt modelId="{C09554B5-55AE-49C8-9706-48763588C987}" type="sibTrans" cxnId="{42AAA75F-8569-4ECF-A670-B57C52CC83DF}">
      <dgm:prSet/>
      <dgm:spPr/>
      <dgm:t>
        <a:bodyPr/>
        <a:lstStyle/>
        <a:p>
          <a:endParaRPr lang="tr-TR"/>
        </a:p>
      </dgm:t>
    </dgm:pt>
    <dgm:pt modelId="{E0D59AE4-1917-4DA0-8127-5DDF5CFF523E}">
      <dgm:prSet/>
      <dgm:spPr>
        <a:solidFill>
          <a:srgbClr val="9859D7"/>
        </a:solidFill>
      </dgm:spPr>
      <dgm:t>
        <a:bodyPr/>
        <a:lstStyle/>
        <a:p>
          <a:r>
            <a:rPr lang="tr-TR" dirty="0" smtClean="0"/>
            <a:t>Araştırma yaptığım konu ile ilgili yurtiçi ve yurtdışında yayınlanmış sözlüklere gereksinim duyuyorum</a:t>
          </a:r>
          <a:endParaRPr lang="tr-TR" dirty="0"/>
        </a:p>
      </dgm:t>
    </dgm:pt>
    <dgm:pt modelId="{C10C9DC8-1C96-4F9F-92C7-4E986AEED988}" type="parTrans" cxnId="{B1492A5D-ED97-46FF-B630-2DC756C5E1F7}">
      <dgm:prSet/>
      <dgm:spPr/>
      <dgm:t>
        <a:bodyPr/>
        <a:lstStyle/>
        <a:p>
          <a:endParaRPr lang="tr-TR"/>
        </a:p>
      </dgm:t>
    </dgm:pt>
    <dgm:pt modelId="{F1DC9246-8CCD-423D-A730-0046F639FE31}" type="sibTrans" cxnId="{B1492A5D-ED97-46FF-B630-2DC756C5E1F7}">
      <dgm:prSet/>
      <dgm:spPr/>
      <dgm:t>
        <a:bodyPr/>
        <a:lstStyle/>
        <a:p>
          <a:endParaRPr lang="tr-TR"/>
        </a:p>
      </dgm:t>
    </dgm:pt>
    <dgm:pt modelId="{C80899FD-301B-4030-B064-599673FA0724}" type="pres">
      <dgm:prSet presAssocID="{94DA1089-76A8-4EF4-8EDE-A9D5C40051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450E6C6-730D-4327-BF33-5267CF209824}" type="pres">
      <dgm:prSet presAssocID="{E808ED6E-CBFB-4DC9-A009-09A062A825FB}" presName="node" presStyleLbl="node1" presStyleIdx="0" presStyleCnt="8" custScaleX="102755" custScaleY="9886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414109-8BAF-47DD-AA6D-78DB8A028E41}" type="pres">
      <dgm:prSet presAssocID="{73DCE09F-D53F-47AC-8B1B-78C1BC6C1AF6}" presName="sibTrans" presStyleCnt="0"/>
      <dgm:spPr/>
    </dgm:pt>
    <dgm:pt modelId="{2483A9E4-C5E1-4540-8207-2D8D86B39E07}" type="pres">
      <dgm:prSet presAssocID="{016E6816-2A6B-4C53-8E19-F50F0DEE8B3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8B19F1-E66E-49FF-AF63-3BD967EF2CEC}" type="pres">
      <dgm:prSet presAssocID="{8A75D45E-1014-4E38-A12D-E36FB098CD78}" presName="sibTrans" presStyleCnt="0"/>
      <dgm:spPr/>
    </dgm:pt>
    <dgm:pt modelId="{730E5F2B-C9CC-48EB-86F0-3A3A56AEE7A9}" type="pres">
      <dgm:prSet presAssocID="{CA071C46-1573-4C1B-BD19-1859AE9CAD3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6DF762-6DD7-44CA-965B-F7010A62D8BC}" type="pres">
      <dgm:prSet presAssocID="{A9EFE1CD-DEA1-4040-8509-7890CF11603D}" presName="sibTrans" presStyleCnt="0"/>
      <dgm:spPr/>
    </dgm:pt>
    <dgm:pt modelId="{A86778E9-6D78-4617-9AE1-7BC6A471B64E}" type="pres">
      <dgm:prSet presAssocID="{5E460F77-1C05-44C2-ADD3-D8244A2F7CE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E42CFB-D9C6-4096-A052-C28C91F8F5F3}" type="pres">
      <dgm:prSet presAssocID="{86DED2BD-F0CA-4BB1-9C2E-95C167A7A42A}" presName="sibTrans" presStyleCnt="0"/>
      <dgm:spPr/>
    </dgm:pt>
    <dgm:pt modelId="{E2A84F8A-7783-48D7-81EE-CFADDDC21D51}" type="pres">
      <dgm:prSet presAssocID="{E0D59AE4-1917-4DA0-8127-5DDF5CFF523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0EDFA3-307C-409B-9AEE-81AEBBD0F33A}" type="pres">
      <dgm:prSet presAssocID="{F1DC9246-8CCD-423D-A730-0046F639FE31}" presName="sibTrans" presStyleCnt="0"/>
      <dgm:spPr/>
    </dgm:pt>
    <dgm:pt modelId="{BD413801-183E-45ED-B13B-0E92B95451BB}" type="pres">
      <dgm:prSet presAssocID="{6831152F-1523-44C7-B632-A155915DBA8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D2942A-27DF-4058-A6A5-0C99964CE4CB}" type="pres">
      <dgm:prSet presAssocID="{C09554B5-55AE-49C8-9706-48763588C987}" presName="sibTrans" presStyleCnt="0"/>
      <dgm:spPr/>
    </dgm:pt>
    <dgm:pt modelId="{8A710205-3877-4D82-8AA4-6CA767968F1D}" type="pres">
      <dgm:prSet presAssocID="{84405367-1904-4ED5-AE8E-6B9073E00AE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93AD8D-CA41-44DE-8FA8-E581C1C878C3}" type="pres">
      <dgm:prSet presAssocID="{4A9A5BDC-72FE-44C5-B2DE-35F06494FC15}" presName="sibTrans" presStyleCnt="0"/>
      <dgm:spPr/>
    </dgm:pt>
    <dgm:pt modelId="{6FF935E6-F6DA-4677-8545-4A27BEC69A56}" type="pres">
      <dgm:prSet presAssocID="{A064DB9E-B06A-4017-B19F-2002FBE92D2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743236F-2CA9-44A2-ABF0-87955EA68E2A}" srcId="{94DA1089-76A8-4EF4-8EDE-A9D5C4005185}" destId="{E808ED6E-CBFB-4DC9-A009-09A062A825FB}" srcOrd="0" destOrd="0" parTransId="{1A5E65F6-4EEB-4363-A250-C56E5D7217F2}" sibTransId="{73DCE09F-D53F-47AC-8B1B-78C1BC6C1AF6}"/>
    <dgm:cxn modelId="{34997268-4264-46A9-ADAB-48272A77062C}" type="presOf" srcId="{016E6816-2A6B-4C53-8E19-F50F0DEE8B3C}" destId="{2483A9E4-C5E1-4540-8207-2D8D86B39E07}" srcOrd="0" destOrd="0" presId="urn:microsoft.com/office/officeart/2005/8/layout/default"/>
    <dgm:cxn modelId="{CE795EC7-F661-4C3C-AEF5-41D7F85B6028}" type="presOf" srcId="{E0D59AE4-1917-4DA0-8127-5DDF5CFF523E}" destId="{E2A84F8A-7783-48D7-81EE-CFADDDC21D51}" srcOrd="0" destOrd="0" presId="urn:microsoft.com/office/officeart/2005/8/layout/default"/>
    <dgm:cxn modelId="{A5D5636D-967A-44C4-B0E7-EC8B67084AEE}" srcId="{94DA1089-76A8-4EF4-8EDE-A9D5C4005185}" destId="{A064DB9E-B06A-4017-B19F-2002FBE92D23}" srcOrd="7" destOrd="0" parTransId="{711AE505-03DC-415A-A134-CF4C9C0B5E22}" sibTransId="{EA6B8EFC-8C1B-4647-9494-F3229E81AED5}"/>
    <dgm:cxn modelId="{DEA304B3-B886-43AA-9259-3B31A691D6CE}" type="presOf" srcId="{84405367-1904-4ED5-AE8E-6B9073E00AE1}" destId="{8A710205-3877-4D82-8AA4-6CA767968F1D}" srcOrd="0" destOrd="0" presId="urn:microsoft.com/office/officeart/2005/8/layout/default"/>
    <dgm:cxn modelId="{C0C68750-51F8-4E5E-A0AB-955E51FE8BCC}" srcId="{94DA1089-76A8-4EF4-8EDE-A9D5C4005185}" destId="{5E460F77-1C05-44C2-ADD3-D8244A2F7CE9}" srcOrd="3" destOrd="0" parTransId="{BDB6BFA2-A2D5-4C50-AA86-16B11931013C}" sibTransId="{86DED2BD-F0CA-4BB1-9C2E-95C167A7A42A}"/>
    <dgm:cxn modelId="{BA9D7E09-ECD4-453E-8C64-08D666E4219C}" type="presOf" srcId="{CA071C46-1573-4C1B-BD19-1859AE9CAD38}" destId="{730E5F2B-C9CC-48EB-86F0-3A3A56AEE7A9}" srcOrd="0" destOrd="0" presId="urn:microsoft.com/office/officeart/2005/8/layout/default"/>
    <dgm:cxn modelId="{D25114B9-CEE3-4E20-A4D9-38A417650FD8}" srcId="{94DA1089-76A8-4EF4-8EDE-A9D5C4005185}" destId="{84405367-1904-4ED5-AE8E-6B9073E00AE1}" srcOrd="6" destOrd="0" parTransId="{6F2A0139-BDB9-4ACC-9B1B-C39932464915}" sibTransId="{4A9A5BDC-72FE-44C5-B2DE-35F06494FC15}"/>
    <dgm:cxn modelId="{42AAA75F-8569-4ECF-A670-B57C52CC83DF}" srcId="{94DA1089-76A8-4EF4-8EDE-A9D5C4005185}" destId="{6831152F-1523-44C7-B632-A155915DBA87}" srcOrd="5" destOrd="0" parTransId="{DAE95AA8-931E-4F21-886D-A3EC83E095E5}" sibTransId="{C09554B5-55AE-49C8-9706-48763588C987}"/>
    <dgm:cxn modelId="{B1492A5D-ED97-46FF-B630-2DC756C5E1F7}" srcId="{94DA1089-76A8-4EF4-8EDE-A9D5C4005185}" destId="{E0D59AE4-1917-4DA0-8127-5DDF5CFF523E}" srcOrd="4" destOrd="0" parTransId="{C10C9DC8-1C96-4F9F-92C7-4E986AEED988}" sibTransId="{F1DC9246-8CCD-423D-A730-0046F639FE31}"/>
    <dgm:cxn modelId="{6E45173C-A119-46A0-A1CD-AFE52C129735}" type="presOf" srcId="{94DA1089-76A8-4EF4-8EDE-A9D5C4005185}" destId="{C80899FD-301B-4030-B064-599673FA0724}" srcOrd="0" destOrd="0" presId="urn:microsoft.com/office/officeart/2005/8/layout/default"/>
    <dgm:cxn modelId="{71BA9111-C07D-425A-B0FF-FB2A50BE8143}" srcId="{94DA1089-76A8-4EF4-8EDE-A9D5C4005185}" destId="{CA071C46-1573-4C1B-BD19-1859AE9CAD38}" srcOrd="2" destOrd="0" parTransId="{B82AF63D-5622-4CFA-BCA7-2AADFE2C3FC3}" sibTransId="{A9EFE1CD-DEA1-4040-8509-7890CF11603D}"/>
    <dgm:cxn modelId="{1EDDF2C4-8D98-4E5F-93D4-D702C8132CE5}" type="presOf" srcId="{A064DB9E-B06A-4017-B19F-2002FBE92D23}" destId="{6FF935E6-F6DA-4677-8545-4A27BEC69A56}" srcOrd="0" destOrd="0" presId="urn:microsoft.com/office/officeart/2005/8/layout/default"/>
    <dgm:cxn modelId="{85508443-D0F0-41F2-8C57-D06F67FAB421}" type="presOf" srcId="{E808ED6E-CBFB-4DC9-A009-09A062A825FB}" destId="{9450E6C6-730D-4327-BF33-5267CF209824}" srcOrd="0" destOrd="0" presId="urn:microsoft.com/office/officeart/2005/8/layout/default"/>
    <dgm:cxn modelId="{5D8DA482-95AE-4F46-96C1-4904B731B9DA}" srcId="{94DA1089-76A8-4EF4-8EDE-A9D5C4005185}" destId="{016E6816-2A6B-4C53-8E19-F50F0DEE8B3C}" srcOrd="1" destOrd="0" parTransId="{9F81D324-20AA-479E-8AC8-604E74C1B6D1}" sibTransId="{8A75D45E-1014-4E38-A12D-E36FB098CD78}"/>
    <dgm:cxn modelId="{ADBFA58A-2349-4270-AA56-E9FF35DAABFF}" type="presOf" srcId="{5E460F77-1C05-44C2-ADD3-D8244A2F7CE9}" destId="{A86778E9-6D78-4617-9AE1-7BC6A471B64E}" srcOrd="0" destOrd="0" presId="urn:microsoft.com/office/officeart/2005/8/layout/default"/>
    <dgm:cxn modelId="{2979EEB3-A993-42DA-B46D-0B6D08677961}" type="presOf" srcId="{6831152F-1523-44C7-B632-A155915DBA87}" destId="{BD413801-183E-45ED-B13B-0E92B95451BB}" srcOrd="0" destOrd="0" presId="urn:microsoft.com/office/officeart/2005/8/layout/default"/>
    <dgm:cxn modelId="{AD469B75-FC9C-4654-B3F1-EC14B843BAE3}" type="presParOf" srcId="{C80899FD-301B-4030-B064-599673FA0724}" destId="{9450E6C6-730D-4327-BF33-5267CF209824}" srcOrd="0" destOrd="0" presId="urn:microsoft.com/office/officeart/2005/8/layout/default"/>
    <dgm:cxn modelId="{2B897ABB-6DC5-4699-A060-79B00545B01E}" type="presParOf" srcId="{C80899FD-301B-4030-B064-599673FA0724}" destId="{C1414109-8BAF-47DD-AA6D-78DB8A028E41}" srcOrd="1" destOrd="0" presId="urn:microsoft.com/office/officeart/2005/8/layout/default"/>
    <dgm:cxn modelId="{C5B1202E-E2CA-43B9-AC26-A31D080D9BA3}" type="presParOf" srcId="{C80899FD-301B-4030-B064-599673FA0724}" destId="{2483A9E4-C5E1-4540-8207-2D8D86B39E07}" srcOrd="2" destOrd="0" presId="urn:microsoft.com/office/officeart/2005/8/layout/default"/>
    <dgm:cxn modelId="{2D23C3A1-7B37-4367-B881-82AFC50FAD34}" type="presParOf" srcId="{C80899FD-301B-4030-B064-599673FA0724}" destId="{7A8B19F1-E66E-49FF-AF63-3BD967EF2CEC}" srcOrd="3" destOrd="0" presId="urn:microsoft.com/office/officeart/2005/8/layout/default"/>
    <dgm:cxn modelId="{BD86A34E-EF94-435E-BC7C-3486BCCF2D52}" type="presParOf" srcId="{C80899FD-301B-4030-B064-599673FA0724}" destId="{730E5F2B-C9CC-48EB-86F0-3A3A56AEE7A9}" srcOrd="4" destOrd="0" presId="urn:microsoft.com/office/officeart/2005/8/layout/default"/>
    <dgm:cxn modelId="{A8A4994D-33C3-4A4F-9267-3989B63921A5}" type="presParOf" srcId="{C80899FD-301B-4030-B064-599673FA0724}" destId="{9B6DF762-6DD7-44CA-965B-F7010A62D8BC}" srcOrd="5" destOrd="0" presId="urn:microsoft.com/office/officeart/2005/8/layout/default"/>
    <dgm:cxn modelId="{F4068559-49D2-44E0-880D-1F303440DDDE}" type="presParOf" srcId="{C80899FD-301B-4030-B064-599673FA0724}" destId="{A86778E9-6D78-4617-9AE1-7BC6A471B64E}" srcOrd="6" destOrd="0" presId="urn:microsoft.com/office/officeart/2005/8/layout/default"/>
    <dgm:cxn modelId="{DBA84348-D7CB-485A-B6B1-9ABDFAEDE5E1}" type="presParOf" srcId="{C80899FD-301B-4030-B064-599673FA0724}" destId="{9EE42CFB-D9C6-4096-A052-C28C91F8F5F3}" srcOrd="7" destOrd="0" presId="urn:microsoft.com/office/officeart/2005/8/layout/default"/>
    <dgm:cxn modelId="{34FE501E-C10D-4E5C-B000-8906FB51F820}" type="presParOf" srcId="{C80899FD-301B-4030-B064-599673FA0724}" destId="{E2A84F8A-7783-48D7-81EE-CFADDDC21D51}" srcOrd="8" destOrd="0" presId="urn:microsoft.com/office/officeart/2005/8/layout/default"/>
    <dgm:cxn modelId="{C6C5C111-24F3-4BE1-845B-5CD36E8FCA71}" type="presParOf" srcId="{C80899FD-301B-4030-B064-599673FA0724}" destId="{A70EDFA3-307C-409B-9AEE-81AEBBD0F33A}" srcOrd="9" destOrd="0" presId="urn:microsoft.com/office/officeart/2005/8/layout/default"/>
    <dgm:cxn modelId="{C9851CC5-6F83-4B51-B35E-1446D5AC2C76}" type="presParOf" srcId="{C80899FD-301B-4030-B064-599673FA0724}" destId="{BD413801-183E-45ED-B13B-0E92B95451BB}" srcOrd="10" destOrd="0" presId="urn:microsoft.com/office/officeart/2005/8/layout/default"/>
    <dgm:cxn modelId="{86497104-4A9C-4DE3-B806-1E3D6D39069C}" type="presParOf" srcId="{C80899FD-301B-4030-B064-599673FA0724}" destId="{CFD2942A-27DF-4058-A6A5-0C99964CE4CB}" srcOrd="11" destOrd="0" presId="urn:microsoft.com/office/officeart/2005/8/layout/default"/>
    <dgm:cxn modelId="{B9D6E59A-61D8-4629-BBAC-A7B2B0CC841B}" type="presParOf" srcId="{C80899FD-301B-4030-B064-599673FA0724}" destId="{8A710205-3877-4D82-8AA4-6CA767968F1D}" srcOrd="12" destOrd="0" presId="urn:microsoft.com/office/officeart/2005/8/layout/default"/>
    <dgm:cxn modelId="{8EDF71AC-C02E-4AA1-9F33-37267AF1458A}" type="presParOf" srcId="{C80899FD-301B-4030-B064-599673FA0724}" destId="{4893AD8D-CA41-44DE-8FA8-E581C1C878C3}" srcOrd="13" destOrd="0" presId="urn:microsoft.com/office/officeart/2005/8/layout/default"/>
    <dgm:cxn modelId="{318E4098-C865-4522-AC2A-A96073A0CF2F}" type="presParOf" srcId="{C80899FD-301B-4030-B064-599673FA0724}" destId="{6FF935E6-F6DA-4677-8545-4A27BEC69A56}" srcOrd="14" destOrd="0" presId="urn:microsoft.com/office/officeart/2005/8/layout/default"/>
  </dgm:cxnLst>
  <dgm:bg>
    <a:solidFill>
      <a:schemeClr val="accent1">
        <a:lumMod val="10000"/>
        <a:lumOff val="9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12F97-B431-4A43-BAD6-52FC144645C7}">
      <dsp:nvSpPr>
        <dsp:cNvPr id="0" name=""/>
        <dsp:cNvSpPr/>
      </dsp:nvSpPr>
      <dsp:spPr>
        <a:xfrm>
          <a:off x="5374927" y="2345"/>
          <a:ext cx="1442144" cy="1442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Merak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Araştırma</a:t>
          </a:r>
          <a:endParaRPr lang="tr-TR" sz="1300" kern="1200" dirty="0"/>
        </a:p>
      </dsp:txBody>
      <dsp:txXfrm>
        <a:off x="5586124" y="213542"/>
        <a:ext cx="1019750" cy="1019750"/>
      </dsp:txXfrm>
    </dsp:sp>
    <dsp:sp modelId="{8BE6D7E6-4498-4DBD-89C0-5F68C00591F0}">
      <dsp:nvSpPr>
        <dsp:cNvPr id="0" name=""/>
        <dsp:cNvSpPr/>
      </dsp:nvSpPr>
      <dsp:spPr>
        <a:xfrm rot="12910950">
          <a:off x="6576256" y="1099668"/>
          <a:ext cx="815030" cy="4867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kern="1200"/>
        </a:p>
      </dsp:txBody>
      <dsp:txXfrm>
        <a:off x="6708936" y="1239079"/>
        <a:ext cx="669013" cy="292033"/>
      </dsp:txXfrm>
    </dsp:sp>
    <dsp:sp modelId="{CA90C7C3-7046-4F2C-8CFC-AA1ACAFCED8E}">
      <dsp:nvSpPr>
        <dsp:cNvPr id="0" name=""/>
        <dsp:cNvSpPr/>
      </dsp:nvSpPr>
      <dsp:spPr>
        <a:xfrm>
          <a:off x="7126624" y="1275027"/>
          <a:ext cx="1442144" cy="1442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Kullanıcının Özümsemesi</a:t>
          </a:r>
          <a:endParaRPr lang="tr-TR" sz="1300" kern="1200" dirty="0"/>
        </a:p>
      </dsp:txBody>
      <dsp:txXfrm>
        <a:off x="7337821" y="1486224"/>
        <a:ext cx="1019750" cy="1019750"/>
      </dsp:txXfrm>
    </dsp:sp>
    <dsp:sp modelId="{1F4FEA60-27CC-4323-BDA2-B8886F6FCBA7}">
      <dsp:nvSpPr>
        <dsp:cNvPr id="0" name=""/>
        <dsp:cNvSpPr/>
      </dsp:nvSpPr>
      <dsp:spPr>
        <a:xfrm rot="16889964">
          <a:off x="7170403" y="2772043"/>
          <a:ext cx="754292" cy="4867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kern="1200"/>
        </a:p>
      </dsp:txBody>
      <dsp:txXfrm rot="10800000">
        <a:off x="7228857" y="2940931"/>
        <a:ext cx="608275" cy="292033"/>
      </dsp:txXfrm>
    </dsp:sp>
    <dsp:sp modelId="{03FE8825-225F-4A40-9722-D628E8AACFC3}">
      <dsp:nvSpPr>
        <dsp:cNvPr id="0" name=""/>
        <dsp:cNvSpPr/>
      </dsp:nvSpPr>
      <dsp:spPr>
        <a:xfrm>
          <a:off x="6457535" y="3334270"/>
          <a:ext cx="1442144" cy="1442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Seçim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Sağlama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İşleme</a:t>
          </a:r>
          <a:endParaRPr lang="tr-TR" sz="1300" kern="1200" dirty="0"/>
        </a:p>
      </dsp:txBody>
      <dsp:txXfrm>
        <a:off x="6668732" y="3545467"/>
        <a:ext cx="1019750" cy="1019750"/>
      </dsp:txXfrm>
    </dsp:sp>
    <dsp:sp modelId="{75886A1D-B6D5-44E2-AAEA-5F4017E95C87}">
      <dsp:nvSpPr>
        <dsp:cNvPr id="0" name=""/>
        <dsp:cNvSpPr/>
      </dsp:nvSpPr>
      <dsp:spPr>
        <a:xfrm rot="164740">
          <a:off x="5711078" y="3811980"/>
          <a:ext cx="791534" cy="4867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kern="1200"/>
        </a:p>
      </dsp:txBody>
      <dsp:txXfrm rot="10800000">
        <a:off x="5711162" y="3905828"/>
        <a:ext cx="645517" cy="292033"/>
      </dsp:txXfrm>
    </dsp:sp>
    <dsp:sp modelId="{6394A1DF-77B7-46A4-A0F7-6B00D66EE76F}">
      <dsp:nvSpPr>
        <dsp:cNvPr id="0" name=""/>
        <dsp:cNvSpPr/>
      </dsp:nvSpPr>
      <dsp:spPr>
        <a:xfrm>
          <a:off x="4292319" y="3334270"/>
          <a:ext cx="1442144" cy="1442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Dağıtım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Yayım</a:t>
          </a:r>
          <a:endParaRPr lang="tr-TR" sz="1300" kern="1200" dirty="0"/>
        </a:p>
      </dsp:txBody>
      <dsp:txXfrm>
        <a:off x="4503516" y="3545467"/>
        <a:ext cx="1019750" cy="1019750"/>
      </dsp:txXfrm>
    </dsp:sp>
    <dsp:sp modelId="{CFB485DB-252B-41E8-9793-53D3B7C8C83C}">
      <dsp:nvSpPr>
        <dsp:cNvPr id="0" name=""/>
        <dsp:cNvSpPr/>
      </dsp:nvSpPr>
      <dsp:spPr>
        <a:xfrm rot="4248267">
          <a:off x="4329930" y="2792674"/>
          <a:ext cx="725239" cy="4867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kern="1200"/>
        </a:p>
      </dsp:txBody>
      <dsp:txXfrm rot="10800000">
        <a:off x="4378934" y="2821070"/>
        <a:ext cx="579222" cy="292033"/>
      </dsp:txXfrm>
    </dsp:sp>
    <dsp:sp modelId="{E7BB3D9E-72C8-4A5D-AFA3-D55430FE34DF}">
      <dsp:nvSpPr>
        <dsp:cNvPr id="0" name=""/>
        <dsp:cNvSpPr/>
      </dsp:nvSpPr>
      <dsp:spPr>
        <a:xfrm>
          <a:off x="3623230" y="1275027"/>
          <a:ext cx="1442144" cy="1442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Derleme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Yayın</a:t>
          </a:r>
          <a:endParaRPr lang="tr-TR" sz="1300" kern="1200" dirty="0"/>
        </a:p>
      </dsp:txBody>
      <dsp:txXfrm>
        <a:off x="3834427" y="1486224"/>
        <a:ext cx="1019750" cy="1019750"/>
      </dsp:txXfrm>
    </dsp:sp>
    <dsp:sp modelId="{B0518C23-B56D-4939-912A-939F4199A46B}">
      <dsp:nvSpPr>
        <dsp:cNvPr id="0" name=""/>
        <dsp:cNvSpPr/>
      </dsp:nvSpPr>
      <dsp:spPr>
        <a:xfrm rot="8859810">
          <a:off x="4810499" y="1122771"/>
          <a:ext cx="801755" cy="4867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kern="1200"/>
        </a:p>
      </dsp:txBody>
      <dsp:txXfrm>
        <a:off x="4945194" y="1181064"/>
        <a:ext cx="655738" cy="292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4985D-CC34-4E20-9813-9CE5183B4C54}">
      <dsp:nvSpPr>
        <dsp:cNvPr id="0" name=""/>
        <dsp:cNvSpPr/>
      </dsp:nvSpPr>
      <dsp:spPr>
        <a:xfrm>
          <a:off x="1737" y="463600"/>
          <a:ext cx="2193585" cy="258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D9F56-1C3A-4C6D-BFA6-8A08AC7FC97A}">
      <dsp:nvSpPr>
        <dsp:cNvPr id="0" name=""/>
        <dsp:cNvSpPr/>
      </dsp:nvSpPr>
      <dsp:spPr>
        <a:xfrm>
          <a:off x="1737" y="560520"/>
          <a:ext cx="161148" cy="1611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72060-5E98-4C4B-9326-10A3F333DFE3}">
      <dsp:nvSpPr>
        <dsp:cNvPr id="0" name=""/>
        <dsp:cNvSpPr/>
      </dsp:nvSpPr>
      <dsp:spPr>
        <a:xfrm>
          <a:off x="1737" y="0"/>
          <a:ext cx="2193585" cy="46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>
              <a:solidFill>
                <a:schemeClr val="accent5">
                  <a:lumMod val="75000"/>
                </a:schemeClr>
              </a:solidFill>
            </a:rPr>
            <a:t>Tür</a:t>
          </a:r>
          <a:endParaRPr lang="tr-TR" sz="21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737" y="0"/>
        <a:ext cx="2193585" cy="463600"/>
      </dsp:txXfrm>
    </dsp:sp>
    <dsp:sp modelId="{86F699B4-C795-4029-90E9-A9383B188A69}">
      <dsp:nvSpPr>
        <dsp:cNvPr id="0" name=""/>
        <dsp:cNvSpPr/>
      </dsp:nvSpPr>
      <dsp:spPr>
        <a:xfrm>
          <a:off x="2305002" y="463600"/>
          <a:ext cx="2193585" cy="258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4460A-F1B4-45EC-BC6C-F3E591692864}">
      <dsp:nvSpPr>
        <dsp:cNvPr id="0" name=""/>
        <dsp:cNvSpPr/>
      </dsp:nvSpPr>
      <dsp:spPr>
        <a:xfrm>
          <a:off x="2305002" y="560520"/>
          <a:ext cx="161148" cy="1611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A00E9-D392-459F-B4DC-E81BDDEA8E8F}">
      <dsp:nvSpPr>
        <dsp:cNvPr id="0" name=""/>
        <dsp:cNvSpPr/>
      </dsp:nvSpPr>
      <dsp:spPr>
        <a:xfrm>
          <a:off x="2305002" y="0"/>
          <a:ext cx="2193585" cy="46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>
              <a:solidFill>
                <a:schemeClr val="accent5">
                  <a:lumMod val="75000"/>
                </a:schemeClr>
              </a:solidFill>
            </a:rPr>
            <a:t>Dil</a:t>
          </a:r>
          <a:endParaRPr lang="tr-TR" sz="21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305002" y="0"/>
        <a:ext cx="2193585" cy="463600"/>
      </dsp:txXfrm>
    </dsp:sp>
    <dsp:sp modelId="{5C6A682D-D99C-4683-AB5C-822A64BA423F}">
      <dsp:nvSpPr>
        <dsp:cNvPr id="0" name=""/>
        <dsp:cNvSpPr/>
      </dsp:nvSpPr>
      <dsp:spPr>
        <a:xfrm>
          <a:off x="4608267" y="463600"/>
          <a:ext cx="2193585" cy="258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32DD0-8594-4D37-803F-3B2C65586697}">
      <dsp:nvSpPr>
        <dsp:cNvPr id="0" name=""/>
        <dsp:cNvSpPr/>
      </dsp:nvSpPr>
      <dsp:spPr>
        <a:xfrm>
          <a:off x="4608267" y="560520"/>
          <a:ext cx="161148" cy="1611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9D9F4-A3D7-47DC-A195-19291E20C97B}">
      <dsp:nvSpPr>
        <dsp:cNvPr id="0" name=""/>
        <dsp:cNvSpPr/>
      </dsp:nvSpPr>
      <dsp:spPr>
        <a:xfrm>
          <a:off x="4608267" y="0"/>
          <a:ext cx="2193585" cy="46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>
              <a:solidFill>
                <a:schemeClr val="accent5">
                  <a:lumMod val="75000"/>
                </a:schemeClr>
              </a:solidFill>
            </a:rPr>
            <a:t>Zaman</a:t>
          </a:r>
          <a:endParaRPr lang="tr-TR" sz="21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608267" y="0"/>
        <a:ext cx="2193585" cy="463600"/>
      </dsp:txXfrm>
    </dsp:sp>
    <dsp:sp modelId="{20BAB3A1-3D62-4B04-A9CA-C09B19F275D9}">
      <dsp:nvSpPr>
        <dsp:cNvPr id="0" name=""/>
        <dsp:cNvSpPr/>
      </dsp:nvSpPr>
      <dsp:spPr>
        <a:xfrm>
          <a:off x="4608267" y="936153"/>
          <a:ext cx="161144" cy="1611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F483D-4DD6-4C5F-A6A4-B397CE082BF7}">
      <dsp:nvSpPr>
        <dsp:cNvPr id="0" name=""/>
        <dsp:cNvSpPr/>
      </dsp:nvSpPr>
      <dsp:spPr>
        <a:xfrm>
          <a:off x="4761818" y="828911"/>
          <a:ext cx="2040034" cy="375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accent5">
                  <a:lumMod val="75000"/>
                </a:schemeClr>
              </a:solidFill>
            </a:rPr>
            <a:t>Yayın yılı açısından</a:t>
          </a:r>
          <a:endParaRPr lang="tr-TR" sz="14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761818" y="828911"/>
        <a:ext cx="2040034" cy="375628"/>
      </dsp:txXfrm>
    </dsp:sp>
    <dsp:sp modelId="{34711D69-9358-41F1-BCC9-D9BDA634D8DD}">
      <dsp:nvSpPr>
        <dsp:cNvPr id="0" name=""/>
        <dsp:cNvSpPr/>
      </dsp:nvSpPr>
      <dsp:spPr>
        <a:xfrm>
          <a:off x="4608267" y="1311782"/>
          <a:ext cx="161144" cy="1611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EACC3-040E-4293-A394-D4CF69A984E6}">
      <dsp:nvSpPr>
        <dsp:cNvPr id="0" name=""/>
        <dsp:cNvSpPr/>
      </dsp:nvSpPr>
      <dsp:spPr>
        <a:xfrm>
          <a:off x="4761818" y="1204539"/>
          <a:ext cx="2040034" cy="375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accent5">
                  <a:lumMod val="75000"/>
                </a:schemeClr>
              </a:solidFill>
            </a:rPr>
            <a:t>Konu açısından</a:t>
          </a:r>
          <a:endParaRPr lang="tr-TR" sz="14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761818" y="1204539"/>
        <a:ext cx="2040034" cy="375628"/>
      </dsp:txXfrm>
    </dsp:sp>
    <dsp:sp modelId="{1A49924A-A4A6-46A1-B920-B1ED2A9B32DF}">
      <dsp:nvSpPr>
        <dsp:cNvPr id="0" name=""/>
        <dsp:cNvSpPr/>
      </dsp:nvSpPr>
      <dsp:spPr>
        <a:xfrm>
          <a:off x="6911532" y="463600"/>
          <a:ext cx="2193585" cy="258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6AEEE-A716-45D5-A422-7B08196B3FB3}">
      <dsp:nvSpPr>
        <dsp:cNvPr id="0" name=""/>
        <dsp:cNvSpPr/>
      </dsp:nvSpPr>
      <dsp:spPr>
        <a:xfrm>
          <a:off x="6911532" y="560520"/>
          <a:ext cx="161148" cy="1611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A26B7-7F64-45C0-83F0-9136BAC48AF0}">
      <dsp:nvSpPr>
        <dsp:cNvPr id="0" name=""/>
        <dsp:cNvSpPr/>
      </dsp:nvSpPr>
      <dsp:spPr>
        <a:xfrm>
          <a:off x="6911532" y="0"/>
          <a:ext cx="2193585" cy="46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>
              <a:solidFill>
                <a:schemeClr val="accent5">
                  <a:lumMod val="75000"/>
                </a:schemeClr>
              </a:solidFill>
            </a:rPr>
            <a:t>Coğrafi sınırlama</a:t>
          </a:r>
          <a:endParaRPr lang="tr-TR" sz="21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6911532" y="0"/>
        <a:ext cx="2193585" cy="463600"/>
      </dsp:txXfrm>
    </dsp:sp>
    <dsp:sp modelId="{77BEF60A-258D-48BB-A770-0B60F533129D}">
      <dsp:nvSpPr>
        <dsp:cNvPr id="0" name=""/>
        <dsp:cNvSpPr/>
      </dsp:nvSpPr>
      <dsp:spPr>
        <a:xfrm>
          <a:off x="6911532" y="936153"/>
          <a:ext cx="161144" cy="1611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25A1B-9173-41C9-AED2-F8E145EB82AB}">
      <dsp:nvSpPr>
        <dsp:cNvPr id="0" name=""/>
        <dsp:cNvSpPr/>
      </dsp:nvSpPr>
      <dsp:spPr>
        <a:xfrm>
          <a:off x="7065083" y="828911"/>
          <a:ext cx="2040034" cy="375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accent5">
                  <a:lumMod val="75000"/>
                </a:schemeClr>
              </a:solidFill>
            </a:rPr>
            <a:t>Bilgi kaynaklarının yayınlandığı yer</a:t>
          </a:r>
          <a:endParaRPr lang="tr-TR" sz="14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7065083" y="828911"/>
        <a:ext cx="2040034" cy="375628"/>
      </dsp:txXfrm>
    </dsp:sp>
    <dsp:sp modelId="{E509585A-991E-4F4B-BF2F-587E60BD64A5}">
      <dsp:nvSpPr>
        <dsp:cNvPr id="0" name=""/>
        <dsp:cNvSpPr/>
      </dsp:nvSpPr>
      <dsp:spPr>
        <a:xfrm>
          <a:off x="6911532" y="1311782"/>
          <a:ext cx="161144" cy="1611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0CE9C-1C1A-41A7-90BB-5D53F820CB2A}">
      <dsp:nvSpPr>
        <dsp:cNvPr id="0" name=""/>
        <dsp:cNvSpPr/>
      </dsp:nvSpPr>
      <dsp:spPr>
        <a:xfrm>
          <a:off x="7065083" y="1204539"/>
          <a:ext cx="2040034" cy="375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accent5">
                  <a:lumMod val="75000"/>
                </a:schemeClr>
              </a:solidFill>
            </a:rPr>
            <a:t>Konu açısından</a:t>
          </a:r>
          <a:endParaRPr lang="tr-TR" sz="14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7065083" y="1204539"/>
        <a:ext cx="2040034" cy="375628"/>
      </dsp:txXfrm>
    </dsp:sp>
    <dsp:sp modelId="{04E3A11A-D52D-4642-8116-47B1380817B1}">
      <dsp:nvSpPr>
        <dsp:cNvPr id="0" name=""/>
        <dsp:cNvSpPr/>
      </dsp:nvSpPr>
      <dsp:spPr>
        <a:xfrm>
          <a:off x="9214796" y="463600"/>
          <a:ext cx="2193585" cy="258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9B6E6-637B-4536-B3E3-16F1D10F954E}">
      <dsp:nvSpPr>
        <dsp:cNvPr id="0" name=""/>
        <dsp:cNvSpPr/>
      </dsp:nvSpPr>
      <dsp:spPr>
        <a:xfrm>
          <a:off x="9214796" y="560520"/>
          <a:ext cx="161148" cy="1611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30682-974B-4C67-A2CA-81DA02860A7E}">
      <dsp:nvSpPr>
        <dsp:cNvPr id="0" name=""/>
        <dsp:cNvSpPr/>
      </dsp:nvSpPr>
      <dsp:spPr>
        <a:xfrm>
          <a:off x="9214796" y="0"/>
          <a:ext cx="2193585" cy="46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>
              <a:solidFill>
                <a:schemeClr val="accent5">
                  <a:lumMod val="75000"/>
                </a:schemeClr>
              </a:solidFill>
            </a:rPr>
            <a:t>Format</a:t>
          </a:r>
          <a:endParaRPr lang="tr-TR" sz="21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9214796" y="0"/>
        <a:ext cx="2193585" cy="463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0E6C6-730D-4327-BF33-5267CF209824}">
      <dsp:nvSpPr>
        <dsp:cNvPr id="0" name=""/>
        <dsp:cNvSpPr/>
      </dsp:nvSpPr>
      <dsp:spPr>
        <a:xfrm>
          <a:off x="2943" y="831576"/>
          <a:ext cx="2677160" cy="1545455"/>
        </a:xfrm>
        <a:prstGeom prst="rect">
          <a:avLst/>
        </a:prstGeom>
        <a:solidFill>
          <a:srgbClr val="C451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Araştırma yaptığım konu ile ilgili yurtiçi ve yurtdışında yayınlanmış kitaplara gereksinim duyuyorum</a:t>
          </a:r>
          <a:endParaRPr lang="tr-TR" sz="1600" kern="1200" dirty="0"/>
        </a:p>
      </dsp:txBody>
      <dsp:txXfrm>
        <a:off x="2943" y="831576"/>
        <a:ext cx="2677160" cy="1545455"/>
      </dsp:txXfrm>
    </dsp:sp>
    <dsp:sp modelId="{2483A9E4-C5E1-4540-8207-2D8D86B39E07}">
      <dsp:nvSpPr>
        <dsp:cNvPr id="0" name=""/>
        <dsp:cNvSpPr/>
      </dsp:nvSpPr>
      <dsp:spPr>
        <a:xfrm>
          <a:off x="2940642" y="822689"/>
          <a:ext cx="2605382" cy="1563229"/>
        </a:xfrm>
        <a:prstGeom prst="rect">
          <a:avLst/>
        </a:prstGeom>
        <a:solidFill>
          <a:srgbClr val="4ACCE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Araştırma yaptığım konu ile ilgili yurtiçi ve yurtdışında yayınlanmış makalelere gereksinim duyuyorum</a:t>
          </a:r>
          <a:endParaRPr lang="tr-TR" sz="1600" kern="1200" dirty="0"/>
        </a:p>
      </dsp:txBody>
      <dsp:txXfrm>
        <a:off x="2940642" y="822689"/>
        <a:ext cx="2605382" cy="1563229"/>
      </dsp:txXfrm>
    </dsp:sp>
    <dsp:sp modelId="{730E5F2B-C9CC-48EB-86F0-3A3A56AEE7A9}">
      <dsp:nvSpPr>
        <dsp:cNvPr id="0" name=""/>
        <dsp:cNvSpPr/>
      </dsp:nvSpPr>
      <dsp:spPr>
        <a:xfrm>
          <a:off x="5806562" y="822689"/>
          <a:ext cx="2605382" cy="1563229"/>
        </a:xfrm>
        <a:prstGeom prst="rect">
          <a:avLst/>
        </a:prstGeom>
        <a:solidFill>
          <a:srgbClr val="ECA8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Araştırma yaptığım konu ile ilgili yurtiçi ve yurtdışında yapılmış tezlere gereksinim duyuyorum</a:t>
          </a:r>
          <a:endParaRPr lang="tr-TR" sz="1600" kern="1200" dirty="0"/>
        </a:p>
      </dsp:txBody>
      <dsp:txXfrm>
        <a:off x="5806562" y="822689"/>
        <a:ext cx="2605382" cy="1563229"/>
      </dsp:txXfrm>
    </dsp:sp>
    <dsp:sp modelId="{A86778E9-6D78-4617-9AE1-7BC6A471B64E}">
      <dsp:nvSpPr>
        <dsp:cNvPr id="0" name=""/>
        <dsp:cNvSpPr/>
      </dsp:nvSpPr>
      <dsp:spPr>
        <a:xfrm>
          <a:off x="8672483" y="822689"/>
          <a:ext cx="2605382" cy="1563229"/>
        </a:xfrm>
        <a:prstGeom prst="rect">
          <a:avLst/>
        </a:prstGeom>
        <a:solidFill>
          <a:srgbClr val="5642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Araştırma yaptığım konu ile ilgili yurtiçi ve yurtdışında yayınlanan dergilere gereksinim duyuyorum</a:t>
          </a:r>
          <a:endParaRPr lang="tr-TR" sz="1600" kern="1200" dirty="0"/>
        </a:p>
      </dsp:txBody>
      <dsp:txXfrm>
        <a:off x="8672483" y="822689"/>
        <a:ext cx="2605382" cy="1563229"/>
      </dsp:txXfrm>
    </dsp:sp>
    <dsp:sp modelId="{E2A84F8A-7783-48D7-81EE-CFADDDC21D51}">
      <dsp:nvSpPr>
        <dsp:cNvPr id="0" name=""/>
        <dsp:cNvSpPr/>
      </dsp:nvSpPr>
      <dsp:spPr>
        <a:xfrm>
          <a:off x="38832" y="2646456"/>
          <a:ext cx="2605382" cy="1563229"/>
        </a:xfrm>
        <a:prstGeom prst="rect">
          <a:avLst/>
        </a:prstGeom>
        <a:solidFill>
          <a:srgbClr val="9859D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Araştırma yaptığım konu ile ilgili yurtiçi ve yurtdışında yayınlanmış sözlüklere gereksinim duyuyorum</a:t>
          </a:r>
          <a:endParaRPr lang="tr-TR" sz="1600" kern="1200" dirty="0"/>
        </a:p>
      </dsp:txBody>
      <dsp:txXfrm>
        <a:off x="38832" y="2646456"/>
        <a:ext cx="2605382" cy="1563229"/>
      </dsp:txXfrm>
    </dsp:sp>
    <dsp:sp modelId="{BD413801-183E-45ED-B13B-0E92B95451BB}">
      <dsp:nvSpPr>
        <dsp:cNvPr id="0" name=""/>
        <dsp:cNvSpPr/>
      </dsp:nvSpPr>
      <dsp:spPr>
        <a:xfrm>
          <a:off x="2904753" y="2646456"/>
          <a:ext cx="2605382" cy="1563229"/>
        </a:xfrm>
        <a:prstGeom prst="rect">
          <a:avLst/>
        </a:prstGeom>
        <a:solidFill>
          <a:srgbClr val="BDD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Araştırma yaptığım konu ile ilgili yurtiçi ve yurtdışında tescil edilmiş patentlere gereksinim duyuyorum</a:t>
          </a:r>
          <a:endParaRPr lang="tr-TR" sz="1600" kern="1200" dirty="0"/>
        </a:p>
      </dsp:txBody>
      <dsp:txXfrm>
        <a:off x="2904753" y="2646456"/>
        <a:ext cx="2605382" cy="1563229"/>
      </dsp:txXfrm>
    </dsp:sp>
    <dsp:sp modelId="{8A710205-3877-4D82-8AA4-6CA767968F1D}">
      <dsp:nvSpPr>
        <dsp:cNvPr id="0" name=""/>
        <dsp:cNvSpPr/>
      </dsp:nvSpPr>
      <dsp:spPr>
        <a:xfrm>
          <a:off x="5770673" y="2646456"/>
          <a:ext cx="2605382" cy="1563229"/>
        </a:xfrm>
        <a:prstGeom prst="rect">
          <a:avLst/>
        </a:prstGeom>
        <a:solidFill>
          <a:srgbClr val="89A79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Araştırma yaptığım konu ile ilgili yurtiçi ve yurtdışında onaylanan standartlara gereksinim duyuyorum</a:t>
          </a:r>
          <a:endParaRPr lang="tr-TR" sz="1600" kern="1200" dirty="0"/>
        </a:p>
      </dsp:txBody>
      <dsp:txXfrm>
        <a:off x="5770673" y="2646456"/>
        <a:ext cx="2605382" cy="1563229"/>
      </dsp:txXfrm>
    </dsp:sp>
    <dsp:sp modelId="{6FF935E6-F6DA-4677-8545-4A27BEC69A56}">
      <dsp:nvSpPr>
        <dsp:cNvPr id="0" name=""/>
        <dsp:cNvSpPr/>
      </dsp:nvSpPr>
      <dsp:spPr>
        <a:xfrm>
          <a:off x="8636593" y="2646456"/>
          <a:ext cx="2605382" cy="1563229"/>
        </a:xfrm>
        <a:prstGeom prst="rect">
          <a:avLst/>
        </a:prstGeom>
        <a:solidFill>
          <a:srgbClr val="FB400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Araştırma yaptığım konu ile ilgili yurtiçi ve yurtdışında gerçekleştirilen toplantılarda sunulan bildirilere gereksinim duyuyorum</a:t>
          </a:r>
          <a:endParaRPr lang="tr-TR" sz="1600" kern="1200" dirty="0"/>
        </a:p>
      </dsp:txBody>
      <dsp:txXfrm>
        <a:off x="8636593" y="2646456"/>
        <a:ext cx="2605382" cy="1563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7E681-C673-47D9-A531-45C8F3A95605}" type="datetimeFigureOut">
              <a:rPr lang="tr-TR" smtClean="0"/>
              <a:t>27.10.2019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C48B0-913D-4477-888E-D6D48FD142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2286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Aft>
                      <a:spcPct val="0"/>
                    </a:spcAft>
                    <a:defRPr/>
                  </a:pPr>
                  <a:endParaRPr lang="tr-TR" altLang="tr-TR" sz="18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Aft>
                      <a:spcPct val="0"/>
                    </a:spcAft>
                    <a:defRPr/>
                  </a:pPr>
                  <a:endParaRPr lang="tr-TR" altLang="tr-TR" sz="18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Aft>
                      <a:spcPct val="0"/>
                    </a:spcAft>
                    <a:defRPr/>
                  </a:pPr>
                  <a:endParaRPr lang="tr-TR" altLang="tr-TR" sz="18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Aft>
                      <a:spcPct val="0"/>
                    </a:spcAft>
                    <a:defRPr/>
                  </a:pPr>
                  <a:endParaRPr lang="tr-TR" altLang="tr-TR" sz="1800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2157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2157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B55D7-4A7E-4B01-B0E5-4AC84409C444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2A646-3315-4FD4-BEAF-D99D72C13176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2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483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6FE23-AE58-457D-88A4-44B4980AD4BD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89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483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A524B-CEAE-4170-8A99-2DAAC4E2653E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2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092F-FC5C-461C-AE49-37C1BDB2FEC3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1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7BF84-44C0-49AE-8E69-239BF6895908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7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EC353-70E3-4CE0-8920-767549095817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4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BDF88-9901-487D-B665-D4EAED21C0DB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D0361-496B-4DEB-B63E-C91380CF13E1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8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C1437-5B74-4BAB-9B7D-1B7A54040BF1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2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87F9D-27C3-4C0C-83A4-1AD64A1A2EFA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7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5A689-DA1B-4007-BB42-F6B8FA52D0DE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8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/>
          <p:cNvSpPr>
            <a:spLocks/>
          </p:cNvSpPr>
          <p:nvPr/>
        </p:nvSpPr>
        <p:spPr bwMode="hidden">
          <a:xfrm>
            <a:off x="8837084" y="6429375"/>
            <a:ext cx="38100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tr-TR" sz="1800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048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8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8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8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049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051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Aft>
                      <a:spcPct val="0"/>
                    </a:spcAft>
                    <a:defRPr/>
                  </a:pPr>
                  <a:endParaRPr lang="tr-TR" altLang="tr-TR" sz="18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Aft>
                      <a:spcPct val="0"/>
                    </a:spcAft>
                    <a:defRPr/>
                  </a:pPr>
                  <a:endParaRPr lang="tr-TR" altLang="tr-TR" sz="18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Aft>
                      <a:spcPct val="0"/>
                    </a:spcAft>
                    <a:defRPr/>
                  </a:pPr>
                  <a:endParaRPr lang="tr-TR" altLang="tr-TR" sz="18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Aft>
                      <a:spcPct val="0"/>
                    </a:spcAft>
                    <a:defRPr/>
                  </a:pPr>
                  <a:endParaRPr lang="tr-TR" altLang="tr-TR" sz="1800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2054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2054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054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2055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2055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450FF46-FD0B-406A-BC66-47581F9B28C3}" type="slidenum">
              <a:rPr lang="tr-TR" altLang="tr-TR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970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16.png"/><Relationship Id="rId7" Type="http://schemas.openxmlformats.org/officeDocument/2006/relationships/image" Target="../media/image2.jpe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2" Type="http://schemas.openxmlformats.org/officeDocument/2006/relationships/diagramData" Target="../diagrams/data1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24" Type="http://schemas.openxmlformats.org/officeDocument/2006/relationships/image" Target="../media/image19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992314" y="404814"/>
            <a:ext cx="7793037" cy="569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tr-TR" sz="32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BBY 247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BİLGİ ERİŞİM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3200" b="1" dirty="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5-6. HAFTA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3200" b="1" dirty="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Prof. Dr. Oya GÜRDAL TAMDOĞAN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Ankara Üniversitesi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DTCF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Bilgi ve Belge Yönetimi Bölümü</a:t>
            </a:r>
            <a:endParaRPr lang="tr-TR" sz="3200" b="1" dirty="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Book Antiqua" panose="02040602050305030304" pitchFamily="18" charset="0"/>
              </a:rPr>
              <a:t>Gereksinim duyduğum bilgi kaynaklarına nasıl erişebilirim?</a:t>
            </a:r>
            <a:endParaRPr lang="tr-TR" dirty="0">
              <a:latin typeface="Book Antiqua" panose="02040602050305030304" pitchFamily="18" charset="0"/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273" y="1915426"/>
            <a:ext cx="10568539" cy="49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2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5-6. HAFTA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609600" y="1785257"/>
            <a:ext cx="10972800" cy="4340907"/>
          </a:xfrm>
        </p:spPr>
        <p:txBody>
          <a:bodyPr/>
          <a:lstStyle/>
          <a:p>
            <a:r>
              <a:rPr lang="tr-TR" sz="2800" dirty="0">
                <a:effectLst/>
              </a:rPr>
              <a:t>Bilginin üretimi, dolaşımı, aktarımı ve kullanımı süreci. Enformasyon zinciri, aktörleri ve işlevleri. Enformasyon zincirinde bilgi erişim sistemlerinin </a:t>
            </a:r>
            <a:r>
              <a:rPr lang="tr-TR" sz="2800" dirty="0" smtClean="0">
                <a:effectLst/>
              </a:rPr>
              <a:t>yeri- </a:t>
            </a:r>
            <a:r>
              <a:rPr lang="tr-TR" sz="2800" dirty="0" smtClean="0"/>
              <a:t>Enformasyon Zinciri </a:t>
            </a:r>
          </a:p>
          <a:p>
            <a:r>
              <a:rPr lang="tr-TR" sz="2800" dirty="0">
                <a:effectLst/>
              </a:rPr>
              <a:t>Sorgulama </a:t>
            </a:r>
            <a:r>
              <a:rPr lang="tr-TR" sz="2800" dirty="0" err="1">
                <a:effectLst/>
              </a:rPr>
              <a:t>formülasyonu</a:t>
            </a:r>
            <a:r>
              <a:rPr lang="tr-TR" sz="2800" dirty="0">
                <a:effectLst/>
              </a:rPr>
              <a:t>: Bilgi gereksinimin tanımlanması, sorgu cümlesinin </a:t>
            </a:r>
            <a:r>
              <a:rPr lang="tr-TR" sz="2800" dirty="0" smtClean="0">
                <a:effectLst/>
              </a:rPr>
              <a:t>oluşturulması</a:t>
            </a:r>
            <a:r>
              <a:rPr lang="tr-TR" sz="2800" dirty="0">
                <a:effectLst/>
              </a:rPr>
              <a:t>, sınırlılıkların belirlenmesi, sonuçların değerlendirilmesi… Sorgu cümlesinin oluşturulması: Anahtar sözcüklerin seçimi, tamlama kullanımı, kesik tarama, </a:t>
            </a:r>
            <a:r>
              <a:rPr lang="tr-TR" sz="2800" dirty="0" err="1">
                <a:effectLst/>
              </a:rPr>
              <a:t>Boolean</a:t>
            </a:r>
            <a:r>
              <a:rPr lang="tr-TR" sz="2800" dirty="0">
                <a:effectLst/>
              </a:rPr>
              <a:t> operatörlerinin kullanımı, yakınlık (</a:t>
            </a:r>
            <a:r>
              <a:rPr lang="tr-TR" sz="2800" dirty="0" err="1">
                <a:effectLst/>
              </a:rPr>
              <a:t>proximity</a:t>
            </a:r>
            <a:r>
              <a:rPr lang="tr-TR" sz="2800" dirty="0">
                <a:effectLst/>
              </a:rPr>
              <a:t> operatörlerinin kullanımı)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13455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ENFORMASYON ZİNCİRİ</a:t>
            </a:r>
            <a:endParaRPr lang="tr-TR" dirty="0"/>
          </a:p>
        </p:txBody>
      </p:sp>
      <p:pic>
        <p:nvPicPr>
          <p:cNvPr id="6146" name="Picture 4" descr="şekil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71" y="1685247"/>
            <a:ext cx="5785658" cy="43558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44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Book Antiqua" panose="02040602050305030304" pitchFamily="18" charset="0"/>
              </a:rPr>
              <a:t>Enformasyon zinciri- işlevler/ aktörler</a:t>
            </a:r>
            <a:endParaRPr lang="tr-TR" dirty="0">
              <a:latin typeface="Book Antiqua" panose="020406020503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	</a:t>
            </a:r>
          </a:p>
          <a:p>
            <a:pPr marL="0" indent="0">
              <a:buNone/>
            </a:pPr>
            <a:r>
              <a:rPr lang="tr-TR" dirty="0" smtClean="0"/>
              <a:t>Zincirin Halkaları (İşlevler)					Aktörler </a:t>
            </a:r>
          </a:p>
          <a:p>
            <a:pPr lvl="0"/>
            <a:r>
              <a:rPr lang="tr-TR" dirty="0" smtClean="0"/>
              <a:t>Merak,  Araştırma 					</a:t>
            </a:r>
            <a:r>
              <a:rPr lang="tr-TR" dirty="0" smtClean="0"/>
              <a:t>Bilim </a:t>
            </a:r>
            <a:r>
              <a:rPr lang="tr-TR" dirty="0" smtClean="0"/>
              <a:t>İnsanları</a:t>
            </a:r>
            <a:r>
              <a:rPr lang="tr-TR" dirty="0"/>
              <a:t>,  </a:t>
            </a:r>
            <a:r>
              <a:rPr lang="tr-TR" dirty="0" smtClean="0"/>
              <a:t>Araştırmacılar</a:t>
            </a:r>
          </a:p>
          <a:p>
            <a:r>
              <a:rPr lang="tr-TR" dirty="0" smtClean="0"/>
              <a:t>Derleme, Yayın					</a:t>
            </a:r>
            <a:r>
              <a:rPr lang="tr-TR" dirty="0" smtClean="0"/>
              <a:t>Bilim </a:t>
            </a:r>
            <a:r>
              <a:rPr lang="tr-TR" dirty="0" smtClean="0"/>
              <a:t>İnsanları, Araştırmacılar;  Yayıncılar</a:t>
            </a:r>
            <a:r>
              <a:rPr lang="tr-TR" dirty="0"/>
              <a:t>,  </a:t>
            </a:r>
            <a:r>
              <a:rPr lang="tr-TR" dirty="0" err="1"/>
              <a:t>Veritabanı</a:t>
            </a:r>
            <a:r>
              <a:rPr lang="tr-TR" dirty="0"/>
              <a:t> </a:t>
            </a:r>
            <a:r>
              <a:rPr lang="tr-TR" dirty="0" smtClean="0"/>
              <a:t>Üreticileri</a:t>
            </a:r>
          </a:p>
          <a:p>
            <a:r>
              <a:rPr lang="tr-TR" dirty="0" smtClean="0"/>
              <a:t>Dağıtım/ Yayım</a:t>
            </a:r>
            <a:r>
              <a:rPr lang="tr-TR" dirty="0"/>
              <a:t> </a:t>
            </a:r>
            <a:r>
              <a:rPr lang="tr-TR" dirty="0" smtClean="0"/>
              <a:t>					</a:t>
            </a:r>
            <a:r>
              <a:rPr lang="tr-TR" dirty="0" smtClean="0"/>
              <a:t>Yayıncılar</a:t>
            </a:r>
            <a:r>
              <a:rPr lang="tr-TR" dirty="0"/>
              <a:t>,  </a:t>
            </a:r>
            <a:r>
              <a:rPr lang="tr-TR" dirty="0" err="1"/>
              <a:t>Veritabanı</a:t>
            </a:r>
            <a:r>
              <a:rPr lang="tr-TR" dirty="0"/>
              <a:t> Üreticileri, Dağıtıcı </a:t>
            </a:r>
            <a:r>
              <a:rPr lang="tr-TR" dirty="0" smtClean="0"/>
              <a:t>Kuruluşlar</a:t>
            </a:r>
          </a:p>
          <a:p>
            <a:r>
              <a:rPr lang="tr-TR" dirty="0" smtClean="0"/>
              <a:t>Seçim, Sağlama, İşleme				</a:t>
            </a:r>
            <a:r>
              <a:rPr lang="tr-TR" dirty="0" smtClean="0"/>
              <a:t>Bilgi </a:t>
            </a:r>
            <a:r>
              <a:rPr lang="tr-TR" dirty="0"/>
              <a:t>Erişim </a:t>
            </a:r>
            <a:r>
              <a:rPr lang="tr-TR" dirty="0" smtClean="0"/>
              <a:t>Sistemleri (Kütüphaneler</a:t>
            </a:r>
            <a:r>
              <a:rPr lang="tr-TR" dirty="0"/>
              <a:t>, </a:t>
            </a:r>
            <a:r>
              <a:rPr lang="tr-TR" dirty="0" smtClean="0"/>
              <a:t>							Tarama </a:t>
            </a:r>
            <a:r>
              <a:rPr lang="tr-TR" dirty="0"/>
              <a:t>Motorları, </a:t>
            </a:r>
            <a:r>
              <a:rPr lang="tr-TR" dirty="0" err="1"/>
              <a:t>Veritabanları</a:t>
            </a:r>
            <a:r>
              <a:rPr lang="tr-TR" dirty="0"/>
              <a:t>, </a:t>
            </a:r>
            <a:r>
              <a:rPr lang="tr-TR" dirty="0" smtClean="0"/>
              <a:t>												</a:t>
            </a:r>
            <a:r>
              <a:rPr lang="tr-TR" dirty="0" smtClean="0"/>
              <a:t>							Açık </a:t>
            </a:r>
            <a:r>
              <a:rPr lang="tr-TR" dirty="0"/>
              <a:t>Erişim </a:t>
            </a:r>
            <a:r>
              <a:rPr lang="tr-TR" dirty="0" smtClean="0"/>
              <a:t>Sistemleri) ve </a:t>
            </a:r>
            <a:r>
              <a:rPr lang="tr-TR" dirty="0" smtClean="0"/>
              <a:t>									Sistemleri </a:t>
            </a:r>
            <a:r>
              <a:rPr lang="tr-TR" dirty="0" smtClean="0"/>
              <a:t>İnşa Eden, Değerlendiren ve 													</a:t>
            </a:r>
            <a:r>
              <a:rPr lang="tr-TR" dirty="0" smtClean="0"/>
              <a:t>					Geliştiren </a:t>
            </a:r>
            <a:r>
              <a:rPr lang="tr-TR" dirty="0" smtClean="0"/>
              <a:t>Uzmanlar; Kütüphaneciler, </a:t>
            </a:r>
            <a:r>
              <a:rPr lang="tr-TR" dirty="0" smtClean="0"/>
              <a:t>							Bilgisayar </a:t>
            </a:r>
            <a:r>
              <a:rPr lang="tr-TR" dirty="0" smtClean="0"/>
              <a:t>Mühendisleri, Konu Uzmanları</a:t>
            </a:r>
          </a:p>
          <a:p>
            <a:r>
              <a:rPr lang="tr-TR" dirty="0" smtClean="0"/>
              <a:t>Kullanıcının Özümsemesi				</a:t>
            </a:r>
            <a:r>
              <a:rPr lang="tr-TR" dirty="0" smtClean="0"/>
              <a:t>Kullanıcılar</a:t>
            </a: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5694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Book Antiqua" panose="02040602050305030304" pitchFamily="18" charset="0"/>
              </a:rPr>
              <a:t>Bilgi üretimi sürecinde değer yaratan unsurlar Enformasyon zinciri</a:t>
            </a:r>
            <a:endParaRPr lang="tr-TR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1944303"/>
          <a:ext cx="12192000" cy="477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atır Belirtme Çizgisi 3 (Diğer Çubuk) 4"/>
          <p:cNvSpPr/>
          <p:nvPr/>
        </p:nvSpPr>
        <p:spPr>
          <a:xfrm>
            <a:off x="1722923" y="2454442"/>
            <a:ext cx="2560320" cy="702644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86074"/>
              <a:gd name="adj8" fmla="val -16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Bilim İnsanları,  Araştırmacılar</a:t>
            </a:r>
            <a:endParaRPr lang="tr-TR" dirty="0"/>
          </a:p>
        </p:txBody>
      </p:sp>
      <p:sp>
        <p:nvSpPr>
          <p:cNvPr id="6" name="Satır Belirtme Çizgisi 3 (Diğer Çubuk) 5"/>
          <p:cNvSpPr/>
          <p:nvPr/>
        </p:nvSpPr>
        <p:spPr>
          <a:xfrm>
            <a:off x="1378327" y="5143308"/>
            <a:ext cx="2954956" cy="1353744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86074"/>
              <a:gd name="adj8" fmla="val -16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Yayıncılar,  </a:t>
            </a:r>
            <a:r>
              <a:rPr lang="tr-TR" dirty="0" err="1" smtClean="0"/>
              <a:t>Veritabanı</a:t>
            </a:r>
            <a:r>
              <a:rPr lang="tr-TR" dirty="0" smtClean="0"/>
              <a:t> Üreticileri, Dağıtıcı Kuruluşlar, Sosyal Ağlar; Akademik Ağlar (</a:t>
            </a:r>
            <a:r>
              <a:rPr lang="tr-TR" dirty="0" err="1" smtClean="0"/>
              <a:t>ResearchGate</a:t>
            </a:r>
            <a:r>
              <a:rPr lang="tr-TR" dirty="0" smtClean="0"/>
              <a:t>, </a:t>
            </a:r>
            <a:r>
              <a:rPr lang="tr-TR" dirty="0" err="1" smtClean="0"/>
              <a:t>Academia</a:t>
            </a:r>
            <a:r>
              <a:rPr lang="tr-TR" dirty="0" smtClean="0"/>
              <a:t>, </a:t>
            </a:r>
            <a:r>
              <a:rPr lang="tr-TR" dirty="0" err="1" smtClean="0"/>
              <a:t>Mendeley</a:t>
            </a:r>
            <a:r>
              <a:rPr lang="tr-TR" dirty="0" smtClean="0"/>
              <a:t> vd.)</a:t>
            </a:r>
            <a:endParaRPr lang="tr-TR" dirty="0"/>
          </a:p>
        </p:txBody>
      </p:sp>
      <p:sp>
        <p:nvSpPr>
          <p:cNvPr id="7" name="Satır Belirtme Çizgisi 3 (Diğer Çubuk) 6"/>
          <p:cNvSpPr/>
          <p:nvPr/>
        </p:nvSpPr>
        <p:spPr>
          <a:xfrm>
            <a:off x="8576109" y="5727031"/>
            <a:ext cx="3426594" cy="770021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86074"/>
              <a:gd name="adj8" fmla="val -16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Bilgi Erişim Sistemleri: Kütüphaneler, Tarama Motorları, </a:t>
            </a:r>
            <a:r>
              <a:rPr lang="tr-TR" dirty="0" err="1" smtClean="0"/>
              <a:t>Veritabanları</a:t>
            </a:r>
            <a:r>
              <a:rPr lang="tr-TR" dirty="0" smtClean="0"/>
              <a:t>, Açık Erişim Sistemleri</a:t>
            </a:r>
            <a:endParaRPr lang="tr-TR" dirty="0"/>
          </a:p>
        </p:txBody>
      </p:sp>
      <p:sp>
        <p:nvSpPr>
          <p:cNvPr id="8" name="Satır Belirtme Çizgisi 3 (Diğer Çubuk) 7"/>
          <p:cNvSpPr/>
          <p:nvPr/>
        </p:nvSpPr>
        <p:spPr>
          <a:xfrm>
            <a:off x="8874976" y="2875740"/>
            <a:ext cx="1933075" cy="743950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86074"/>
              <a:gd name="adj8" fmla="val -16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Kullanıcılar</a:t>
            </a:r>
            <a:endParaRPr lang="tr-TR" dirty="0"/>
          </a:p>
        </p:txBody>
      </p:sp>
      <p:pic>
        <p:nvPicPr>
          <p:cNvPr id="1026" name="Picture 2" descr="einstein ile ilgili gÃ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483" y="1944303"/>
            <a:ext cx="1657166" cy="132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805" y="2454442"/>
            <a:ext cx="1703672" cy="95290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1" y="3165667"/>
            <a:ext cx="1139608" cy="544754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1013" y="3710420"/>
            <a:ext cx="962477" cy="640831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2588" y="3460163"/>
            <a:ext cx="949292" cy="567891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99950" y="3830222"/>
            <a:ext cx="972102" cy="69858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08819" y="4360244"/>
            <a:ext cx="862664" cy="707577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7478" y="3841090"/>
            <a:ext cx="971701" cy="819351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74502" y="4672670"/>
            <a:ext cx="1893372" cy="40414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51871" y="4170391"/>
            <a:ext cx="1200852" cy="587323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51871" y="4820693"/>
            <a:ext cx="1372052" cy="79318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16954" y="5127404"/>
            <a:ext cx="891239" cy="601066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253806" y="4979239"/>
            <a:ext cx="954155" cy="634635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1943" y="4141139"/>
            <a:ext cx="1088810" cy="770773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64515" y="4948693"/>
            <a:ext cx="1075674" cy="695726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20061" y="4165700"/>
            <a:ext cx="958917" cy="766925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48521" y="3720256"/>
            <a:ext cx="1405285" cy="437831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223923" y="3607099"/>
            <a:ext cx="1145456" cy="527876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937506" y="4444023"/>
            <a:ext cx="914274" cy="688479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325116" y="3735688"/>
            <a:ext cx="847024" cy="484602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288443" y="3215548"/>
            <a:ext cx="891355" cy="558601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107890" y="2035366"/>
            <a:ext cx="1659231" cy="1181551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162765" y="2269635"/>
            <a:ext cx="2090392" cy="606105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567331" y="2035366"/>
            <a:ext cx="1575987" cy="840374"/>
          </a:xfrm>
          <a:prstGeom prst="rect">
            <a:avLst/>
          </a:prstGeom>
        </p:spPr>
      </p:pic>
      <p:sp>
        <p:nvSpPr>
          <p:cNvPr id="33" name="Metin kutusu 32"/>
          <p:cNvSpPr txBox="1"/>
          <p:nvPr/>
        </p:nvSpPr>
        <p:spPr>
          <a:xfrm>
            <a:off x="5021555" y="3856249"/>
            <a:ext cx="2113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Bilginin Üretimi, Dolaşımı ve Yayımı Süreci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378551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SORGULAMA FORMÜLASYONUNUN AŞAMALARI</a:t>
            </a:r>
            <a:endParaRPr lang="tr-T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2744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İçerik Yer Tutucusu 8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 3"/>
          <p:cNvGrpSpPr/>
          <p:nvPr/>
        </p:nvGrpSpPr>
        <p:grpSpPr>
          <a:xfrm>
            <a:off x="2853015" y="278861"/>
            <a:ext cx="6105454" cy="1546764"/>
            <a:chOff x="4931449" y="435558"/>
            <a:chExt cx="2828369" cy="1546764"/>
          </a:xfrm>
        </p:grpSpPr>
        <p:sp>
          <p:nvSpPr>
            <p:cNvPr id="5" name="Yuvarlatılmış Dikdörtgen 4"/>
            <p:cNvSpPr/>
            <p:nvPr/>
          </p:nvSpPr>
          <p:spPr>
            <a:xfrm>
              <a:off x="4931449" y="435558"/>
              <a:ext cx="2828369" cy="1546764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Yuvarlatılmış Dikdörtgen 4"/>
            <p:cNvSpPr txBox="1"/>
            <p:nvPr/>
          </p:nvSpPr>
          <p:spPr>
            <a:xfrm>
              <a:off x="5006956" y="511065"/>
              <a:ext cx="2677355" cy="1395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Bilgi isteğinin/gereksinimin tanımlanması</a:t>
              </a:r>
              <a:endParaRPr lang="tr-TR" sz="3200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066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893509"/>
              </p:ext>
            </p:extLst>
          </p:nvPr>
        </p:nvGraphicFramePr>
        <p:xfrm>
          <a:off x="490331" y="2809460"/>
          <a:ext cx="11410120" cy="3640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 4"/>
          <p:cNvGrpSpPr/>
          <p:nvPr/>
        </p:nvGrpSpPr>
        <p:grpSpPr>
          <a:xfrm>
            <a:off x="3286541" y="517399"/>
            <a:ext cx="5204307" cy="1546764"/>
            <a:chOff x="4931449" y="2175669"/>
            <a:chExt cx="2828369" cy="1546764"/>
          </a:xfrm>
        </p:grpSpPr>
        <p:sp>
          <p:nvSpPr>
            <p:cNvPr id="6" name="Yuvarlatılmış Dikdörtgen 5"/>
            <p:cNvSpPr/>
            <p:nvPr/>
          </p:nvSpPr>
          <p:spPr>
            <a:xfrm>
              <a:off x="4931449" y="2175669"/>
              <a:ext cx="2828369" cy="1546764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Yuvarlatılmış Dikdörtgen 4"/>
            <p:cNvSpPr txBox="1"/>
            <p:nvPr/>
          </p:nvSpPr>
          <p:spPr>
            <a:xfrm>
              <a:off x="5006956" y="2251176"/>
              <a:ext cx="2677355" cy="1395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Sınırlılıklar (Sınırlılıkların belirlenmesi)</a:t>
              </a:r>
              <a:endParaRPr lang="tr-TR" sz="2000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232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Book Antiqua" panose="02040602050305030304" pitchFamily="18" charset="0"/>
              </a:rPr>
              <a:t>Bilgi kaynakları</a:t>
            </a:r>
            <a:endParaRPr lang="tr-TR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452387" y="1825624"/>
          <a:ext cx="11280809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38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lgacık">
  <a:themeElements>
    <a:clrScheme name="Dalgacık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Dalgacı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algacık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lgacık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327</Words>
  <Application>Microsoft Office PowerPoint</Application>
  <PresentationFormat>Geniş ekran</PresentationFormat>
  <Paragraphs>69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Arial</vt:lpstr>
      <vt:lpstr>Book Antiqua</vt:lpstr>
      <vt:lpstr>Calibri</vt:lpstr>
      <vt:lpstr>Comic Sans MS</vt:lpstr>
      <vt:lpstr>Wingdings</vt:lpstr>
      <vt:lpstr>Dalgacık</vt:lpstr>
      <vt:lpstr>PowerPoint Sunusu</vt:lpstr>
      <vt:lpstr>5-6. HAFTA</vt:lpstr>
      <vt:lpstr>ENFORMASYON ZİNCİRİ</vt:lpstr>
      <vt:lpstr>Enformasyon zinciri- işlevler/ aktörler</vt:lpstr>
      <vt:lpstr>Bilgi üretimi sürecinde değer yaratan unsurlar Enformasyon zinciri</vt:lpstr>
      <vt:lpstr>SORGULAMA FORMÜLASYONUNUN AŞAMALARI</vt:lpstr>
      <vt:lpstr>PowerPoint Sunusu</vt:lpstr>
      <vt:lpstr>PowerPoint Sunusu</vt:lpstr>
      <vt:lpstr>Bilgi kaynakları</vt:lpstr>
      <vt:lpstr>Gereksinim duyduğum bilgi kaynaklarına nasıl erişebilirim?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BİBLİYOGRAFİK DENETİM ARAÇLARININ  KULLANILIRLIK AÇISINDAN DEĞERLENDİRİLMESİ</dc:title>
  <dc:creator>...</dc:creator>
  <cp:lastModifiedBy>Hakem</cp:lastModifiedBy>
  <cp:revision>19</cp:revision>
  <dcterms:created xsi:type="dcterms:W3CDTF">2017-02-27T10:34:21Z</dcterms:created>
  <dcterms:modified xsi:type="dcterms:W3CDTF">2019-10-27T16:17:31Z</dcterms:modified>
</cp:coreProperties>
</file>