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4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9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3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7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0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1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2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3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3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96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71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DDF7F-5CA3-EE43-92A6-D1E7C6AB88FB}" type="datetimeFigureOut">
              <a:rPr lang="en-US" smtClean="0"/>
              <a:t>5.11.2019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3E4D-2180-3041-8A52-7FBFCF65D1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Doku kültürleri aracılığıyla hastalıksız bitki üretimi ve </a:t>
            </a:r>
            <a:r>
              <a:rPr lang="tr-TR" dirty="0" err="1"/>
              <a:t>mikroçoğaltım</a:t>
            </a:r>
            <a:r>
              <a:rPr lang="tr-TR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88564"/>
            <a:ext cx="6400800" cy="1284230"/>
          </a:xfrm>
        </p:spPr>
        <p:txBody>
          <a:bodyPr/>
          <a:lstStyle/>
          <a:p>
            <a:r>
              <a:rPr lang="en-US" dirty="0" err="1" smtClean="0"/>
              <a:t>Sebahattin</a:t>
            </a:r>
            <a:r>
              <a:rPr lang="en-US" dirty="0" smtClean="0"/>
              <a:t> ÖZCAN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2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Meristem </a:t>
            </a:r>
            <a:r>
              <a:rPr lang="en-US" dirty="0" err="1" smtClean="0"/>
              <a:t>bölgesi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704252"/>
            <a:ext cx="6997107" cy="37693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85570" y="6168231"/>
            <a:ext cx="552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 1993, </a:t>
            </a:r>
            <a:r>
              <a:rPr lang="en-US" dirty="0" err="1" smtClean="0"/>
              <a:t>Bürün</a:t>
            </a:r>
            <a:r>
              <a:rPr lang="en-US" dirty="0" smtClean="0"/>
              <a:t> 2002 (Ed: </a:t>
            </a:r>
            <a:r>
              <a:rPr lang="en-US" dirty="0" err="1" smtClean="0"/>
              <a:t>Babaoğlu</a:t>
            </a:r>
            <a:r>
              <a:rPr lang="en-US" dirty="0" smtClean="0"/>
              <a:t>, </a:t>
            </a:r>
            <a:r>
              <a:rPr lang="en-US" dirty="0" err="1" smtClean="0"/>
              <a:t>Gürel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Özcan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36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Meristem </a:t>
            </a:r>
            <a:r>
              <a:rPr lang="en-US" sz="2800" dirty="0" err="1" smtClean="0"/>
              <a:t>ucu</a:t>
            </a:r>
            <a:r>
              <a:rPr lang="en-US" sz="2800" dirty="0" smtClean="0"/>
              <a:t> </a:t>
            </a:r>
            <a:r>
              <a:rPr lang="en-US" sz="2800" dirty="0" err="1" smtClean="0"/>
              <a:t>kültürü</a:t>
            </a:r>
            <a:r>
              <a:rPr lang="en-US" sz="2800" dirty="0" smtClean="0"/>
              <a:t> </a:t>
            </a:r>
            <a:r>
              <a:rPr lang="en-US" sz="2800" dirty="0" err="1" smtClean="0"/>
              <a:t>ile</a:t>
            </a:r>
            <a:r>
              <a:rPr lang="en-US" sz="2800" dirty="0" smtClean="0"/>
              <a:t> </a:t>
            </a:r>
            <a:r>
              <a:rPr lang="en-US" sz="2800" dirty="0" err="1" smtClean="0"/>
              <a:t>virüsten</a:t>
            </a:r>
            <a:r>
              <a:rPr lang="en-US" sz="2800" dirty="0" smtClean="0"/>
              <a:t> </a:t>
            </a:r>
            <a:r>
              <a:rPr lang="en-US" sz="2800" dirty="0" err="1" smtClean="0"/>
              <a:t>ari</a:t>
            </a:r>
            <a:r>
              <a:rPr lang="en-US" sz="2800" dirty="0" smtClean="0"/>
              <a:t> </a:t>
            </a:r>
            <a:r>
              <a:rPr lang="en-US" sz="2800" dirty="0" err="1" smtClean="0"/>
              <a:t>bitki</a:t>
            </a:r>
            <a:r>
              <a:rPr lang="en-US" sz="2800" dirty="0" smtClean="0"/>
              <a:t> </a:t>
            </a:r>
            <a:r>
              <a:rPr lang="en-US" sz="2800" dirty="0" err="1" smtClean="0"/>
              <a:t>elde</a:t>
            </a:r>
            <a:r>
              <a:rPr lang="en-US" sz="2800" dirty="0" smtClean="0"/>
              <a:t> </a:t>
            </a:r>
            <a:r>
              <a:rPr lang="en-US" sz="2800" dirty="0" err="1" smtClean="0"/>
              <a:t>edilmesi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14" y="1316596"/>
            <a:ext cx="6199321" cy="4990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85570" y="6168231"/>
            <a:ext cx="552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George 1993, </a:t>
            </a:r>
            <a:r>
              <a:rPr lang="en-US" dirty="0" err="1" smtClean="0"/>
              <a:t>Bürün</a:t>
            </a:r>
            <a:r>
              <a:rPr lang="en-US" dirty="0" smtClean="0"/>
              <a:t> 2002 (Ed: </a:t>
            </a:r>
            <a:r>
              <a:rPr lang="en-US" dirty="0" err="1" smtClean="0"/>
              <a:t>Babaoğlu</a:t>
            </a:r>
            <a:r>
              <a:rPr lang="en-US" dirty="0" smtClean="0"/>
              <a:t>, </a:t>
            </a:r>
            <a:r>
              <a:rPr lang="en-US" dirty="0" err="1" smtClean="0"/>
              <a:t>Gürel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Özcan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3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 vitro </a:t>
            </a:r>
            <a:r>
              <a:rPr lang="en-US" sz="2800" dirty="0" err="1"/>
              <a:t>b</a:t>
            </a:r>
            <a:r>
              <a:rPr lang="en-US" sz="2800" dirty="0" err="1" smtClean="0"/>
              <a:t>itki</a:t>
            </a:r>
            <a:r>
              <a:rPr lang="en-US" sz="2800" dirty="0" smtClean="0"/>
              <a:t> rejenerasyon </a:t>
            </a:r>
            <a:r>
              <a:rPr lang="en-US" sz="2800" dirty="0" err="1" smtClean="0"/>
              <a:t>ve</a:t>
            </a:r>
            <a:r>
              <a:rPr lang="en-US" sz="2800" dirty="0" smtClean="0"/>
              <a:t> </a:t>
            </a:r>
            <a:r>
              <a:rPr lang="en-US" sz="2800" dirty="0" err="1" smtClean="0"/>
              <a:t>mikroçoğaltım</a:t>
            </a:r>
            <a:r>
              <a:rPr lang="en-US" sz="2800" dirty="0" smtClean="0"/>
              <a:t> </a:t>
            </a:r>
            <a:r>
              <a:rPr lang="en-US" sz="2800" dirty="0" err="1" smtClean="0"/>
              <a:t>metotları</a:t>
            </a:r>
            <a:endParaRPr lang="en-US" sz="2800" dirty="0"/>
          </a:p>
        </p:txBody>
      </p:sp>
      <p:pic>
        <p:nvPicPr>
          <p:cNvPr id="4" name="Picture 5" descr="Micropropaga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908573" cy="46055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95540" y="6319414"/>
            <a:ext cx="3933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Lindsey </a:t>
            </a:r>
            <a:r>
              <a:rPr lang="en-US" dirty="0" err="1" smtClean="0"/>
              <a:t>ve</a:t>
            </a:r>
            <a:r>
              <a:rPr lang="en-US" dirty="0" smtClean="0"/>
              <a:t> Jones 1989’dan </a:t>
            </a:r>
            <a:r>
              <a:rPr lang="en-US" dirty="0" err="1" smtClean="0"/>
              <a:t>değiştirilerek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4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Odunsu</a:t>
            </a:r>
            <a:r>
              <a:rPr lang="en-US" dirty="0" smtClean="0"/>
              <a:t> </a:t>
            </a:r>
            <a:r>
              <a:rPr lang="en-US" dirty="0" err="1" smtClean="0"/>
              <a:t>Bitkilerin</a:t>
            </a:r>
            <a:r>
              <a:rPr lang="en-US" dirty="0" smtClean="0"/>
              <a:t> </a:t>
            </a:r>
            <a:r>
              <a:rPr lang="en-US" dirty="0" err="1" smtClean="0"/>
              <a:t>Microçoğaltımı</a:t>
            </a:r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045" y="1980556"/>
            <a:ext cx="5539599" cy="440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98292" y="6137995"/>
            <a:ext cx="87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vd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932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2200" dirty="0"/>
              <a:t>Endemik ve nesli tükenme tehlikesi altında olan </a:t>
            </a:r>
            <a:r>
              <a:rPr lang="tr-TR" sz="2200" i="1" dirty="0" err="1"/>
              <a:t>Musari</a:t>
            </a:r>
            <a:r>
              <a:rPr lang="tr-TR" sz="2200" i="1" dirty="0"/>
              <a:t> </a:t>
            </a:r>
            <a:r>
              <a:rPr lang="tr-TR" sz="2200" i="1" dirty="0" err="1"/>
              <a:t>muscarimi</a:t>
            </a:r>
            <a:r>
              <a:rPr lang="tr-TR" sz="2200" dirty="0" err="1"/>
              <a:t>’nin</a:t>
            </a:r>
            <a:r>
              <a:rPr lang="tr-TR" sz="2200" dirty="0"/>
              <a:t> olgunlaşmamış embriyolarından soğancık oluşumu: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44" y="1244108"/>
            <a:ext cx="6637811" cy="4893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8532" y="6349650"/>
            <a:ext cx="16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Arslan</a:t>
            </a:r>
            <a:r>
              <a:rPr lang="en-US" dirty="0" smtClean="0"/>
              <a:t> </a:t>
            </a:r>
            <a:r>
              <a:rPr lang="en-US" dirty="0" err="1" smtClean="0"/>
              <a:t>vd</a:t>
            </a:r>
            <a:r>
              <a:rPr lang="en-US" dirty="0" smtClean="0"/>
              <a:t>.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8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200" dirty="0"/>
              <a:t>Endemik ve nesli tükenme tehlikesi altında olan </a:t>
            </a:r>
            <a:r>
              <a:rPr lang="tr-TR" sz="2200" i="1" dirty="0" err="1"/>
              <a:t>Sternbergia</a:t>
            </a:r>
            <a:r>
              <a:rPr lang="tr-TR" sz="2200" i="1" dirty="0"/>
              <a:t> </a:t>
            </a:r>
            <a:r>
              <a:rPr lang="tr-TR" sz="2200" i="1" dirty="0" err="1"/>
              <a:t>candida</a:t>
            </a:r>
            <a:r>
              <a:rPr lang="tr-TR" sz="2200" dirty="0" err="1"/>
              <a:t>’nin</a:t>
            </a:r>
            <a:r>
              <a:rPr lang="tr-TR" sz="2200" dirty="0"/>
              <a:t> olgunlaşmamış embriyo ve soğan pul yapraklarından soğancık oluşumu. 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74" y="1544615"/>
            <a:ext cx="8586734" cy="3776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8532" y="6349650"/>
            <a:ext cx="16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Arslan</a:t>
            </a:r>
            <a:r>
              <a:rPr lang="en-US" dirty="0" smtClean="0"/>
              <a:t> </a:t>
            </a:r>
            <a:r>
              <a:rPr lang="en-US" dirty="0" err="1" smtClean="0"/>
              <a:t>vd</a:t>
            </a:r>
            <a:r>
              <a:rPr lang="en-US" dirty="0" smtClean="0"/>
              <a:t>.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254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109</Words>
  <Application>Microsoft Macintosh PowerPoint</Application>
  <PresentationFormat>On-screen Show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Doku kültürleri aracılığıyla hastalıksız bitki üretimi ve mikroçoğaltım </vt:lpstr>
      <vt:lpstr>Meristem bölgesi</vt:lpstr>
      <vt:lpstr>Meristem ucu kültürü ile virüsten ari bitki elde edilmesi</vt:lpstr>
      <vt:lpstr>In vitro bitki rejenerasyon ve mikroçoğaltım metotları</vt:lpstr>
      <vt:lpstr>Odunsu Bitkilerin Microçoğaltımı</vt:lpstr>
      <vt:lpstr>Endemik ve nesli tükenme tehlikesi altında olan Musari muscarimi’nin olgunlaşmamış embriyolarından soğancık oluşumu: </vt:lpstr>
      <vt:lpstr>Endemik ve nesli tükenme tehlikesi altında olan Sternbergia candida’nin olgunlaşmamış embriyo ve soğan pul yapraklarından soğancık oluşumu. </vt:lpstr>
    </vt:vector>
  </TitlesOfParts>
  <Company>saa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saa saa</dc:creator>
  <cp:lastModifiedBy>saa saa</cp:lastModifiedBy>
  <cp:revision>6</cp:revision>
  <dcterms:created xsi:type="dcterms:W3CDTF">2019-11-05T08:53:05Z</dcterms:created>
  <dcterms:modified xsi:type="dcterms:W3CDTF">2019-11-05T09:27:53Z</dcterms:modified>
</cp:coreProperties>
</file>