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3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6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9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2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2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2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4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8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3565-0AE0-4D43-98CF-8C1B0A42FFB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77056-2753-42F9-9C74-E7B0E7D1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1904_Yaz_Olimpiyatlar%C4%B1" TargetMode="External"/><Relationship Id="rId2" Type="http://schemas.openxmlformats.org/officeDocument/2006/relationships/hyperlink" Target="http://tr.wikipedia.org/wiki/2004_Yaz_Olimpiyatlar%C4%B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.wikipedia.org/w/index.php?title=Thomas_Hickss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/index.php?title=Knut_Enemark_Jensen&amp;action=edit&amp;redlink=1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tr.wikipedia.org/wiki/1960_Yaz_Olimpiyatlar%C4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tr.wikipedia.org/wiki/1964_Tokyo_Olimpiyatlar%C4%B1" TargetMode="External"/><Relationship Id="rId4" Type="http://schemas.openxmlformats.org/officeDocument/2006/relationships/hyperlink" Target="http://tr.wikipedia.org/wiki/196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://tr.wikipedia.org/wiki/IOC" TargetMode="External"/><Relationship Id="rId7" Type="http://schemas.openxmlformats.org/officeDocument/2006/relationships/hyperlink" Target="http://tr.wikipedia.org/wiki/Ben_Johnson_(atlet)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tr.wikipedia.org/w/index.php?title=Seul_Olimpiyatlar%C4%B1&amp;action=edit&amp;redlink=1" TargetMode="External"/><Relationship Id="rId5" Type="http://schemas.openxmlformats.org/officeDocument/2006/relationships/hyperlink" Target="http://tr.wikipedia.org/w/index.php?title=Hans-Gunnar_Liljenwall&amp;action=edit&amp;redlink=1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tr.wikipedia.org/wiki/1968" TargetMode="External"/><Relationship Id="rId9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r.wikipedia.org/wiki/WA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Doping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Burcu Ertaş Dölek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9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DOPİNG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63552" y="2564905"/>
            <a:ext cx="8147248" cy="38492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		Olimpiyatların ruhuna en çok zarar veren etkenlerin başında son yıllarda kullanımı gittikçe artan doping etkisi olan ilaç kullanımı gelmektedir. Özellikle </a:t>
            </a:r>
            <a:r>
              <a:rPr lang="tr-TR" dirty="0" smtClean="0">
                <a:hlinkClick r:id="rId2" tooltip="2004 Yaz Olimpiyatları"/>
              </a:rPr>
              <a:t>2004 Atina Olimpiyatları</a:t>
            </a:r>
            <a:r>
              <a:rPr lang="tr-TR" dirty="0" smtClean="0"/>
              <a:t>'nda başta halter gibi güce dayalı sporlar olmak üzere pek çok doping vakası ile karşılaşıldı ve alınmış pek çok madalya iade edildi.</a:t>
            </a:r>
          </a:p>
          <a:p>
            <a:pPr>
              <a:buNone/>
            </a:pPr>
            <a:r>
              <a:rPr lang="tr-TR" dirty="0" smtClean="0"/>
              <a:t>		Aslında ilk olimpiyatlarda doping etkili ilaç kullanımı yasak değildi. Hatta </a:t>
            </a:r>
            <a:r>
              <a:rPr lang="tr-TR" dirty="0" smtClean="0">
                <a:hlinkClick r:id="rId3" tooltip="1904 Yaz Olimpiyatları"/>
              </a:rPr>
              <a:t>1904 Yaz Olimpiyatları</a:t>
            </a:r>
            <a:r>
              <a:rPr lang="tr-TR" dirty="0" smtClean="0"/>
              <a:t>'nda maratonu kazanan </a:t>
            </a:r>
            <a:r>
              <a:rPr lang="tr-TR" dirty="0" smtClean="0">
                <a:hlinkClick r:id="rId4" tooltip="Thomas Hickss (sayfa mevcut değil)"/>
              </a:rPr>
              <a:t>Thomas </a:t>
            </a:r>
            <a:r>
              <a:rPr lang="tr-TR" dirty="0" err="1" smtClean="0">
                <a:hlinkClick r:id="rId4" tooltip="Thomas Hickss (sayfa mevcut değil)"/>
              </a:rPr>
              <a:t>Hickss</a:t>
            </a:r>
            <a:r>
              <a:rPr lang="tr-TR" dirty="0" err="1" smtClean="0"/>
              <a:t>'e</a:t>
            </a:r>
            <a:r>
              <a:rPr lang="tr-TR" dirty="0" smtClean="0"/>
              <a:t> yarış içinde dahi antrenörü tarafından güçlendirici ilaçlar verildi.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621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63552" y="2564905"/>
            <a:ext cx="8147248" cy="38492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		Ancak zaman içinde bunun spor ruhuna aykırı olması ve ileri safhalarda sağlık problemleri yaratması sebebiyle yasaklanması söz konusu oldu. İlk olarak 1956 </a:t>
            </a:r>
            <a:r>
              <a:rPr lang="tr-TR" dirty="0" err="1" smtClean="0"/>
              <a:t>Melbourn'da</a:t>
            </a:r>
            <a:r>
              <a:rPr lang="tr-TR" dirty="0" smtClean="0"/>
              <a:t> konu gündeme geldi.</a:t>
            </a:r>
          </a:p>
          <a:p>
            <a:pPr>
              <a:buNone/>
            </a:pPr>
            <a:r>
              <a:rPr lang="tr-TR" dirty="0" smtClean="0"/>
              <a:t>		Olimpiyat tarihinin dopinglerle ilgili en dramatik olayı ise </a:t>
            </a:r>
            <a:r>
              <a:rPr lang="tr-TR" dirty="0" smtClean="0">
                <a:hlinkClick r:id="rId2" tooltip="1960 Yaz Olimpiyatları"/>
              </a:rPr>
              <a:t>1960 Yaz </a:t>
            </a:r>
            <a:r>
              <a:rPr lang="tr-TR" dirty="0" err="1" smtClean="0">
                <a:hlinkClick r:id="rId2" tooltip="1960 Yaz Olimpiyatları"/>
              </a:rPr>
              <a:t>Olimpiyatların</a:t>
            </a:r>
            <a:r>
              <a:rPr lang="tr-TR" dirty="0" err="1" smtClean="0"/>
              <a:t>'da</a:t>
            </a:r>
            <a:r>
              <a:rPr lang="tr-TR" dirty="0" smtClean="0"/>
              <a:t> gerçekleşti. Danimarkalı bisikletçi </a:t>
            </a:r>
            <a:r>
              <a:rPr lang="tr-TR" dirty="0" err="1" smtClean="0">
                <a:hlinkClick r:id="rId3" tooltip="Knut Enemark Jensen (sayfa mevcut değil)"/>
              </a:rPr>
              <a:t>Knut</a:t>
            </a:r>
            <a:r>
              <a:rPr lang="tr-TR" dirty="0" smtClean="0">
                <a:hlinkClick r:id="rId3" tooltip="Knut Enemark Jensen (sayfa mevcut değil)"/>
              </a:rPr>
              <a:t> </a:t>
            </a:r>
            <a:r>
              <a:rPr lang="tr-TR" dirty="0" err="1" smtClean="0">
                <a:hlinkClick r:id="rId3" tooltip="Knut Enemark Jensen (sayfa mevcut değil)"/>
              </a:rPr>
              <a:t>Enemark</a:t>
            </a:r>
            <a:r>
              <a:rPr lang="tr-TR" dirty="0" smtClean="0">
                <a:hlinkClick r:id="rId3" tooltip="Knut Enemark Jensen (sayfa mevcut değil)"/>
              </a:rPr>
              <a:t> </a:t>
            </a:r>
            <a:r>
              <a:rPr lang="tr-TR" dirty="0" err="1" smtClean="0">
                <a:hlinkClick r:id="rId3" tooltip="Knut Enemark Jensen (sayfa mevcut değil)"/>
              </a:rPr>
              <a:t>Jensen</a:t>
            </a:r>
            <a:r>
              <a:rPr lang="tr-TR" dirty="0" smtClean="0"/>
              <a:t> yarış sırasında </a:t>
            </a:r>
            <a:r>
              <a:rPr lang="tr-TR" dirty="0" err="1" smtClean="0"/>
              <a:t>bisiklettten</a:t>
            </a:r>
            <a:r>
              <a:rPr lang="tr-TR" dirty="0" smtClean="0"/>
              <a:t> düşerek öldü. Daha sonra ölümünün kullandığı dopingli ilaçlardan kaynaklandığı ortaya çıktı. Bu olay üzerine </a:t>
            </a:r>
            <a:r>
              <a:rPr lang="tr-TR" dirty="0" smtClean="0">
                <a:hlinkClick r:id="rId4" tooltip="1963"/>
              </a:rPr>
              <a:t>1963</a:t>
            </a:r>
            <a:r>
              <a:rPr lang="tr-TR" dirty="0" smtClean="0"/>
              <a:t> yılında Avrupa Komisyonu'nda doping konusu ele alındı ve ilk kontroller yetersiz de olsa, </a:t>
            </a:r>
            <a:r>
              <a:rPr lang="tr-TR" dirty="0" smtClean="0">
                <a:hlinkClick r:id="rId5" tooltip="1964 Tokyo Olimpiyatları"/>
              </a:rPr>
              <a:t>1964 Tokyo Olimpiyatları</a:t>
            </a:r>
            <a:r>
              <a:rPr lang="tr-TR" dirty="0" smtClean="0"/>
              <a:t>'nda yapılmaya başladı.</a:t>
            </a:r>
          </a:p>
          <a:p>
            <a:endParaRPr lang="tr-TR" dirty="0"/>
          </a:p>
        </p:txBody>
      </p:sp>
      <p:pic>
        <p:nvPicPr>
          <p:cNvPr id="3074" name="Picture 2" descr="http://img.ihned.cz/attachment.php/50/40785050/iosv45CDEHJKklPWbcdefghqrz1STU9R/jens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3592" y="260648"/>
            <a:ext cx="3704676" cy="2086968"/>
          </a:xfrm>
          <a:prstGeom prst="rect">
            <a:avLst/>
          </a:prstGeom>
          <a:noFill/>
        </p:spPr>
      </p:pic>
      <p:pic>
        <p:nvPicPr>
          <p:cNvPr id="3076" name="Picture 4" descr="http://www.rowinghistory-aus.info/olympic-games/posters/images/1964-OGpos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0177" y="260648"/>
            <a:ext cx="1159759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35560" y="2420889"/>
            <a:ext cx="8075240" cy="40653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		</a:t>
            </a:r>
            <a:r>
              <a:rPr lang="tr-TR" sz="2300" dirty="0"/>
              <a:t>Ancak pek çok spor federasyonun koyduğu dopingli sporcuya men </a:t>
            </a:r>
            <a:r>
              <a:rPr lang="tr-TR" sz="2300" dirty="0" err="1"/>
              <a:t>cazasını</a:t>
            </a:r>
            <a:r>
              <a:rPr lang="tr-TR" sz="2300" dirty="0"/>
              <a:t> uygulama kararını </a:t>
            </a:r>
            <a:r>
              <a:rPr lang="tr-TR" sz="2300" dirty="0">
                <a:hlinkClick r:id="rId3" tooltip="IOC"/>
              </a:rPr>
              <a:t>IOC</a:t>
            </a:r>
            <a:r>
              <a:rPr lang="tr-TR" sz="2300" dirty="0"/>
              <a:t> ilk olarak 1967'de verdi. Ve Olimpiyatlar tarihinde ilk doping testi pozitif çıkan sporcu </a:t>
            </a:r>
            <a:r>
              <a:rPr lang="tr-TR" sz="2300" dirty="0">
                <a:hlinkClick r:id="rId4" tooltip="1968"/>
              </a:rPr>
              <a:t>1968</a:t>
            </a:r>
            <a:r>
              <a:rPr lang="tr-TR" sz="2300" dirty="0"/>
              <a:t> yılında İsveçli atlet </a:t>
            </a:r>
            <a:r>
              <a:rPr lang="tr-TR" sz="2300" dirty="0" err="1">
                <a:hlinkClick r:id="rId5" tooltip="Hans-Gunnar Liljenwall (sayfa mevcut değil)"/>
              </a:rPr>
              <a:t>Hans</a:t>
            </a:r>
            <a:r>
              <a:rPr lang="tr-TR" sz="2300" dirty="0">
                <a:hlinkClick r:id="rId5" tooltip="Hans-Gunnar Liljenwall (sayfa mevcut değil)"/>
              </a:rPr>
              <a:t>-</a:t>
            </a:r>
            <a:r>
              <a:rPr lang="tr-TR" sz="2300" dirty="0" err="1">
                <a:hlinkClick r:id="rId5" tooltip="Hans-Gunnar Liljenwall (sayfa mevcut değil)"/>
              </a:rPr>
              <a:t>Gunnar</a:t>
            </a:r>
            <a:r>
              <a:rPr lang="tr-TR" sz="2300" dirty="0">
                <a:hlinkClick r:id="rId5" tooltip="Hans-Gunnar Liljenwall (sayfa mevcut değil)"/>
              </a:rPr>
              <a:t> </a:t>
            </a:r>
            <a:r>
              <a:rPr lang="tr-TR" sz="2300" dirty="0" err="1">
                <a:hlinkClick r:id="rId5" tooltip="Hans-Gunnar Liljenwall (sayfa mevcut değil)"/>
              </a:rPr>
              <a:t>Liljenwall</a:t>
            </a:r>
            <a:r>
              <a:rPr lang="tr-TR" sz="2300" dirty="0"/>
              <a:t> oldu. Sporcu kazandığı bronz madalyayı alkol kullanımı nedeniyle kaybetmiş oldu.</a:t>
            </a:r>
          </a:p>
          <a:p>
            <a:pPr>
              <a:buNone/>
            </a:pPr>
            <a:r>
              <a:rPr lang="tr-TR" sz="2300" dirty="0"/>
              <a:t>		Olimpiyatların en bilinen doping olayı ise 100 metre yarışında </a:t>
            </a:r>
            <a:r>
              <a:rPr lang="tr-TR" sz="2300" dirty="0">
                <a:hlinkClick r:id="rId6" tooltip="Seul Olimpiyatları (sayfa mevcut değil)"/>
              </a:rPr>
              <a:t>Seul Olimpiyatları</a:t>
            </a:r>
            <a:r>
              <a:rPr lang="tr-TR" sz="2300" dirty="0"/>
              <a:t>'nda ortaya çıktı. Kanadalı sprinter </a:t>
            </a:r>
            <a:r>
              <a:rPr lang="tr-TR" sz="2300" dirty="0">
                <a:hlinkClick r:id="rId7" tooltip="Ben Johnson (atlet)"/>
              </a:rPr>
              <a:t>Ben Johnson</a:t>
            </a:r>
            <a:r>
              <a:rPr lang="tr-TR" sz="2300" dirty="0"/>
              <a:t> yarışı rekor kırarak kazanmış ve bu oyunların belki de en önemli madalyalarından birini kazanmıştı. Ancak doping testleri sonucu pozitif çıkınca madalyayı iade etmek zorunda kaldı ve 2 yıl men cezası aldı.</a:t>
            </a:r>
          </a:p>
          <a:p>
            <a:endParaRPr lang="tr-TR" dirty="0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927649" y="1124745"/>
          <a:ext cx="160178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ketleyici Kabuk Nesnesi" showAsIcon="1" r:id="rId8" imgW="1602000" imgH="455760" progId="Package">
                  <p:embed/>
                </p:oleObj>
              </mc:Choice>
              <mc:Fallback>
                <p:oleObj name="Paketleyici Kabuk Nesnesi" showAsIcon="1" r:id="rId8" imgW="1602000" imgH="4557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9" y="1124745"/>
                        <a:ext cx="160178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http://i.cdn.turner.com/si/multimedia/photo_gallery/0707/cheaters.drug.related/images/johnson.b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68008" y="332656"/>
            <a:ext cx="1910652" cy="1709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10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2780929"/>
            <a:ext cx="8363272" cy="33452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		Son yıllarda oldukça artan dopingli ilaç kullanımı ile </a:t>
            </a:r>
            <a:r>
              <a:rPr lang="tr-TR" dirty="0" err="1" smtClean="0"/>
              <a:t>Uluslarası</a:t>
            </a:r>
            <a:r>
              <a:rPr lang="tr-TR" dirty="0" smtClean="0"/>
              <a:t> Anti Doping Kurumu (</a:t>
            </a:r>
            <a:r>
              <a:rPr lang="tr-TR" dirty="0" smtClean="0">
                <a:hlinkClick r:id="rId2" tooltip="WADA"/>
              </a:rPr>
              <a:t>WADA</a:t>
            </a:r>
            <a:r>
              <a:rPr lang="tr-TR" dirty="0" smtClean="0"/>
              <a:t>) kuruldu ve denetimler oldukça sıklaştırıldı. Ben Johnson olayında olduğu gibi madalyanın verilip sonra alınması ve doping kullanmayan sporcuların hakkı olan dereceyi o sahada alamaması oldukça tartışıldı. Bu yüzden artık sporcular oyunlara katılmadan önce, hatta kendi ülkelerindeki baskınlar ile, testler yaparak dopingi önlemeye ve ilaç kullanan sporcuların oyunlara katılması engellenmeye çalışılıyor.</a:t>
            </a:r>
            <a:endParaRPr lang="tr-TR" dirty="0"/>
          </a:p>
        </p:txBody>
      </p:sp>
      <p:pic>
        <p:nvPicPr>
          <p:cNvPr id="1026" name="Picture 2" descr="http://www.telesport.hu/Hirek/2009/05/~/media/News/Sport/Hirek/2009/02/25/18/WADA.jpg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776" y="548680"/>
            <a:ext cx="3962946" cy="217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98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Geniş ekran</PresentationFormat>
  <Paragraphs>10</Paragraphs>
  <Slides>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Paketleyici Kabuk Nesnesi</vt:lpstr>
      <vt:lpstr>Doping</vt:lpstr>
      <vt:lpstr>DOPİNG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Doping</dc:title>
  <dc:creator>BURCU</dc:creator>
  <cp:lastModifiedBy>BURCU</cp:lastModifiedBy>
  <cp:revision>2</cp:revision>
  <dcterms:created xsi:type="dcterms:W3CDTF">2019-11-12T17:27:37Z</dcterms:created>
  <dcterms:modified xsi:type="dcterms:W3CDTF">2019-11-12T17:31:44Z</dcterms:modified>
</cp:coreProperties>
</file>