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3115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0338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94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71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3541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2231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150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4039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8245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782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2410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167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TARIM EKONOMİSİ İSTATİSTİĞİ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AHMET ÖZÇELİK</a:t>
            </a:r>
          </a:p>
          <a:p>
            <a:r>
              <a:rPr lang="tr-TR" dirty="0" smtClean="0"/>
              <a:t>7. 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7683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VARYANS ve STANDART SAPMA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Standart sapma, popülasyonun merkezi noktasından sapma esasına dayanan bir değişim ölçüsüdür.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2484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VARYANS ve STANDART SAPMA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Standart sapma, varyantların aritmetik ortalamadan sapmalarının karelerinin ortalamasının kare köküdür.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4506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VARYANS ve STANDART SAPMA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Standart sapma gruplandırılmış ve gruplandırılmamış verilerde ayrı ayrı hesaplanır. </a:t>
            </a:r>
          </a:p>
          <a:p>
            <a:pPr algn="just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462923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VARYANS ve STANDART SAPMA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Standart sapma, daima ortalama sapmadan büyüktür. Bunun sebebi ortalamadan önce karekök almanın, tartısından daha büyük sapma hasıl etmesidir.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4241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VARYANS ve STANDART SAPMA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4961" y="2098766"/>
            <a:ext cx="8192452" cy="4054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824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VARYANS ve STANDART SAPMA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4063" y="1889760"/>
            <a:ext cx="10515600" cy="4351338"/>
          </a:xfrm>
        </p:spPr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7509" y="1889760"/>
            <a:ext cx="8125641" cy="453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432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Çarpıklık	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Bir serideki frekansların seyirlerinin normal, simetrik olup olmadığı, simetriden ne kadar uzaklaştığını yani frekans dağılımının şeklini belirlemeye imkan tanıyan ölçülerden biri çarpıklıktır.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6094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119</Words>
  <Application>Microsoft Office PowerPoint</Application>
  <PresentationFormat>Geniş ekran</PresentationFormat>
  <Paragraphs>15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TARIM EKONOMİSİ İSTATİSTİĞİ</vt:lpstr>
      <vt:lpstr>VARYANS ve STANDART SAPMA</vt:lpstr>
      <vt:lpstr>VARYANS ve STANDART SAPMA</vt:lpstr>
      <vt:lpstr>VARYANS ve STANDART SAPMA</vt:lpstr>
      <vt:lpstr>VARYANS ve STANDART SAPMA</vt:lpstr>
      <vt:lpstr>VARYANS ve STANDART SAPMA</vt:lpstr>
      <vt:lpstr>VARYANS ve STANDART SAPMA</vt:lpstr>
      <vt:lpstr>Çarpıklık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TARIM EKONOMİSİ ve İŞLETMECİLİK DERS NOTLARI</dc:title>
  <dc:creator>hsssSSss ..</dc:creator>
  <cp:lastModifiedBy>hsssSSss ..</cp:lastModifiedBy>
  <cp:revision>18</cp:revision>
  <dcterms:created xsi:type="dcterms:W3CDTF">2018-01-08T13:58:44Z</dcterms:created>
  <dcterms:modified xsi:type="dcterms:W3CDTF">2019-11-13T07:39:20Z</dcterms:modified>
</cp:coreProperties>
</file>