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8.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İstatistikte bir araç olan olasılık, olayların vuku bulma şansı demektir.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OLASILIK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Olasılık </a:t>
            </a:r>
            <a:r>
              <a:rPr lang="tr-TR" dirty="0" err="1" smtClean="0"/>
              <a:t>nisbi</a:t>
            </a:r>
            <a:r>
              <a:rPr lang="tr-TR" dirty="0" smtClean="0"/>
              <a:t> bir frekans demektir.</a:t>
            </a:r>
          </a:p>
          <a:p>
            <a:pPr algn="just"/>
            <a:r>
              <a:rPr lang="tr-TR" dirty="0" smtClean="0"/>
              <a:t>Olasılık sıfır ile 1 arasında değişen değerler alır.</a:t>
            </a:r>
          </a:p>
          <a:p>
            <a:pPr algn="just"/>
            <a:r>
              <a:rPr lang="tr-TR" dirty="0" smtClean="0"/>
              <a:t>Tüm muhtemel olayların olasılıkları toplamı 1’dir.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OLASILIK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Bağımsız olay: Bir olayın vuku bulması, diğer olayın vuku bulma olasılığını etkilemiyorsa, bu iki olay bağımsı olaylardır.</a:t>
            </a:r>
          </a:p>
          <a:p>
            <a:pPr algn="just"/>
            <a:r>
              <a:rPr lang="tr-TR" dirty="0" smtClean="0"/>
              <a:t>Bağımlı olay: Birinin vuku bulması diğerinin ortaya çıkışını etkiliyorsa bu iki olay bağımlıdır.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OLASILIK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Binom</a:t>
            </a:r>
            <a:r>
              <a:rPr lang="tr-TR" dirty="0" smtClean="0"/>
              <a:t> dağılımı</a:t>
            </a:r>
          </a:p>
          <a:p>
            <a:pPr algn="just"/>
            <a:r>
              <a:rPr lang="tr-TR" dirty="0" err="1" smtClean="0"/>
              <a:t>Poisson</a:t>
            </a:r>
            <a:r>
              <a:rPr lang="tr-TR" dirty="0" smtClean="0"/>
              <a:t> dağılımı</a:t>
            </a:r>
          </a:p>
          <a:p>
            <a:pPr algn="just"/>
            <a:r>
              <a:rPr lang="tr-TR" smtClean="0"/>
              <a:t>Normal dağılım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Binom</a:t>
            </a:r>
            <a:r>
              <a:rPr lang="tr-TR" dirty="0" smtClean="0"/>
              <a:t> Dağılımı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Binom</a:t>
            </a:r>
            <a:r>
              <a:rPr lang="tr-TR" dirty="0" smtClean="0"/>
              <a:t> dağılımı, kesikli olasılık dağılımları arasında yer alır ve n sayıda iki kategori sonucu veren denemelere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54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Poisson</a:t>
            </a:r>
            <a:r>
              <a:rPr lang="tr-TR" dirty="0" smtClean="0"/>
              <a:t> Dağılımı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dağılım kesikli bir dağılımdır. Denek sayısı olan n büyük iken p’de çok küçük ise </a:t>
            </a:r>
            <a:r>
              <a:rPr lang="tr-TR" dirty="0" err="1" smtClean="0"/>
              <a:t>binom</a:t>
            </a:r>
            <a:r>
              <a:rPr lang="tr-TR" dirty="0" smtClean="0"/>
              <a:t> dağılımı </a:t>
            </a:r>
            <a:r>
              <a:rPr lang="tr-TR" dirty="0" err="1" smtClean="0"/>
              <a:t>poisson</a:t>
            </a:r>
            <a:r>
              <a:rPr lang="tr-TR" dirty="0" smtClean="0"/>
              <a:t> dağılımına yaklaşır. Bu durumda, </a:t>
            </a:r>
            <a:r>
              <a:rPr lang="tr-TR" dirty="0" err="1" smtClean="0"/>
              <a:t>binom</a:t>
            </a:r>
            <a:r>
              <a:rPr lang="tr-TR" dirty="0" smtClean="0"/>
              <a:t> dağılımı yerine </a:t>
            </a:r>
            <a:r>
              <a:rPr lang="tr-TR" dirty="0" err="1" smtClean="0"/>
              <a:t>poisson</a:t>
            </a:r>
            <a:r>
              <a:rPr lang="tr-TR" dirty="0" smtClean="0"/>
              <a:t> dağılımı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84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Dağılım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Gauss dağılımı olarak da bilinen normal dağılım eğrisi, sürekli değişkenlere ilişkin olasılık dağılımlarının en önemlisi olup, eğrinin şeklinin çan eğrisine benzetilmesinden ötürü çan eğrisi diye de bilinir.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264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180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OLASILIK</vt:lpstr>
      <vt:lpstr>OLASILIK</vt:lpstr>
      <vt:lpstr>OLASILIK</vt:lpstr>
      <vt:lpstr>OLASILIK DAĞILIMLARI</vt:lpstr>
      <vt:lpstr>Binom Dağılımı</vt:lpstr>
      <vt:lpstr>Poisson Dağılımı</vt:lpstr>
      <vt:lpstr>Normal Dağılım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20</cp:revision>
  <dcterms:created xsi:type="dcterms:W3CDTF">2018-01-08T13:58:44Z</dcterms:created>
  <dcterms:modified xsi:type="dcterms:W3CDTF">2019-11-13T07:49:34Z</dcterms:modified>
</cp:coreProperties>
</file>