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CD539C-EEEE-43BF-92DC-C7DF38239F9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7CD194F-BBAE-4E25-9275-FA4AC0AB781A}">
      <dgm:prSet phldrT="[Metin]"/>
      <dgm:spPr/>
      <dgm:t>
        <a:bodyPr/>
        <a:lstStyle/>
        <a:p>
          <a:r>
            <a:rPr lang="tr-TR" dirty="0" smtClean="0"/>
            <a:t>Küçük</a:t>
          </a:r>
          <a:endParaRPr lang="tr-TR" dirty="0"/>
        </a:p>
      </dgm:t>
    </dgm:pt>
    <dgm:pt modelId="{5CB037BC-1257-41CB-A888-7E099DB04BA4}" type="parTrans" cxnId="{A2A02D41-6814-486C-9728-6D62B77B9888}">
      <dgm:prSet/>
      <dgm:spPr/>
      <dgm:t>
        <a:bodyPr/>
        <a:lstStyle/>
        <a:p>
          <a:endParaRPr lang="tr-TR"/>
        </a:p>
      </dgm:t>
    </dgm:pt>
    <dgm:pt modelId="{BF6DA9FE-213A-4395-A05A-0B2CB1C89B14}" type="sibTrans" cxnId="{A2A02D41-6814-486C-9728-6D62B77B9888}">
      <dgm:prSet/>
      <dgm:spPr/>
      <dgm:t>
        <a:bodyPr/>
        <a:lstStyle/>
        <a:p>
          <a:endParaRPr lang="tr-TR"/>
        </a:p>
      </dgm:t>
    </dgm:pt>
    <dgm:pt modelId="{6A06BA23-A538-4360-98EF-E45D561C11F5}">
      <dgm:prSet phldrT="[Metin]"/>
      <dgm:spPr/>
      <dgm:t>
        <a:bodyPr/>
        <a:lstStyle/>
        <a:p>
          <a:pPr algn="just"/>
          <a:r>
            <a:rPr lang="tr-TR" dirty="0" smtClean="0"/>
            <a:t>İş bölümü azdır</a:t>
          </a:r>
          <a:endParaRPr lang="tr-TR" dirty="0"/>
        </a:p>
      </dgm:t>
    </dgm:pt>
    <dgm:pt modelId="{0413CD6B-D248-4A06-84C6-9641CEB38236}" type="parTrans" cxnId="{B3184E1C-733D-479D-BE8B-594E233840B3}">
      <dgm:prSet/>
      <dgm:spPr/>
      <dgm:t>
        <a:bodyPr/>
        <a:lstStyle/>
        <a:p>
          <a:endParaRPr lang="tr-TR"/>
        </a:p>
      </dgm:t>
    </dgm:pt>
    <dgm:pt modelId="{091EBBB9-FC05-43EF-B954-9622DEE1931F}" type="sibTrans" cxnId="{B3184E1C-733D-479D-BE8B-594E233840B3}">
      <dgm:prSet/>
      <dgm:spPr/>
      <dgm:t>
        <a:bodyPr/>
        <a:lstStyle/>
        <a:p>
          <a:endParaRPr lang="tr-TR"/>
        </a:p>
      </dgm:t>
    </dgm:pt>
    <dgm:pt modelId="{5892B0EB-5F95-4927-92B5-9D6FC6305A3F}">
      <dgm:prSet phldrT="[Metin]"/>
      <dgm:spPr/>
      <dgm:t>
        <a:bodyPr/>
        <a:lstStyle/>
        <a:p>
          <a:pPr algn="just"/>
          <a:r>
            <a:rPr lang="tr-TR" dirty="0" smtClean="0"/>
            <a:t>Hem patron hem işçi aynı kişidir.</a:t>
          </a:r>
          <a:endParaRPr lang="tr-TR" dirty="0"/>
        </a:p>
      </dgm:t>
    </dgm:pt>
    <dgm:pt modelId="{35794588-25FB-444A-926C-39636F93D3D7}" type="parTrans" cxnId="{BB6A9FD5-2550-4ED1-8F30-B8FC649392C4}">
      <dgm:prSet/>
      <dgm:spPr/>
      <dgm:t>
        <a:bodyPr/>
        <a:lstStyle/>
        <a:p>
          <a:endParaRPr lang="tr-TR"/>
        </a:p>
      </dgm:t>
    </dgm:pt>
    <dgm:pt modelId="{FB51AD84-3E84-433A-8AC2-2C5952620CA0}" type="sibTrans" cxnId="{BB6A9FD5-2550-4ED1-8F30-B8FC649392C4}">
      <dgm:prSet/>
      <dgm:spPr/>
      <dgm:t>
        <a:bodyPr/>
        <a:lstStyle/>
        <a:p>
          <a:endParaRPr lang="tr-TR"/>
        </a:p>
      </dgm:t>
    </dgm:pt>
    <dgm:pt modelId="{D0FC67E1-BCF4-4E97-80D3-B8AEBDD37D5A}">
      <dgm:prSet phldrT="[Metin]"/>
      <dgm:spPr/>
      <dgm:t>
        <a:bodyPr/>
        <a:lstStyle/>
        <a:p>
          <a:pPr algn="just"/>
          <a:r>
            <a:rPr lang="tr-TR" dirty="0" smtClean="0"/>
            <a:t>Orta</a:t>
          </a:r>
          <a:endParaRPr lang="tr-TR" dirty="0"/>
        </a:p>
      </dgm:t>
    </dgm:pt>
    <dgm:pt modelId="{9B63EB75-DB8F-45DE-87DB-0CC9F243D70B}" type="parTrans" cxnId="{74998B70-1663-4AEF-8AD1-5A7B758633DE}">
      <dgm:prSet/>
      <dgm:spPr/>
      <dgm:t>
        <a:bodyPr/>
        <a:lstStyle/>
        <a:p>
          <a:endParaRPr lang="tr-TR"/>
        </a:p>
      </dgm:t>
    </dgm:pt>
    <dgm:pt modelId="{A5FCEE40-8ECE-4294-B116-182A39B4D17D}" type="sibTrans" cxnId="{74998B70-1663-4AEF-8AD1-5A7B758633DE}">
      <dgm:prSet/>
      <dgm:spPr/>
      <dgm:t>
        <a:bodyPr/>
        <a:lstStyle/>
        <a:p>
          <a:endParaRPr lang="tr-TR"/>
        </a:p>
      </dgm:t>
    </dgm:pt>
    <dgm:pt modelId="{5711EACD-003D-413A-B537-AF58A68D71A4}">
      <dgm:prSet phldrT="[Metin]"/>
      <dgm:spPr/>
      <dgm:t>
        <a:bodyPr/>
        <a:lstStyle/>
        <a:p>
          <a:pPr algn="just"/>
          <a:r>
            <a:rPr lang="tr-TR" dirty="0" smtClean="0"/>
            <a:t>Yabancı işçide çalıştırırlar.</a:t>
          </a:r>
          <a:endParaRPr lang="tr-TR" dirty="0"/>
        </a:p>
      </dgm:t>
    </dgm:pt>
    <dgm:pt modelId="{4F986B07-CF0D-4967-BAAF-83611E4DA914}" type="parTrans" cxnId="{55539309-23A2-4C0D-AAA0-AB9936033CEA}">
      <dgm:prSet/>
      <dgm:spPr/>
      <dgm:t>
        <a:bodyPr/>
        <a:lstStyle/>
        <a:p>
          <a:endParaRPr lang="tr-TR"/>
        </a:p>
      </dgm:t>
    </dgm:pt>
    <dgm:pt modelId="{3AFA771B-F0C8-4BBE-BB0E-BC495EE0FD63}" type="sibTrans" cxnId="{55539309-23A2-4C0D-AAA0-AB9936033CEA}">
      <dgm:prSet/>
      <dgm:spPr/>
      <dgm:t>
        <a:bodyPr/>
        <a:lstStyle/>
        <a:p>
          <a:endParaRPr lang="tr-TR"/>
        </a:p>
      </dgm:t>
    </dgm:pt>
    <dgm:pt modelId="{931D7CC4-3322-40FB-AA0E-DEE3882F8748}">
      <dgm:prSet phldrT="[Metin]"/>
      <dgm:spPr/>
      <dgm:t>
        <a:bodyPr/>
        <a:lstStyle/>
        <a:p>
          <a:pPr algn="just"/>
          <a:r>
            <a:rPr lang="tr-TR" dirty="0" smtClean="0"/>
            <a:t>Alet makine kullanımı yaygındır.</a:t>
          </a:r>
          <a:endParaRPr lang="tr-TR" dirty="0"/>
        </a:p>
      </dgm:t>
    </dgm:pt>
    <dgm:pt modelId="{5D790831-4E12-4E44-A690-D01BB868676A}" type="parTrans" cxnId="{2B658634-0B2B-4FDC-A26D-9E5BC092280C}">
      <dgm:prSet/>
      <dgm:spPr/>
      <dgm:t>
        <a:bodyPr/>
        <a:lstStyle/>
        <a:p>
          <a:endParaRPr lang="tr-TR"/>
        </a:p>
      </dgm:t>
    </dgm:pt>
    <dgm:pt modelId="{0F9B0374-0E21-4357-B6A3-007D53193768}" type="sibTrans" cxnId="{2B658634-0B2B-4FDC-A26D-9E5BC092280C}">
      <dgm:prSet/>
      <dgm:spPr/>
      <dgm:t>
        <a:bodyPr/>
        <a:lstStyle/>
        <a:p>
          <a:endParaRPr lang="tr-TR"/>
        </a:p>
      </dgm:t>
    </dgm:pt>
    <dgm:pt modelId="{56A407FB-6AD6-4DC2-9C65-7C49919C0590}">
      <dgm:prSet phldrT="[Metin]"/>
      <dgm:spPr/>
      <dgm:t>
        <a:bodyPr/>
        <a:lstStyle/>
        <a:p>
          <a:pPr algn="just"/>
          <a:r>
            <a:rPr lang="tr-TR" dirty="0" smtClean="0"/>
            <a:t>Büyük</a:t>
          </a:r>
          <a:endParaRPr lang="tr-TR" dirty="0"/>
        </a:p>
      </dgm:t>
    </dgm:pt>
    <dgm:pt modelId="{BE649355-4241-498C-A31D-A842A9BFE17F}" type="parTrans" cxnId="{33A1426F-3AAC-408B-9490-DEF12220C6B5}">
      <dgm:prSet/>
      <dgm:spPr/>
      <dgm:t>
        <a:bodyPr/>
        <a:lstStyle/>
        <a:p>
          <a:endParaRPr lang="tr-TR"/>
        </a:p>
      </dgm:t>
    </dgm:pt>
    <dgm:pt modelId="{F19A5260-5C64-4DF1-8AD3-98DE4031ECBD}" type="sibTrans" cxnId="{33A1426F-3AAC-408B-9490-DEF12220C6B5}">
      <dgm:prSet/>
      <dgm:spPr/>
      <dgm:t>
        <a:bodyPr/>
        <a:lstStyle/>
        <a:p>
          <a:endParaRPr lang="tr-TR"/>
        </a:p>
      </dgm:t>
    </dgm:pt>
    <dgm:pt modelId="{81951696-98B6-4033-81BF-4059E1E103E8}">
      <dgm:prSet phldrT="[Metin]"/>
      <dgm:spPr/>
      <dgm:t>
        <a:bodyPr/>
        <a:lstStyle/>
        <a:p>
          <a:pPr algn="just"/>
          <a:r>
            <a:rPr lang="tr-TR" dirty="0" smtClean="0"/>
            <a:t>Müteşebbis sadece idari işlerde bulunur.</a:t>
          </a:r>
          <a:endParaRPr lang="tr-TR" dirty="0"/>
        </a:p>
      </dgm:t>
    </dgm:pt>
    <dgm:pt modelId="{F9E33E96-30A8-4051-A571-69CEFC27228D}" type="parTrans" cxnId="{7EDB407D-0F31-47C4-872E-386C8C2F02C7}">
      <dgm:prSet/>
      <dgm:spPr/>
      <dgm:t>
        <a:bodyPr/>
        <a:lstStyle/>
        <a:p>
          <a:endParaRPr lang="tr-TR"/>
        </a:p>
      </dgm:t>
    </dgm:pt>
    <dgm:pt modelId="{4B65BF11-1CC1-4098-B90E-2168FB8AACCC}" type="sibTrans" cxnId="{7EDB407D-0F31-47C4-872E-386C8C2F02C7}">
      <dgm:prSet/>
      <dgm:spPr/>
      <dgm:t>
        <a:bodyPr/>
        <a:lstStyle/>
        <a:p>
          <a:endParaRPr lang="tr-TR"/>
        </a:p>
      </dgm:t>
    </dgm:pt>
    <dgm:pt modelId="{979792D3-DE31-4E84-8C31-8B503212534A}">
      <dgm:prSet phldrT="[Metin]"/>
      <dgm:spPr/>
      <dgm:t>
        <a:bodyPr/>
        <a:lstStyle/>
        <a:p>
          <a:pPr algn="just"/>
          <a:r>
            <a:rPr lang="tr-TR" dirty="0" smtClean="0"/>
            <a:t>Teknolojik alet makine kullanımı yaygındır.</a:t>
          </a:r>
          <a:endParaRPr lang="tr-TR" dirty="0"/>
        </a:p>
      </dgm:t>
    </dgm:pt>
    <dgm:pt modelId="{E9C4C7E4-1444-453B-A432-1BE5C4AE8FF3}" type="parTrans" cxnId="{832E4ABF-7FD9-45BF-899F-D39AEB71B787}">
      <dgm:prSet/>
      <dgm:spPr/>
      <dgm:t>
        <a:bodyPr/>
        <a:lstStyle/>
        <a:p>
          <a:endParaRPr lang="tr-TR"/>
        </a:p>
      </dgm:t>
    </dgm:pt>
    <dgm:pt modelId="{21BD5F0E-E29B-4919-B022-FC400925CD9D}" type="sibTrans" cxnId="{832E4ABF-7FD9-45BF-899F-D39AEB71B787}">
      <dgm:prSet/>
      <dgm:spPr/>
      <dgm:t>
        <a:bodyPr/>
        <a:lstStyle/>
        <a:p>
          <a:endParaRPr lang="tr-TR"/>
        </a:p>
      </dgm:t>
    </dgm:pt>
    <dgm:pt modelId="{C36F3A61-A5EE-4CD7-B083-BFBE789D4B97}" type="pres">
      <dgm:prSet presAssocID="{9ACD539C-EEEE-43BF-92DC-C7DF38239F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D13489F-8E5C-48FD-9EF1-8B7E3A08D6A9}" type="pres">
      <dgm:prSet presAssocID="{B7CD194F-BBAE-4E25-9275-FA4AC0AB781A}" presName="composite" presStyleCnt="0"/>
      <dgm:spPr/>
    </dgm:pt>
    <dgm:pt modelId="{B3BDDB22-4E67-4AB4-B126-81B1262C1593}" type="pres">
      <dgm:prSet presAssocID="{B7CD194F-BBAE-4E25-9275-FA4AC0AB781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75E3A6-580D-4177-B3DD-D9659E7BEA5A}" type="pres">
      <dgm:prSet presAssocID="{B7CD194F-BBAE-4E25-9275-FA4AC0AB781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2347A1-29AA-4F6F-85C0-3DF33C04606D}" type="pres">
      <dgm:prSet presAssocID="{BF6DA9FE-213A-4395-A05A-0B2CB1C89B14}" presName="space" presStyleCnt="0"/>
      <dgm:spPr/>
    </dgm:pt>
    <dgm:pt modelId="{14824F74-3397-4A0B-8BAB-2F279D170A1E}" type="pres">
      <dgm:prSet presAssocID="{D0FC67E1-BCF4-4E97-80D3-B8AEBDD37D5A}" presName="composite" presStyleCnt="0"/>
      <dgm:spPr/>
    </dgm:pt>
    <dgm:pt modelId="{4EFC4730-1A09-44F9-A50C-483751D0538B}" type="pres">
      <dgm:prSet presAssocID="{D0FC67E1-BCF4-4E97-80D3-B8AEBDD37D5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09525E-8001-4B0F-802F-8717BD07629C}" type="pres">
      <dgm:prSet presAssocID="{D0FC67E1-BCF4-4E97-80D3-B8AEBDD37D5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94A88F-C36E-4908-85E6-12FF4059FBA0}" type="pres">
      <dgm:prSet presAssocID="{A5FCEE40-8ECE-4294-B116-182A39B4D17D}" presName="space" presStyleCnt="0"/>
      <dgm:spPr/>
    </dgm:pt>
    <dgm:pt modelId="{F49EA614-2F1C-4332-B8B4-6A425EF66FD2}" type="pres">
      <dgm:prSet presAssocID="{56A407FB-6AD6-4DC2-9C65-7C49919C0590}" presName="composite" presStyleCnt="0"/>
      <dgm:spPr/>
    </dgm:pt>
    <dgm:pt modelId="{B186FA7F-B520-43FF-B1F0-98870793968F}" type="pres">
      <dgm:prSet presAssocID="{56A407FB-6AD6-4DC2-9C65-7C49919C059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299FC3-9CFD-4CC8-9ECB-3218CC21CE2B}" type="pres">
      <dgm:prSet presAssocID="{56A407FB-6AD6-4DC2-9C65-7C49919C059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3A1426F-3AAC-408B-9490-DEF12220C6B5}" srcId="{9ACD539C-EEEE-43BF-92DC-C7DF38239F9A}" destId="{56A407FB-6AD6-4DC2-9C65-7C49919C0590}" srcOrd="2" destOrd="0" parTransId="{BE649355-4241-498C-A31D-A842A9BFE17F}" sibTransId="{F19A5260-5C64-4DF1-8AD3-98DE4031ECBD}"/>
    <dgm:cxn modelId="{5D4573BA-7592-4C03-8E55-BB52F3B088E8}" type="presOf" srcId="{D0FC67E1-BCF4-4E97-80D3-B8AEBDD37D5A}" destId="{4EFC4730-1A09-44F9-A50C-483751D0538B}" srcOrd="0" destOrd="0" presId="urn:microsoft.com/office/officeart/2005/8/layout/hList1"/>
    <dgm:cxn modelId="{A2A02D41-6814-486C-9728-6D62B77B9888}" srcId="{9ACD539C-EEEE-43BF-92DC-C7DF38239F9A}" destId="{B7CD194F-BBAE-4E25-9275-FA4AC0AB781A}" srcOrd="0" destOrd="0" parTransId="{5CB037BC-1257-41CB-A888-7E099DB04BA4}" sibTransId="{BF6DA9FE-213A-4395-A05A-0B2CB1C89B14}"/>
    <dgm:cxn modelId="{BC397D9D-3884-40FA-852C-EAB4A73124B3}" type="presOf" srcId="{5892B0EB-5F95-4927-92B5-9D6FC6305A3F}" destId="{4D75E3A6-580D-4177-B3DD-D9659E7BEA5A}" srcOrd="0" destOrd="1" presId="urn:microsoft.com/office/officeart/2005/8/layout/hList1"/>
    <dgm:cxn modelId="{2598F691-0060-4BB2-BC87-407AE4EDAC36}" type="presOf" srcId="{5711EACD-003D-413A-B537-AF58A68D71A4}" destId="{E509525E-8001-4B0F-802F-8717BD07629C}" srcOrd="0" destOrd="0" presId="urn:microsoft.com/office/officeart/2005/8/layout/hList1"/>
    <dgm:cxn modelId="{D0B8FAEC-8BFD-41F2-ADD6-9BF089BC441D}" type="presOf" srcId="{6A06BA23-A538-4360-98EF-E45D561C11F5}" destId="{4D75E3A6-580D-4177-B3DD-D9659E7BEA5A}" srcOrd="0" destOrd="0" presId="urn:microsoft.com/office/officeart/2005/8/layout/hList1"/>
    <dgm:cxn modelId="{55539309-23A2-4C0D-AAA0-AB9936033CEA}" srcId="{D0FC67E1-BCF4-4E97-80D3-B8AEBDD37D5A}" destId="{5711EACD-003D-413A-B537-AF58A68D71A4}" srcOrd="0" destOrd="0" parTransId="{4F986B07-CF0D-4967-BAAF-83611E4DA914}" sibTransId="{3AFA771B-F0C8-4BBE-BB0E-BC495EE0FD63}"/>
    <dgm:cxn modelId="{A784002F-86AA-48F5-9623-C600D07E54AC}" type="presOf" srcId="{979792D3-DE31-4E84-8C31-8B503212534A}" destId="{F4299FC3-9CFD-4CC8-9ECB-3218CC21CE2B}" srcOrd="0" destOrd="1" presId="urn:microsoft.com/office/officeart/2005/8/layout/hList1"/>
    <dgm:cxn modelId="{2B658634-0B2B-4FDC-A26D-9E5BC092280C}" srcId="{D0FC67E1-BCF4-4E97-80D3-B8AEBDD37D5A}" destId="{931D7CC4-3322-40FB-AA0E-DEE3882F8748}" srcOrd="1" destOrd="0" parTransId="{5D790831-4E12-4E44-A690-D01BB868676A}" sibTransId="{0F9B0374-0E21-4357-B6A3-007D53193768}"/>
    <dgm:cxn modelId="{C67DD516-BA15-486E-A77A-288B248E9392}" type="presOf" srcId="{931D7CC4-3322-40FB-AA0E-DEE3882F8748}" destId="{E509525E-8001-4B0F-802F-8717BD07629C}" srcOrd="0" destOrd="1" presId="urn:microsoft.com/office/officeart/2005/8/layout/hList1"/>
    <dgm:cxn modelId="{00A92269-B7F2-4D84-BCF8-6E63F4C0AB09}" type="presOf" srcId="{9ACD539C-EEEE-43BF-92DC-C7DF38239F9A}" destId="{C36F3A61-A5EE-4CD7-B083-BFBE789D4B97}" srcOrd="0" destOrd="0" presId="urn:microsoft.com/office/officeart/2005/8/layout/hList1"/>
    <dgm:cxn modelId="{76057395-8207-4A73-8B02-8DD18F5C2839}" type="presOf" srcId="{81951696-98B6-4033-81BF-4059E1E103E8}" destId="{F4299FC3-9CFD-4CC8-9ECB-3218CC21CE2B}" srcOrd="0" destOrd="0" presId="urn:microsoft.com/office/officeart/2005/8/layout/hList1"/>
    <dgm:cxn modelId="{61585569-0641-4D6F-B929-00EA11D2F493}" type="presOf" srcId="{B7CD194F-BBAE-4E25-9275-FA4AC0AB781A}" destId="{B3BDDB22-4E67-4AB4-B126-81B1262C1593}" srcOrd="0" destOrd="0" presId="urn:microsoft.com/office/officeart/2005/8/layout/hList1"/>
    <dgm:cxn modelId="{BB6A9FD5-2550-4ED1-8F30-B8FC649392C4}" srcId="{B7CD194F-BBAE-4E25-9275-FA4AC0AB781A}" destId="{5892B0EB-5F95-4927-92B5-9D6FC6305A3F}" srcOrd="1" destOrd="0" parTransId="{35794588-25FB-444A-926C-39636F93D3D7}" sibTransId="{FB51AD84-3E84-433A-8AC2-2C5952620CA0}"/>
    <dgm:cxn modelId="{74998B70-1663-4AEF-8AD1-5A7B758633DE}" srcId="{9ACD539C-EEEE-43BF-92DC-C7DF38239F9A}" destId="{D0FC67E1-BCF4-4E97-80D3-B8AEBDD37D5A}" srcOrd="1" destOrd="0" parTransId="{9B63EB75-DB8F-45DE-87DB-0CC9F243D70B}" sibTransId="{A5FCEE40-8ECE-4294-B116-182A39B4D17D}"/>
    <dgm:cxn modelId="{7EDB407D-0F31-47C4-872E-386C8C2F02C7}" srcId="{56A407FB-6AD6-4DC2-9C65-7C49919C0590}" destId="{81951696-98B6-4033-81BF-4059E1E103E8}" srcOrd="0" destOrd="0" parTransId="{F9E33E96-30A8-4051-A571-69CEFC27228D}" sibTransId="{4B65BF11-1CC1-4098-B90E-2168FB8AACCC}"/>
    <dgm:cxn modelId="{13041EEB-6433-44CC-AFFF-B237C937BED5}" type="presOf" srcId="{56A407FB-6AD6-4DC2-9C65-7C49919C0590}" destId="{B186FA7F-B520-43FF-B1F0-98870793968F}" srcOrd="0" destOrd="0" presId="urn:microsoft.com/office/officeart/2005/8/layout/hList1"/>
    <dgm:cxn modelId="{832E4ABF-7FD9-45BF-899F-D39AEB71B787}" srcId="{56A407FB-6AD6-4DC2-9C65-7C49919C0590}" destId="{979792D3-DE31-4E84-8C31-8B503212534A}" srcOrd="1" destOrd="0" parTransId="{E9C4C7E4-1444-453B-A432-1BE5C4AE8FF3}" sibTransId="{21BD5F0E-E29B-4919-B022-FC400925CD9D}"/>
    <dgm:cxn modelId="{B3184E1C-733D-479D-BE8B-594E233840B3}" srcId="{B7CD194F-BBAE-4E25-9275-FA4AC0AB781A}" destId="{6A06BA23-A538-4360-98EF-E45D561C11F5}" srcOrd="0" destOrd="0" parTransId="{0413CD6B-D248-4A06-84C6-9641CEB38236}" sibTransId="{091EBBB9-FC05-43EF-B954-9622DEE1931F}"/>
    <dgm:cxn modelId="{3F6ECE60-655D-4D1D-8758-384EF24A7CC2}" type="presParOf" srcId="{C36F3A61-A5EE-4CD7-B083-BFBE789D4B97}" destId="{3D13489F-8E5C-48FD-9EF1-8B7E3A08D6A9}" srcOrd="0" destOrd="0" presId="urn:microsoft.com/office/officeart/2005/8/layout/hList1"/>
    <dgm:cxn modelId="{A85A0BDD-F394-4108-933B-B3A7830AAD95}" type="presParOf" srcId="{3D13489F-8E5C-48FD-9EF1-8B7E3A08D6A9}" destId="{B3BDDB22-4E67-4AB4-B126-81B1262C1593}" srcOrd="0" destOrd="0" presId="urn:microsoft.com/office/officeart/2005/8/layout/hList1"/>
    <dgm:cxn modelId="{6475858C-B3E0-47EB-89E8-1D1FD68D8F5A}" type="presParOf" srcId="{3D13489F-8E5C-48FD-9EF1-8B7E3A08D6A9}" destId="{4D75E3A6-580D-4177-B3DD-D9659E7BEA5A}" srcOrd="1" destOrd="0" presId="urn:microsoft.com/office/officeart/2005/8/layout/hList1"/>
    <dgm:cxn modelId="{36F21922-805C-4DC8-A108-9DA118BB5465}" type="presParOf" srcId="{C36F3A61-A5EE-4CD7-B083-BFBE789D4B97}" destId="{992347A1-29AA-4F6F-85C0-3DF33C04606D}" srcOrd="1" destOrd="0" presId="urn:microsoft.com/office/officeart/2005/8/layout/hList1"/>
    <dgm:cxn modelId="{6C972A20-4E32-459B-B9A5-AAF293839D44}" type="presParOf" srcId="{C36F3A61-A5EE-4CD7-B083-BFBE789D4B97}" destId="{14824F74-3397-4A0B-8BAB-2F279D170A1E}" srcOrd="2" destOrd="0" presId="urn:microsoft.com/office/officeart/2005/8/layout/hList1"/>
    <dgm:cxn modelId="{77F292BE-2414-4CEA-9048-742439D83356}" type="presParOf" srcId="{14824F74-3397-4A0B-8BAB-2F279D170A1E}" destId="{4EFC4730-1A09-44F9-A50C-483751D0538B}" srcOrd="0" destOrd="0" presId="urn:microsoft.com/office/officeart/2005/8/layout/hList1"/>
    <dgm:cxn modelId="{D330DB87-329B-4DA9-ACCD-3A9B55FB8AD3}" type="presParOf" srcId="{14824F74-3397-4A0B-8BAB-2F279D170A1E}" destId="{E509525E-8001-4B0F-802F-8717BD07629C}" srcOrd="1" destOrd="0" presId="urn:microsoft.com/office/officeart/2005/8/layout/hList1"/>
    <dgm:cxn modelId="{13556F0D-A1B2-42B9-A89A-FC32DA2C0A3E}" type="presParOf" srcId="{C36F3A61-A5EE-4CD7-B083-BFBE789D4B97}" destId="{9094A88F-C36E-4908-85E6-12FF4059FBA0}" srcOrd="3" destOrd="0" presId="urn:microsoft.com/office/officeart/2005/8/layout/hList1"/>
    <dgm:cxn modelId="{F4B18403-4C08-484F-B88F-0BF9FADB7C19}" type="presParOf" srcId="{C36F3A61-A5EE-4CD7-B083-BFBE789D4B97}" destId="{F49EA614-2F1C-4332-B8B4-6A425EF66FD2}" srcOrd="4" destOrd="0" presId="urn:microsoft.com/office/officeart/2005/8/layout/hList1"/>
    <dgm:cxn modelId="{8A2D9364-3EBF-45B6-92B0-B40D4C02ADB1}" type="presParOf" srcId="{F49EA614-2F1C-4332-B8B4-6A425EF66FD2}" destId="{B186FA7F-B520-43FF-B1F0-98870793968F}" srcOrd="0" destOrd="0" presId="urn:microsoft.com/office/officeart/2005/8/layout/hList1"/>
    <dgm:cxn modelId="{1F1D3940-056E-4FBF-B80C-BE7D49F903D2}" type="presParOf" srcId="{F49EA614-2F1C-4332-B8B4-6A425EF66FD2}" destId="{F4299FC3-9CFD-4CC8-9ECB-3218CC21CE2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C9494-B8E3-457D-8578-0C54D1712D6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9A5FC9F-CC4F-4AAB-8705-4519D08B5724}">
      <dgm:prSet phldrT="[Metin]"/>
      <dgm:spPr/>
      <dgm:t>
        <a:bodyPr/>
        <a:lstStyle/>
        <a:p>
          <a:r>
            <a:rPr lang="tr-TR" dirty="0" smtClean="0"/>
            <a:t>Özel Teşebbüsler</a:t>
          </a:r>
          <a:endParaRPr lang="tr-TR" dirty="0"/>
        </a:p>
      </dgm:t>
    </dgm:pt>
    <dgm:pt modelId="{0EF06FA5-484A-45CD-95E3-7AE1323DDB90}" type="parTrans" cxnId="{495472FF-B7A0-4FDC-9863-BBE0D1D94562}">
      <dgm:prSet/>
      <dgm:spPr/>
      <dgm:t>
        <a:bodyPr/>
        <a:lstStyle/>
        <a:p>
          <a:endParaRPr lang="tr-TR"/>
        </a:p>
      </dgm:t>
    </dgm:pt>
    <dgm:pt modelId="{E780E34C-1D92-4CF0-9343-488361140FE2}" type="sibTrans" cxnId="{495472FF-B7A0-4FDC-9863-BBE0D1D94562}">
      <dgm:prSet/>
      <dgm:spPr/>
      <dgm:t>
        <a:bodyPr/>
        <a:lstStyle/>
        <a:p>
          <a:endParaRPr lang="tr-TR"/>
        </a:p>
      </dgm:t>
    </dgm:pt>
    <dgm:pt modelId="{5A894CC9-D768-4976-BCD0-ADE241B7992A}">
      <dgm:prSet phldrT="[Metin]"/>
      <dgm:spPr/>
      <dgm:t>
        <a:bodyPr/>
        <a:lstStyle/>
        <a:p>
          <a:r>
            <a:rPr lang="tr-TR" dirty="0" smtClean="0"/>
            <a:t>Tek kişi işletmesi</a:t>
          </a:r>
          <a:endParaRPr lang="tr-TR" dirty="0"/>
        </a:p>
      </dgm:t>
    </dgm:pt>
    <dgm:pt modelId="{2713C276-8307-4014-9099-AF47473BD84F}" type="parTrans" cxnId="{6ED0D380-AE81-4251-96A9-4CC6508F08AF}">
      <dgm:prSet/>
      <dgm:spPr/>
      <dgm:t>
        <a:bodyPr/>
        <a:lstStyle/>
        <a:p>
          <a:endParaRPr lang="tr-TR"/>
        </a:p>
      </dgm:t>
    </dgm:pt>
    <dgm:pt modelId="{50C80738-2F24-4C7C-A55F-F733EFAC59DF}" type="sibTrans" cxnId="{6ED0D380-AE81-4251-96A9-4CC6508F08AF}">
      <dgm:prSet/>
      <dgm:spPr/>
      <dgm:t>
        <a:bodyPr/>
        <a:lstStyle/>
        <a:p>
          <a:endParaRPr lang="tr-TR"/>
        </a:p>
      </dgm:t>
    </dgm:pt>
    <dgm:pt modelId="{72E5D514-0743-4EA5-8E7C-DB542991E589}">
      <dgm:prSet phldrT="[Metin]"/>
      <dgm:spPr/>
      <dgm:t>
        <a:bodyPr/>
        <a:lstStyle/>
        <a:p>
          <a:r>
            <a:rPr lang="tr-TR" dirty="0" smtClean="0"/>
            <a:t>Ortaklık</a:t>
          </a:r>
          <a:endParaRPr lang="tr-TR" dirty="0"/>
        </a:p>
      </dgm:t>
    </dgm:pt>
    <dgm:pt modelId="{7B7A83F7-D6BD-4BB6-94DB-3755D90599A9}" type="parTrans" cxnId="{28A90F6A-9209-4F53-B510-87B2C06EB26B}">
      <dgm:prSet/>
      <dgm:spPr/>
      <dgm:t>
        <a:bodyPr/>
        <a:lstStyle/>
        <a:p>
          <a:endParaRPr lang="tr-TR"/>
        </a:p>
      </dgm:t>
    </dgm:pt>
    <dgm:pt modelId="{AFD2EE73-0164-43DD-BC63-211A8CB60975}" type="sibTrans" cxnId="{28A90F6A-9209-4F53-B510-87B2C06EB26B}">
      <dgm:prSet/>
      <dgm:spPr/>
      <dgm:t>
        <a:bodyPr/>
        <a:lstStyle/>
        <a:p>
          <a:endParaRPr lang="tr-TR"/>
        </a:p>
      </dgm:t>
    </dgm:pt>
    <dgm:pt modelId="{B74FE935-DE2A-47E8-A25A-54202F44E068}">
      <dgm:prSet phldrT="[Metin]"/>
      <dgm:spPr/>
      <dgm:t>
        <a:bodyPr/>
        <a:lstStyle/>
        <a:p>
          <a:r>
            <a:rPr lang="tr-TR" dirty="0" smtClean="0"/>
            <a:t>Kamu Teşebbüsleri</a:t>
          </a:r>
          <a:endParaRPr lang="tr-TR" dirty="0"/>
        </a:p>
      </dgm:t>
    </dgm:pt>
    <dgm:pt modelId="{0B1D0EE3-9660-4A2F-84CB-9C1E807B2CB9}" type="parTrans" cxnId="{71A41FE3-3309-4F7A-8B01-F7DC197530ED}">
      <dgm:prSet/>
      <dgm:spPr/>
      <dgm:t>
        <a:bodyPr/>
        <a:lstStyle/>
        <a:p>
          <a:endParaRPr lang="tr-TR"/>
        </a:p>
      </dgm:t>
    </dgm:pt>
    <dgm:pt modelId="{244F3392-A9AF-4574-B5CD-93184BCFCB9A}" type="sibTrans" cxnId="{71A41FE3-3309-4F7A-8B01-F7DC197530ED}">
      <dgm:prSet/>
      <dgm:spPr/>
      <dgm:t>
        <a:bodyPr/>
        <a:lstStyle/>
        <a:p>
          <a:endParaRPr lang="tr-TR"/>
        </a:p>
      </dgm:t>
    </dgm:pt>
    <dgm:pt modelId="{F7FDED80-ECFF-48D2-B84A-E040C08E5B75}">
      <dgm:prSet phldrT="[Metin]"/>
      <dgm:spPr/>
      <dgm:t>
        <a:bodyPr/>
        <a:lstStyle/>
        <a:p>
          <a:r>
            <a:rPr lang="tr-TR" dirty="0" smtClean="0"/>
            <a:t>Kamu teşebbüsleri devlet, özel idare ve belediyeler tarafından kurulmaktadır.</a:t>
          </a:r>
          <a:endParaRPr lang="tr-TR" dirty="0"/>
        </a:p>
      </dgm:t>
    </dgm:pt>
    <dgm:pt modelId="{8019130B-9A4E-4E67-B800-39CE33308860}" type="parTrans" cxnId="{930A9626-FB71-47B8-A29F-CEAC6C9CD451}">
      <dgm:prSet/>
      <dgm:spPr/>
      <dgm:t>
        <a:bodyPr/>
        <a:lstStyle/>
        <a:p>
          <a:endParaRPr lang="tr-TR"/>
        </a:p>
      </dgm:t>
    </dgm:pt>
    <dgm:pt modelId="{777444E5-01F6-4164-BE6C-D9747DE16F02}" type="sibTrans" cxnId="{930A9626-FB71-47B8-A29F-CEAC6C9CD451}">
      <dgm:prSet/>
      <dgm:spPr/>
      <dgm:t>
        <a:bodyPr/>
        <a:lstStyle/>
        <a:p>
          <a:endParaRPr lang="tr-TR"/>
        </a:p>
      </dgm:t>
    </dgm:pt>
    <dgm:pt modelId="{5C22B18A-61A7-464E-848A-AC30321AE487}" type="pres">
      <dgm:prSet presAssocID="{E10C9494-B8E3-457D-8578-0C54D1712D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9CC8DD-D1AC-4AB0-8F15-33FA0D1F833F}" type="pres">
      <dgm:prSet presAssocID="{69A5FC9F-CC4F-4AAB-8705-4519D08B5724}" presName="composite" presStyleCnt="0"/>
      <dgm:spPr/>
    </dgm:pt>
    <dgm:pt modelId="{E0DBAC14-76B3-43C5-B1E2-3D230C779DB5}" type="pres">
      <dgm:prSet presAssocID="{69A5FC9F-CC4F-4AAB-8705-4519D08B572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488A04-2E3B-4670-9A3C-432FB2905056}" type="pres">
      <dgm:prSet presAssocID="{69A5FC9F-CC4F-4AAB-8705-4519D08B572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1725F5-B292-408D-931B-A06E6CF76D77}" type="pres">
      <dgm:prSet presAssocID="{E780E34C-1D92-4CF0-9343-488361140FE2}" presName="space" presStyleCnt="0"/>
      <dgm:spPr/>
    </dgm:pt>
    <dgm:pt modelId="{40C59CA9-0DC8-41F5-9CB4-9290F159B451}" type="pres">
      <dgm:prSet presAssocID="{B74FE935-DE2A-47E8-A25A-54202F44E068}" presName="composite" presStyleCnt="0"/>
      <dgm:spPr/>
    </dgm:pt>
    <dgm:pt modelId="{85D4F1CC-ED0F-4D10-8FFD-5D133DA2DC81}" type="pres">
      <dgm:prSet presAssocID="{B74FE935-DE2A-47E8-A25A-54202F44E0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E09E63-C1E9-4678-8E9C-ACDA87BA846C}" type="pres">
      <dgm:prSet presAssocID="{B74FE935-DE2A-47E8-A25A-54202F44E06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C0F5138-5EEC-47CB-A39D-3289585540A7}" type="presOf" srcId="{F7FDED80-ECFF-48D2-B84A-E040C08E5B75}" destId="{35E09E63-C1E9-4678-8E9C-ACDA87BA846C}" srcOrd="0" destOrd="0" presId="urn:microsoft.com/office/officeart/2005/8/layout/hList1"/>
    <dgm:cxn modelId="{6ED0D380-AE81-4251-96A9-4CC6508F08AF}" srcId="{69A5FC9F-CC4F-4AAB-8705-4519D08B5724}" destId="{5A894CC9-D768-4976-BCD0-ADE241B7992A}" srcOrd="0" destOrd="0" parTransId="{2713C276-8307-4014-9099-AF47473BD84F}" sibTransId="{50C80738-2F24-4C7C-A55F-F733EFAC59DF}"/>
    <dgm:cxn modelId="{28A90F6A-9209-4F53-B510-87B2C06EB26B}" srcId="{69A5FC9F-CC4F-4AAB-8705-4519D08B5724}" destId="{72E5D514-0743-4EA5-8E7C-DB542991E589}" srcOrd="1" destOrd="0" parTransId="{7B7A83F7-D6BD-4BB6-94DB-3755D90599A9}" sibTransId="{AFD2EE73-0164-43DD-BC63-211A8CB60975}"/>
    <dgm:cxn modelId="{7A78E3B3-30DD-4ADD-954B-477B2ED97E2E}" type="presOf" srcId="{E10C9494-B8E3-457D-8578-0C54D1712D6B}" destId="{5C22B18A-61A7-464E-848A-AC30321AE487}" srcOrd="0" destOrd="0" presId="urn:microsoft.com/office/officeart/2005/8/layout/hList1"/>
    <dgm:cxn modelId="{71A41FE3-3309-4F7A-8B01-F7DC197530ED}" srcId="{E10C9494-B8E3-457D-8578-0C54D1712D6B}" destId="{B74FE935-DE2A-47E8-A25A-54202F44E068}" srcOrd="1" destOrd="0" parTransId="{0B1D0EE3-9660-4A2F-84CB-9C1E807B2CB9}" sibTransId="{244F3392-A9AF-4574-B5CD-93184BCFCB9A}"/>
    <dgm:cxn modelId="{C03946F8-ED0A-4686-86BD-077AA59B2095}" type="presOf" srcId="{5A894CC9-D768-4976-BCD0-ADE241B7992A}" destId="{FF488A04-2E3B-4670-9A3C-432FB2905056}" srcOrd="0" destOrd="0" presId="urn:microsoft.com/office/officeart/2005/8/layout/hList1"/>
    <dgm:cxn modelId="{7D2B6CEB-84D3-4C50-AEEB-57E1F50ED188}" type="presOf" srcId="{B74FE935-DE2A-47E8-A25A-54202F44E068}" destId="{85D4F1CC-ED0F-4D10-8FFD-5D133DA2DC81}" srcOrd="0" destOrd="0" presId="urn:microsoft.com/office/officeart/2005/8/layout/hList1"/>
    <dgm:cxn modelId="{932DC0E3-07A6-47BD-87EA-89883AC52F0A}" type="presOf" srcId="{69A5FC9F-CC4F-4AAB-8705-4519D08B5724}" destId="{E0DBAC14-76B3-43C5-B1E2-3D230C779DB5}" srcOrd="0" destOrd="0" presId="urn:microsoft.com/office/officeart/2005/8/layout/hList1"/>
    <dgm:cxn modelId="{17ED01C4-094B-408A-AB86-BF0BF5DBBCBC}" type="presOf" srcId="{72E5D514-0743-4EA5-8E7C-DB542991E589}" destId="{FF488A04-2E3B-4670-9A3C-432FB2905056}" srcOrd="0" destOrd="1" presId="urn:microsoft.com/office/officeart/2005/8/layout/hList1"/>
    <dgm:cxn modelId="{930A9626-FB71-47B8-A29F-CEAC6C9CD451}" srcId="{B74FE935-DE2A-47E8-A25A-54202F44E068}" destId="{F7FDED80-ECFF-48D2-B84A-E040C08E5B75}" srcOrd="0" destOrd="0" parTransId="{8019130B-9A4E-4E67-B800-39CE33308860}" sibTransId="{777444E5-01F6-4164-BE6C-D9747DE16F02}"/>
    <dgm:cxn modelId="{495472FF-B7A0-4FDC-9863-BBE0D1D94562}" srcId="{E10C9494-B8E3-457D-8578-0C54D1712D6B}" destId="{69A5FC9F-CC4F-4AAB-8705-4519D08B5724}" srcOrd="0" destOrd="0" parTransId="{0EF06FA5-484A-45CD-95E3-7AE1323DDB90}" sibTransId="{E780E34C-1D92-4CF0-9343-488361140FE2}"/>
    <dgm:cxn modelId="{61FCADBE-8311-49DC-85C6-286B05D15854}" type="presParOf" srcId="{5C22B18A-61A7-464E-848A-AC30321AE487}" destId="{9F9CC8DD-D1AC-4AB0-8F15-33FA0D1F833F}" srcOrd="0" destOrd="0" presId="urn:microsoft.com/office/officeart/2005/8/layout/hList1"/>
    <dgm:cxn modelId="{763704B6-83AF-47A3-AEFF-4B8BDAD585C1}" type="presParOf" srcId="{9F9CC8DD-D1AC-4AB0-8F15-33FA0D1F833F}" destId="{E0DBAC14-76B3-43C5-B1E2-3D230C779DB5}" srcOrd="0" destOrd="0" presId="urn:microsoft.com/office/officeart/2005/8/layout/hList1"/>
    <dgm:cxn modelId="{48264E0E-BD80-4888-AD69-88FF1BB66EC8}" type="presParOf" srcId="{9F9CC8DD-D1AC-4AB0-8F15-33FA0D1F833F}" destId="{FF488A04-2E3B-4670-9A3C-432FB2905056}" srcOrd="1" destOrd="0" presId="urn:microsoft.com/office/officeart/2005/8/layout/hList1"/>
    <dgm:cxn modelId="{E57A4EBB-90BD-4E13-B53F-452EE1578B6E}" type="presParOf" srcId="{5C22B18A-61A7-464E-848A-AC30321AE487}" destId="{171725F5-B292-408D-931B-A06E6CF76D77}" srcOrd="1" destOrd="0" presId="urn:microsoft.com/office/officeart/2005/8/layout/hList1"/>
    <dgm:cxn modelId="{0F990285-BD18-4F82-801D-7AFD073E07D7}" type="presParOf" srcId="{5C22B18A-61A7-464E-848A-AC30321AE487}" destId="{40C59CA9-0DC8-41F5-9CB4-9290F159B451}" srcOrd="2" destOrd="0" presId="urn:microsoft.com/office/officeart/2005/8/layout/hList1"/>
    <dgm:cxn modelId="{36E12961-1AD7-4F73-B48E-F4FE9DDD50BE}" type="presParOf" srcId="{40C59CA9-0DC8-41F5-9CB4-9290F159B451}" destId="{85D4F1CC-ED0F-4D10-8FFD-5D133DA2DC81}" srcOrd="0" destOrd="0" presId="urn:microsoft.com/office/officeart/2005/8/layout/hList1"/>
    <dgm:cxn modelId="{4B91AC18-EB76-4464-8EC5-77454A6663FB}" type="presParOf" srcId="{40C59CA9-0DC8-41F5-9CB4-9290F159B451}" destId="{35E09E63-C1E9-4678-8E9C-ACDA87BA84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10D9B8-C5B3-42F1-95EE-F49C62735FA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BADF805-DB1B-420F-8050-5717963CCF89}">
      <dgm:prSet phldrT="[Metin]"/>
      <dgm:spPr/>
      <dgm:t>
        <a:bodyPr/>
        <a:lstStyle/>
        <a:p>
          <a:r>
            <a:rPr lang="tr-TR" dirty="0" smtClean="0"/>
            <a:t>Şahıs şirketleri</a:t>
          </a:r>
          <a:endParaRPr lang="tr-TR" dirty="0"/>
        </a:p>
      </dgm:t>
    </dgm:pt>
    <dgm:pt modelId="{D5651F19-6030-4E90-9316-FB8C5CA06183}" type="parTrans" cxnId="{65F57DCF-5E9D-46C3-AE7E-84912E0DD3B2}">
      <dgm:prSet/>
      <dgm:spPr/>
      <dgm:t>
        <a:bodyPr/>
        <a:lstStyle/>
        <a:p>
          <a:endParaRPr lang="tr-TR"/>
        </a:p>
      </dgm:t>
    </dgm:pt>
    <dgm:pt modelId="{CAFE30DB-46F9-42CC-81B2-DD272CE53D32}" type="sibTrans" cxnId="{65F57DCF-5E9D-46C3-AE7E-84912E0DD3B2}">
      <dgm:prSet/>
      <dgm:spPr/>
      <dgm:t>
        <a:bodyPr/>
        <a:lstStyle/>
        <a:p>
          <a:endParaRPr lang="tr-TR"/>
        </a:p>
      </dgm:t>
    </dgm:pt>
    <dgm:pt modelId="{A87A76C8-4DBC-450F-AF36-3E33F1CF5C51}">
      <dgm:prSet phldrT="[Metin]"/>
      <dgm:spPr/>
      <dgm:t>
        <a:bodyPr/>
        <a:lstStyle/>
        <a:p>
          <a:r>
            <a:rPr lang="tr-TR" dirty="0" err="1" smtClean="0"/>
            <a:t>Kollektif</a:t>
          </a:r>
          <a:endParaRPr lang="tr-TR" dirty="0"/>
        </a:p>
      </dgm:t>
    </dgm:pt>
    <dgm:pt modelId="{974A7A13-FE20-4CAD-B903-6E68B6443B20}" type="parTrans" cxnId="{537C15D0-6388-4B83-956D-324336C06303}">
      <dgm:prSet/>
      <dgm:spPr/>
      <dgm:t>
        <a:bodyPr/>
        <a:lstStyle/>
        <a:p>
          <a:endParaRPr lang="tr-TR"/>
        </a:p>
      </dgm:t>
    </dgm:pt>
    <dgm:pt modelId="{4A775D04-0317-4ACA-8140-38F9BF2CEED3}" type="sibTrans" cxnId="{537C15D0-6388-4B83-956D-324336C06303}">
      <dgm:prSet/>
      <dgm:spPr/>
      <dgm:t>
        <a:bodyPr/>
        <a:lstStyle/>
        <a:p>
          <a:endParaRPr lang="tr-TR"/>
        </a:p>
      </dgm:t>
    </dgm:pt>
    <dgm:pt modelId="{A3A78C30-01A9-4A8A-8E3B-B640AE61C92A}">
      <dgm:prSet phldrT="[Metin]"/>
      <dgm:spPr/>
      <dgm:t>
        <a:bodyPr/>
        <a:lstStyle/>
        <a:p>
          <a:r>
            <a:rPr lang="tr-TR" dirty="0" smtClean="0"/>
            <a:t>Komandit</a:t>
          </a:r>
          <a:endParaRPr lang="tr-TR" dirty="0"/>
        </a:p>
      </dgm:t>
    </dgm:pt>
    <dgm:pt modelId="{ECCB9404-91B2-43AD-B634-C885D1C67EFB}" type="parTrans" cxnId="{BA5D2FB5-0893-4691-9AF9-587383958976}">
      <dgm:prSet/>
      <dgm:spPr/>
      <dgm:t>
        <a:bodyPr/>
        <a:lstStyle/>
        <a:p>
          <a:endParaRPr lang="tr-TR"/>
        </a:p>
      </dgm:t>
    </dgm:pt>
    <dgm:pt modelId="{246C5FD9-014E-46F6-88F9-52727662C130}" type="sibTrans" cxnId="{BA5D2FB5-0893-4691-9AF9-587383958976}">
      <dgm:prSet/>
      <dgm:spPr/>
      <dgm:t>
        <a:bodyPr/>
        <a:lstStyle/>
        <a:p>
          <a:endParaRPr lang="tr-TR"/>
        </a:p>
      </dgm:t>
    </dgm:pt>
    <dgm:pt modelId="{63A25EF8-E45D-478D-A6CE-77BFADB06F65}">
      <dgm:prSet phldrT="[Metin]"/>
      <dgm:spPr/>
      <dgm:t>
        <a:bodyPr/>
        <a:lstStyle/>
        <a:p>
          <a:r>
            <a:rPr lang="tr-TR" dirty="0" smtClean="0"/>
            <a:t>Sermaye şirketleri</a:t>
          </a:r>
          <a:endParaRPr lang="tr-TR" dirty="0"/>
        </a:p>
      </dgm:t>
    </dgm:pt>
    <dgm:pt modelId="{656888DD-A08E-49E9-B506-DD5D9FDF13A9}" type="parTrans" cxnId="{18F78BBA-D5BD-4CD9-BB99-D3E84EEA2AFB}">
      <dgm:prSet/>
      <dgm:spPr/>
      <dgm:t>
        <a:bodyPr/>
        <a:lstStyle/>
        <a:p>
          <a:endParaRPr lang="tr-TR"/>
        </a:p>
      </dgm:t>
    </dgm:pt>
    <dgm:pt modelId="{BB36A820-BF4C-486B-8182-6BD734D89AF1}" type="sibTrans" cxnId="{18F78BBA-D5BD-4CD9-BB99-D3E84EEA2AFB}">
      <dgm:prSet/>
      <dgm:spPr/>
      <dgm:t>
        <a:bodyPr/>
        <a:lstStyle/>
        <a:p>
          <a:endParaRPr lang="tr-TR"/>
        </a:p>
      </dgm:t>
    </dgm:pt>
    <dgm:pt modelId="{F722B7F4-AF01-48CE-BFE1-E9165D895E9A}">
      <dgm:prSet phldrT="[Metin]"/>
      <dgm:spPr/>
      <dgm:t>
        <a:bodyPr/>
        <a:lstStyle/>
        <a:p>
          <a:r>
            <a:rPr lang="tr-TR" dirty="0" smtClean="0"/>
            <a:t>Anonim</a:t>
          </a:r>
          <a:endParaRPr lang="tr-TR" dirty="0"/>
        </a:p>
      </dgm:t>
    </dgm:pt>
    <dgm:pt modelId="{6F18D368-1AC8-49B8-9013-B60ED46F1583}" type="parTrans" cxnId="{DA2B9BE6-1E58-46DF-969F-4894D49F5B50}">
      <dgm:prSet/>
      <dgm:spPr/>
      <dgm:t>
        <a:bodyPr/>
        <a:lstStyle/>
        <a:p>
          <a:endParaRPr lang="tr-TR"/>
        </a:p>
      </dgm:t>
    </dgm:pt>
    <dgm:pt modelId="{10D58B02-D3E9-4BC1-90CC-F0811742CD55}" type="sibTrans" cxnId="{DA2B9BE6-1E58-46DF-969F-4894D49F5B50}">
      <dgm:prSet/>
      <dgm:spPr/>
      <dgm:t>
        <a:bodyPr/>
        <a:lstStyle/>
        <a:p>
          <a:endParaRPr lang="tr-TR"/>
        </a:p>
      </dgm:t>
    </dgm:pt>
    <dgm:pt modelId="{175CB674-07E7-4404-9015-51F95DE4404C}">
      <dgm:prSet phldrT="[Metin]"/>
      <dgm:spPr/>
      <dgm:t>
        <a:bodyPr/>
        <a:lstStyle/>
        <a:p>
          <a:r>
            <a:rPr lang="tr-TR" dirty="0" smtClean="0"/>
            <a:t>Limited</a:t>
          </a:r>
          <a:endParaRPr lang="tr-TR" dirty="0"/>
        </a:p>
      </dgm:t>
    </dgm:pt>
    <dgm:pt modelId="{028604E6-C418-4E3C-8D9F-7845D0A96CA9}" type="parTrans" cxnId="{4EF3A61C-DF59-41FF-B7B7-CB7638B0928F}">
      <dgm:prSet/>
      <dgm:spPr/>
      <dgm:t>
        <a:bodyPr/>
        <a:lstStyle/>
        <a:p>
          <a:endParaRPr lang="tr-TR"/>
        </a:p>
      </dgm:t>
    </dgm:pt>
    <dgm:pt modelId="{01340282-97AE-4296-A49D-A537F77C6EAD}" type="sibTrans" cxnId="{4EF3A61C-DF59-41FF-B7B7-CB7638B0928F}">
      <dgm:prSet/>
      <dgm:spPr/>
      <dgm:t>
        <a:bodyPr/>
        <a:lstStyle/>
        <a:p>
          <a:endParaRPr lang="tr-TR"/>
        </a:p>
      </dgm:t>
    </dgm:pt>
    <dgm:pt modelId="{C3F25966-95AC-4725-923B-BC753E63F052}">
      <dgm:prSet phldrT="[Metin]"/>
      <dgm:spPr/>
      <dgm:t>
        <a:bodyPr/>
        <a:lstStyle/>
        <a:p>
          <a:r>
            <a:rPr lang="tr-TR" dirty="0" smtClean="0"/>
            <a:t>Kooperatifler</a:t>
          </a:r>
          <a:endParaRPr lang="tr-TR" dirty="0"/>
        </a:p>
      </dgm:t>
    </dgm:pt>
    <dgm:pt modelId="{86C14AA5-3D1C-4479-BDBE-9A53DD3B30B6}" type="parTrans" cxnId="{990A4E01-1161-4ECF-B3B1-420C74856CBC}">
      <dgm:prSet/>
      <dgm:spPr/>
      <dgm:t>
        <a:bodyPr/>
        <a:lstStyle/>
        <a:p>
          <a:endParaRPr lang="tr-TR"/>
        </a:p>
      </dgm:t>
    </dgm:pt>
    <dgm:pt modelId="{CBA966E0-E3AE-4D35-9D02-5C81FD63AB6F}" type="sibTrans" cxnId="{990A4E01-1161-4ECF-B3B1-420C74856CBC}">
      <dgm:prSet/>
      <dgm:spPr/>
      <dgm:t>
        <a:bodyPr/>
        <a:lstStyle/>
        <a:p>
          <a:endParaRPr lang="tr-TR"/>
        </a:p>
      </dgm:t>
    </dgm:pt>
    <dgm:pt modelId="{B1E7BECC-0D70-4556-B7A9-B10EC1CECB37}">
      <dgm:prSet phldrT="[Metin]"/>
      <dgm:spPr/>
      <dgm:t>
        <a:bodyPr/>
        <a:lstStyle/>
        <a:p>
          <a:r>
            <a:rPr lang="tr-TR" dirty="0" smtClean="0"/>
            <a:t>Şahıs ve sermaye şirketlerinin aksine önceliği kar elden etmek değildir</a:t>
          </a:r>
          <a:endParaRPr lang="tr-TR" dirty="0"/>
        </a:p>
      </dgm:t>
    </dgm:pt>
    <dgm:pt modelId="{52C34481-5195-48D8-8909-96F49476E150}" type="parTrans" cxnId="{409A8903-C443-4C47-910A-9795D1772ACA}">
      <dgm:prSet/>
      <dgm:spPr/>
      <dgm:t>
        <a:bodyPr/>
        <a:lstStyle/>
        <a:p>
          <a:endParaRPr lang="tr-TR"/>
        </a:p>
      </dgm:t>
    </dgm:pt>
    <dgm:pt modelId="{28936F84-01F4-4967-AF38-822EF92EA8B4}" type="sibTrans" cxnId="{409A8903-C443-4C47-910A-9795D1772ACA}">
      <dgm:prSet/>
      <dgm:spPr/>
      <dgm:t>
        <a:bodyPr/>
        <a:lstStyle/>
        <a:p>
          <a:endParaRPr lang="tr-TR"/>
        </a:p>
      </dgm:t>
    </dgm:pt>
    <dgm:pt modelId="{AD458B59-4563-4D1F-8ECC-E47CBD077CFD}">
      <dgm:prSet phldrT="[Metin]"/>
      <dgm:spPr/>
      <dgm:t>
        <a:bodyPr/>
        <a:lstStyle/>
        <a:p>
          <a:r>
            <a:rPr lang="tr-TR" dirty="0" smtClean="0"/>
            <a:t>Sermayesi paylara bölünmüş komandit</a:t>
          </a:r>
          <a:endParaRPr lang="tr-TR" dirty="0"/>
        </a:p>
      </dgm:t>
    </dgm:pt>
    <dgm:pt modelId="{EAA1E8C7-72FA-4713-9937-78A9CA26403B}" type="parTrans" cxnId="{5A5AD36F-2F5D-4080-9268-40D2AA86CBA0}">
      <dgm:prSet/>
      <dgm:spPr/>
    </dgm:pt>
    <dgm:pt modelId="{59106CB9-E8CE-4166-A08A-11C2A06A67D6}" type="sibTrans" cxnId="{5A5AD36F-2F5D-4080-9268-40D2AA86CBA0}">
      <dgm:prSet/>
      <dgm:spPr/>
    </dgm:pt>
    <dgm:pt modelId="{93DE11EC-2326-41D5-81E5-4EE5C357417D}">
      <dgm:prSet phldrT="[Metin]"/>
      <dgm:spPr/>
      <dgm:t>
        <a:bodyPr/>
        <a:lstStyle/>
        <a:p>
          <a:r>
            <a:rPr lang="tr-TR" dirty="0" smtClean="0"/>
            <a:t>Maden şirketi</a:t>
          </a:r>
          <a:endParaRPr lang="tr-TR" dirty="0"/>
        </a:p>
      </dgm:t>
    </dgm:pt>
    <dgm:pt modelId="{8801C003-2380-4A65-BA22-7E74E9FB55BE}" type="parTrans" cxnId="{F5592142-D88E-4D53-B1CC-C5EFAD8EA9A9}">
      <dgm:prSet/>
      <dgm:spPr/>
    </dgm:pt>
    <dgm:pt modelId="{F18BAA5E-CFD4-4B7B-8815-C219CD72A3B8}" type="sibTrans" cxnId="{F5592142-D88E-4D53-B1CC-C5EFAD8EA9A9}">
      <dgm:prSet/>
      <dgm:spPr/>
    </dgm:pt>
    <dgm:pt modelId="{77B93C8E-5044-42CF-B986-04D97F854E42}" type="pres">
      <dgm:prSet presAssocID="{5C10D9B8-C5B3-42F1-95EE-F49C62735F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2A38CA0-28C2-44A2-96B2-99F6538018A4}" type="pres">
      <dgm:prSet presAssocID="{EBADF805-DB1B-420F-8050-5717963CCF89}" presName="composite" presStyleCnt="0"/>
      <dgm:spPr/>
    </dgm:pt>
    <dgm:pt modelId="{239C77A7-26AB-43CD-A728-41CE35A1974F}" type="pres">
      <dgm:prSet presAssocID="{EBADF805-DB1B-420F-8050-5717963CCF8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563A03-0231-4E2B-B180-BEC244FF5AFC}" type="pres">
      <dgm:prSet presAssocID="{EBADF805-DB1B-420F-8050-5717963CCF8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35C87D-AC33-4D8E-B205-C8DF718DDC48}" type="pres">
      <dgm:prSet presAssocID="{CAFE30DB-46F9-42CC-81B2-DD272CE53D32}" presName="space" presStyleCnt="0"/>
      <dgm:spPr/>
    </dgm:pt>
    <dgm:pt modelId="{C553E2B8-170E-40C6-893F-5571163EAA4F}" type="pres">
      <dgm:prSet presAssocID="{63A25EF8-E45D-478D-A6CE-77BFADB06F65}" presName="composite" presStyleCnt="0"/>
      <dgm:spPr/>
    </dgm:pt>
    <dgm:pt modelId="{4FC84BF8-625A-4C41-91A5-EEAEC5D88A0E}" type="pres">
      <dgm:prSet presAssocID="{63A25EF8-E45D-478D-A6CE-77BFADB06F6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43ED6C-81F7-4DE3-880C-EF8647896E9A}" type="pres">
      <dgm:prSet presAssocID="{63A25EF8-E45D-478D-A6CE-77BFADB06F6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CB0095-1518-4F00-BE20-9B30BC3E2BAE}" type="pres">
      <dgm:prSet presAssocID="{BB36A820-BF4C-486B-8182-6BD734D89AF1}" presName="space" presStyleCnt="0"/>
      <dgm:spPr/>
    </dgm:pt>
    <dgm:pt modelId="{4401C48A-F578-431A-BFB9-B0DDB4366477}" type="pres">
      <dgm:prSet presAssocID="{C3F25966-95AC-4725-923B-BC753E63F052}" presName="composite" presStyleCnt="0"/>
      <dgm:spPr/>
    </dgm:pt>
    <dgm:pt modelId="{DAF27C8D-F6A3-4258-B51E-F2E16103B5C5}" type="pres">
      <dgm:prSet presAssocID="{C3F25966-95AC-4725-923B-BC753E63F05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18462C-3EAB-47F9-8A31-9C9C97A22841}" type="pres">
      <dgm:prSet presAssocID="{C3F25966-95AC-4725-923B-BC753E63F05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5F57DCF-5E9D-46C3-AE7E-84912E0DD3B2}" srcId="{5C10D9B8-C5B3-42F1-95EE-F49C62735FAF}" destId="{EBADF805-DB1B-420F-8050-5717963CCF89}" srcOrd="0" destOrd="0" parTransId="{D5651F19-6030-4E90-9316-FB8C5CA06183}" sibTransId="{CAFE30DB-46F9-42CC-81B2-DD272CE53D32}"/>
    <dgm:cxn modelId="{4EF3A61C-DF59-41FF-B7B7-CB7638B0928F}" srcId="{63A25EF8-E45D-478D-A6CE-77BFADB06F65}" destId="{175CB674-07E7-4404-9015-51F95DE4404C}" srcOrd="1" destOrd="0" parTransId="{028604E6-C418-4E3C-8D9F-7845D0A96CA9}" sibTransId="{01340282-97AE-4296-A49D-A537F77C6EAD}"/>
    <dgm:cxn modelId="{CAE2CF8B-0685-4C58-B214-678DA2E67523}" type="presOf" srcId="{A3A78C30-01A9-4A8A-8E3B-B640AE61C92A}" destId="{B2563A03-0231-4E2B-B180-BEC244FF5AFC}" srcOrd="0" destOrd="1" presId="urn:microsoft.com/office/officeart/2005/8/layout/hList1"/>
    <dgm:cxn modelId="{BA5D2FB5-0893-4691-9AF9-587383958976}" srcId="{EBADF805-DB1B-420F-8050-5717963CCF89}" destId="{A3A78C30-01A9-4A8A-8E3B-B640AE61C92A}" srcOrd="1" destOrd="0" parTransId="{ECCB9404-91B2-43AD-B634-C885D1C67EFB}" sibTransId="{246C5FD9-014E-46F6-88F9-52727662C130}"/>
    <dgm:cxn modelId="{409A8903-C443-4C47-910A-9795D1772ACA}" srcId="{C3F25966-95AC-4725-923B-BC753E63F052}" destId="{B1E7BECC-0D70-4556-B7A9-B10EC1CECB37}" srcOrd="0" destOrd="0" parTransId="{52C34481-5195-48D8-8909-96F49476E150}" sibTransId="{28936F84-01F4-4967-AF38-822EF92EA8B4}"/>
    <dgm:cxn modelId="{D4A92F83-E57A-4D18-A78A-81EC29D06B91}" type="presOf" srcId="{5C10D9B8-C5B3-42F1-95EE-F49C62735FAF}" destId="{77B93C8E-5044-42CF-B986-04D97F854E42}" srcOrd="0" destOrd="0" presId="urn:microsoft.com/office/officeart/2005/8/layout/hList1"/>
    <dgm:cxn modelId="{B56EB0FB-1A4D-457A-B5F4-39A3ED37F036}" type="presOf" srcId="{EBADF805-DB1B-420F-8050-5717963CCF89}" destId="{239C77A7-26AB-43CD-A728-41CE35A1974F}" srcOrd="0" destOrd="0" presId="urn:microsoft.com/office/officeart/2005/8/layout/hList1"/>
    <dgm:cxn modelId="{18F78BBA-D5BD-4CD9-BB99-D3E84EEA2AFB}" srcId="{5C10D9B8-C5B3-42F1-95EE-F49C62735FAF}" destId="{63A25EF8-E45D-478D-A6CE-77BFADB06F65}" srcOrd="1" destOrd="0" parTransId="{656888DD-A08E-49E9-B506-DD5D9FDF13A9}" sibTransId="{BB36A820-BF4C-486B-8182-6BD734D89AF1}"/>
    <dgm:cxn modelId="{5A5AD36F-2F5D-4080-9268-40D2AA86CBA0}" srcId="{63A25EF8-E45D-478D-A6CE-77BFADB06F65}" destId="{AD458B59-4563-4D1F-8ECC-E47CBD077CFD}" srcOrd="2" destOrd="0" parTransId="{EAA1E8C7-72FA-4713-9937-78A9CA26403B}" sibTransId="{59106CB9-E8CE-4166-A08A-11C2A06A67D6}"/>
    <dgm:cxn modelId="{D7B6337C-686B-417E-ABD3-D524F5DFF56D}" type="presOf" srcId="{AD458B59-4563-4D1F-8ECC-E47CBD077CFD}" destId="{1643ED6C-81F7-4DE3-880C-EF8647896E9A}" srcOrd="0" destOrd="2" presId="urn:microsoft.com/office/officeart/2005/8/layout/hList1"/>
    <dgm:cxn modelId="{30501379-647E-454D-A0A5-E3E89B01BA1F}" type="presOf" srcId="{A87A76C8-4DBC-450F-AF36-3E33F1CF5C51}" destId="{B2563A03-0231-4E2B-B180-BEC244FF5AFC}" srcOrd="0" destOrd="0" presId="urn:microsoft.com/office/officeart/2005/8/layout/hList1"/>
    <dgm:cxn modelId="{502EFDFB-44B9-4182-A78D-163EC705A12E}" type="presOf" srcId="{F722B7F4-AF01-48CE-BFE1-E9165D895E9A}" destId="{1643ED6C-81F7-4DE3-880C-EF8647896E9A}" srcOrd="0" destOrd="0" presId="urn:microsoft.com/office/officeart/2005/8/layout/hList1"/>
    <dgm:cxn modelId="{172623FD-182E-4347-A684-78490888BC61}" type="presOf" srcId="{93DE11EC-2326-41D5-81E5-4EE5C357417D}" destId="{1643ED6C-81F7-4DE3-880C-EF8647896E9A}" srcOrd="0" destOrd="3" presId="urn:microsoft.com/office/officeart/2005/8/layout/hList1"/>
    <dgm:cxn modelId="{DA2B9BE6-1E58-46DF-969F-4894D49F5B50}" srcId="{63A25EF8-E45D-478D-A6CE-77BFADB06F65}" destId="{F722B7F4-AF01-48CE-BFE1-E9165D895E9A}" srcOrd="0" destOrd="0" parTransId="{6F18D368-1AC8-49B8-9013-B60ED46F1583}" sibTransId="{10D58B02-D3E9-4BC1-90CC-F0811742CD55}"/>
    <dgm:cxn modelId="{F722C6C8-9DD1-4409-9A6E-C42E8545764C}" type="presOf" srcId="{C3F25966-95AC-4725-923B-BC753E63F052}" destId="{DAF27C8D-F6A3-4258-B51E-F2E16103B5C5}" srcOrd="0" destOrd="0" presId="urn:microsoft.com/office/officeart/2005/8/layout/hList1"/>
    <dgm:cxn modelId="{F5592142-D88E-4D53-B1CC-C5EFAD8EA9A9}" srcId="{63A25EF8-E45D-478D-A6CE-77BFADB06F65}" destId="{93DE11EC-2326-41D5-81E5-4EE5C357417D}" srcOrd="3" destOrd="0" parTransId="{8801C003-2380-4A65-BA22-7E74E9FB55BE}" sibTransId="{F18BAA5E-CFD4-4B7B-8815-C219CD72A3B8}"/>
    <dgm:cxn modelId="{E2E4A9C0-DC75-43D9-B3CD-F54FBD3031EE}" type="presOf" srcId="{B1E7BECC-0D70-4556-B7A9-B10EC1CECB37}" destId="{1F18462C-3EAB-47F9-8A31-9C9C97A22841}" srcOrd="0" destOrd="0" presId="urn:microsoft.com/office/officeart/2005/8/layout/hList1"/>
    <dgm:cxn modelId="{990A4E01-1161-4ECF-B3B1-420C74856CBC}" srcId="{5C10D9B8-C5B3-42F1-95EE-F49C62735FAF}" destId="{C3F25966-95AC-4725-923B-BC753E63F052}" srcOrd="2" destOrd="0" parTransId="{86C14AA5-3D1C-4479-BDBE-9A53DD3B30B6}" sibTransId="{CBA966E0-E3AE-4D35-9D02-5C81FD63AB6F}"/>
    <dgm:cxn modelId="{BE34D2B3-9860-4A91-AB5A-CAC59720A644}" type="presOf" srcId="{175CB674-07E7-4404-9015-51F95DE4404C}" destId="{1643ED6C-81F7-4DE3-880C-EF8647896E9A}" srcOrd="0" destOrd="1" presId="urn:microsoft.com/office/officeart/2005/8/layout/hList1"/>
    <dgm:cxn modelId="{8B2DDB4C-F279-40E8-9EBD-A33704C107ED}" type="presOf" srcId="{63A25EF8-E45D-478D-A6CE-77BFADB06F65}" destId="{4FC84BF8-625A-4C41-91A5-EEAEC5D88A0E}" srcOrd="0" destOrd="0" presId="urn:microsoft.com/office/officeart/2005/8/layout/hList1"/>
    <dgm:cxn modelId="{537C15D0-6388-4B83-956D-324336C06303}" srcId="{EBADF805-DB1B-420F-8050-5717963CCF89}" destId="{A87A76C8-4DBC-450F-AF36-3E33F1CF5C51}" srcOrd="0" destOrd="0" parTransId="{974A7A13-FE20-4CAD-B903-6E68B6443B20}" sibTransId="{4A775D04-0317-4ACA-8140-38F9BF2CEED3}"/>
    <dgm:cxn modelId="{7FF4D0AA-5A33-43E3-B8F5-764E18943A26}" type="presParOf" srcId="{77B93C8E-5044-42CF-B986-04D97F854E42}" destId="{D2A38CA0-28C2-44A2-96B2-99F6538018A4}" srcOrd="0" destOrd="0" presId="urn:microsoft.com/office/officeart/2005/8/layout/hList1"/>
    <dgm:cxn modelId="{AB91A22D-86EF-4F7B-8351-DA117257B1E5}" type="presParOf" srcId="{D2A38CA0-28C2-44A2-96B2-99F6538018A4}" destId="{239C77A7-26AB-43CD-A728-41CE35A1974F}" srcOrd="0" destOrd="0" presId="urn:microsoft.com/office/officeart/2005/8/layout/hList1"/>
    <dgm:cxn modelId="{3D31CC88-E3DC-41A6-9F2C-F66066E15ADE}" type="presParOf" srcId="{D2A38CA0-28C2-44A2-96B2-99F6538018A4}" destId="{B2563A03-0231-4E2B-B180-BEC244FF5AFC}" srcOrd="1" destOrd="0" presId="urn:microsoft.com/office/officeart/2005/8/layout/hList1"/>
    <dgm:cxn modelId="{2DAFA396-2F99-4CE3-81CE-404D16F35EF3}" type="presParOf" srcId="{77B93C8E-5044-42CF-B986-04D97F854E42}" destId="{A135C87D-AC33-4D8E-B205-C8DF718DDC48}" srcOrd="1" destOrd="0" presId="urn:microsoft.com/office/officeart/2005/8/layout/hList1"/>
    <dgm:cxn modelId="{763186B3-889D-407C-B557-2ADC233EF152}" type="presParOf" srcId="{77B93C8E-5044-42CF-B986-04D97F854E42}" destId="{C553E2B8-170E-40C6-893F-5571163EAA4F}" srcOrd="2" destOrd="0" presId="urn:microsoft.com/office/officeart/2005/8/layout/hList1"/>
    <dgm:cxn modelId="{1F18DC1D-28F9-49D2-85A3-4BE4A9179050}" type="presParOf" srcId="{C553E2B8-170E-40C6-893F-5571163EAA4F}" destId="{4FC84BF8-625A-4C41-91A5-EEAEC5D88A0E}" srcOrd="0" destOrd="0" presId="urn:microsoft.com/office/officeart/2005/8/layout/hList1"/>
    <dgm:cxn modelId="{C2CE2C7D-10FB-46C8-B680-AD3A3399048C}" type="presParOf" srcId="{C553E2B8-170E-40C6-893F-5571163EAA4F}" destId="{1643ED6C-81F7-4DE3-880C-EF8647896E9A}" srcOrd="1" destOrd="0" presId="urn:microsoft.com/office/officeart/2005/8/layout/hList1"/>
    <dgm:cxn modelId="{1ED46DD4-F797-4B81-AF12-F5E5C2E98DEF}" type="presParOf" srcId="{77B93C8E-5044-42CF-B986-04D97F854E42}" destId="{38CB0095-1518-4F00-BE20-9B30BC3E2BAE}" srcOrd="3" destOrd="0" presId="urn:microsoft.com/office/officeart/2005/8/layout/hList1"/>
    <dgm:cxn modelId="{7284EAC4-28D5-4A27-9575-EBDA0BC20D0C}" type="presParOf" srcId="{77B93C8E-5044-42CF-B986-04D97F854E42}" destId="{4401C48A-F578-431A-BFB9-B0DDB4366477}" srcOrd="4" destOrd="0" presId="urn:microsoft.com/office/officeart/2005/8/layout/hList1"/>
    <dgm:cxn modelId="{39018DF5-A9A1-42BA-8DD4-2BDB20475070}" type="presParOf" srcId="{4401C48A-F578-431A-BFB9-B0DDB4366477}" destId="{DAF27C8D-F6A3-4258-B51E-F2E16103B5C5}" srcOrd="0" destOrd="0" presId="urn:microsoft.com/office/officeart/2005/8/layout/hList1"/>
    <dgm:cxn modelId="{8EAD8BEE-A673-4FC5-8E26-4D42AC858601}" type="presParOf" srcId="{4401C48A-F578-431A-BFB9-B0DDB4366477}" destId="{1F18462C-3EAB-47F9-8A31-9C9C97A2284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DDB22-4E67-4AB4-B126-81B1262C1593}">
      <dsp:nvSpPr>
        <dsp:cNvPr id="0" name=""/>
        <dsp:cNvSpPr/>
      </dsp:nvSpPr>
      <dsp:spPr>
        <a:xfrm>
          <a:off x="3286" y="43028"/>
          <a:ext cx="3203971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Küçük</a:t>
          </a:r>
          <a:endParaRPr lang="tr-TR" sz="3000" kern="1200" dirty="0"/>
        </a:p>
      </dsp:txBody>
      <dsp:txXfrm>
        <a:off x="3286" y="43028"/>
        <a:ext cx="3203971" cy="864000"/>
      </dsp:txXfrm>
    </dsp:sp>
    <dsp:sp modelId="{4D75E3A6-580D-4177-B3DD-D9659E7BEA5A}">
      <dsp:nvSpPr>
        <dsp:cNvPr id="0" name=""/>
        <dsp:cNvSpPr/>
      </dsp:nvSpPr>
      <dsp:spPr>
        <a:xfrm>
          <a:off x="3286" y="907028"/>
          <a:ext cx="3203971" cy="340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İş bölümü azdır</a:t>
          </a:r>
          <a:endParaRPr lang="tr-TR" sz="3000" kern="1200" dirty="0"/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Hem patron hem işçi aynı kişidir.</a:t>
          </a:r>
          <a:endParaRPr lang="tr-TR" sz="3000" kern="1200" dirty="0"/>
        </a:p>
      </dsp:txBody>
      <dsp:txXfrm>
        <a:off x="3286" y="907028"/>
        <a:ext cx="3203971" cy="3401280"/>
      </dsp:txXfrm>
    </dsp:sp>
    <dsp:sp modelId="{4EFC4730-1A09-44F9-A50C-483751D0538B}">
      <dsp:nvSpPr>
        <dsp:cNvPr id="0" name=""/>
        <dsp:cNvSpPr/>
      </dsp:nvSpPr>
      <dsp:spPr>
        <a:xfrm>
          <a:off x="3655814" y="43028"/>
          <a:ext cx="3203971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Orta</a:t>
          </a:r>
          <a:endParaRPr lang="tr-TR" sz="3000" kern="1200" dirty="0"/>
        </a:p>
      </dsp:txBody>
      <dsp:txXfrm>
        <a:off x="3655814" y="43028"/>
        <a:ext cx="3203971" cy="864000"/>
      </dsp:txXfrm>
    </dsp:sp>
    <dsp:sp modelId="{E509525E-8001-4B0F-802F-8717BD07629C}">
      <dsp:nvSpPr>
        <dsp:cNvPr id="0" name=""/>
        <dsp:cNvSpPr/>
      </dsp:nvSpPr>
      <dsp:spPr>
        <a:xfrm>
          <a:off x="3655814" y="907028"/>
          <a:ext cx="3203971" cy="340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Yabancı işçide çalıştırırlar.</a:t>
          </a:r>
          <a:endParaRPr lang="tr-TR" sz="3000" kern="1200" dirty="0"/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Alet makine kullanımı yaygındır.</a:t>
          </a:r>
          <a:endParaRPr lang="tr-TR" sz="3000" kern="1200" dirty="0"/>
        </a:p>
      </dsp:txBody>
      <dsp:txXfrm>
        <a:off x="3655814" y="907028"/>
        <a:ext cx="3203971" cy="3401280"/>
      </dsp:txXfrm>
    </dsp:sp>
    <dsp:sp modelId="{B186FA7F-B520-43FF-B1F0-98870793968F}">
      <dsp:nvSpPr>
        <dsp:cNvPr id="0" name=""/>
        <dsp:cNvSpPr/>
      </dsp:nvSpPr>
      <dsp:spPr>
        <a:xfrm>
          <a:off x="7308342" y="43028"/>
          <a:ext cx="3203971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Büyük</a:t>
          </a:r>
          <a:endParaRPr lang="tr-TR" sz="3000" kern="1200" dirty="0"/>
        </a:p>
      </dsp:txBody>
      <dsp:txXfrm>
        <a:off x="7308342" y="43028"/>
        <a:ext cx="3203971" cy="864000"/>
      </dsp:txXfrm>
    </dsp:sp>
    <dsp:sp modelId="{F4299FC3-9CFD-4CC8-9ECB-3218CC21CE2B}">
      <dsp:nvSpPr>
        <dsp:cNvPr id="0" name=""/>
        <dsp:cNvSpPr/>
      </dsp:nvSpPr>
      <dsp:spPr>
        <a:xfrm>
          <a:off x="7308342" y="907028"/>
          <a:ext cx="3203971" cy="340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Müteşebbis sadece idari işlerde bulunur.</a:t>
          </a:r>
          <a:endParaRPr lang="tr-TR" sz="3000" kern="1200" dirty="0"/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Teknolojik alet makine kullanımı yaygındır.</a:t>
          </a:r>
          <a:endParaRPr lang="tr-TR" sz="3000" kern="1200" dirty="0"/>
        </a:p>
      </dsp:txBody>
      <dsp:txXfrm>
        <a:off x="7308342" y="907028"/>
        <a:ext cx="3203971" cy="3401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BAC14-76B3-43C5-B1E2-3D230C779DB5}">
      <dsp:nvSpPr>
        <dsp:cNvPr id="0" name=""/>
        <dsp:cNvSpPr/>
      </dsp:nvSpPr>
      <dsp:spPr>
        <a:xfrm>
          <a:off x="51" y="37741"/>
          <a:ext cx="4913783" cy="109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Özel Teşebbüsler</a:t>
          </a:r>
          <a:endParaRPr lang="tr-TR" sz="3800" kern="1200" dirty="0"/>
        </a:p>
      </dsp:txBody>
      <dsp:txXfrm>
        <a:off x="51" y="37741"/>
        <a:ext cx="4913783" cy="1094400"/>
      </dsp:txXfrm>
    </dsp:sp>
    <dsp:sp modelId="{FF488A04-2E3B-4670-9A3C-432FB2905056}">
      <dsp:nvSpPr>
        <dsp:cNvPr id="0" name=""/>
        <dsp:cNvSpPr/>
      </dsp:nvSpPr>
      <dsp:spPr>
        <a:xfrm>
          <a:off x="51" y="1132141"/>
          <a:ext cx="4913783" cy="318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800" kern="1200" dirty="0" smtClean="0"/>
            <a:t>Tek kişi işletmesi</a:t>
          </a:r>
          <a:endParaRPr lang="tr-TR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800" kern="1200" dirty="0" smtClean="0"/>
            <a:t>Ortaklık</a:t>
          </a:r>
          <a:endParaRPr lang="tr-TR" sz="3800" kern="1200" dirty="0"/>
        </a:p>
      </dsp:txBody>
      <dsp:txXfrm>
        <a:off x="51" y="1132141"/>
        <a:ext cx="4913783" cy="3181454"/>
      </dsp:txXfrm>
    </dsp:sp>
    <dsp:sp modelId="{85D4F1CC-ED0F-4D10-8FFD-5D133DA2DC81}">
      <dsp:nvSpPr>
        <dsp:cNvPr id="0" name=""/>
        <dsp:cNvSpPr/>
      </dsp:nvSpPr>
      <dsp:spPr>
        <a:xfrm>
          <a:off x="5601764" y="37741"/>
          <a:ext cx="4913783" cy="109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Kamu Teşebbüsleri</a:t>
          </a:r>
          <a:endParaRPr lang="tr-TR" sz="3800" kern="1200" dirty="0"/>
        </a:p>
      </dsp:txBody>
      <dsp:txXfrm>
        <a:off x="5601764" y="37741"/>
        <a:ext cx="4913783" cy="1094400"/>
      </dsp:txXfrm>
    </dsp:sp>
    <dsp:sp modelId="{35E09E63-C1E9-4678-8E9C-ACDA87BA846C}">
      <dsp:nvSpPr>
        <dsp:cNvPr id="0" name=""/>
        <dsp:cNvSpPr/>
      </dsp:nvSpPr>
      <dsp:spPr>
        <a:xfrm>
          <a:off x="5601764" y="1132141"/>
          <a:ext cx="4913783" cy="3181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800" kern="1200" dirty="0" smtClean="0"/>
            <a:t>Kamu teşebbüsleri devlet, özel idare ve belediyeler tarafından kurulmaktadır.</a:t>
          </a:r>
          <a:endParaRPr lang="tr-TR" sz="3800" kern="1200" dirty="0"/>
        </a:p>
      </dsp:txBody>
      <dsp:txXfrm>
        <a:off x="5601764" y="1132141"/>
        <a:ext cx="4913783" cy="31814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C77A7-26AB-43CD-A728-41CE35A1974F}">
      <dsp:nvSpPr>
        <dsp:cNvPr id="0" name=""/>
        <dsp:cNvSpPr/>
      </dsp:nvSpPr>
      <dsp:spPr>
        <a:xfrm>
          <a:off x="3286" y="46561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Şahıs şirketleri</a:t>
          </a:r>
          <a:endParaRPr lang="tr-TR" sz="2900" kern="1200" dirty="0"/>
        </a:p>
      </dsp:txBody>
      <dsp:txXfrm>
        <a:off x="3286" y="46561"/>
        <a:ext cx="3203971" cy="835200"/>
      </dsp:txXfrm>
    </dsp:sp>
    <dsp:sp modelId="{B2563A03-0231-4E2B-B180-BEC244FF5AFC}">
      <dsp:nvSpPr>
        <dsp:cNvPr id="0" name=""/>
        <dsp:cNvSpPr/>
      </dsp:nvSpPr>
      <dsp:spPr>
        <a:xfrm>
          <a:off x="3286" y="881761"/>
          <a:ext cx="3203971" cy="34230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err="1" smtClean="0"/>
            <a:t>Kollektif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Komandit</a:t>
          </a:r>
          <a:endParaRPr lang="tr-TR" sz="2900" kern="1200" dirty="0"/>
        </a:p>
      </dsp:txBody>
      <dsp:txXfrm>
        <a:off x="3286" y="881761"/>
        <a:ext cx="3203971" cy="3423015"/>
      </dsp:txXfrm>
    </dsp:sp>
    <dsp:sp modelId="{4FC84BF8-625A-4C41-91A5-EEAEC5D88A0E}">
      <dsp:nvSpPr>
        <dsp:cNvPr id="0" name=""/>
        <dsp:cNvSpPr/>
      </dsp:nvSpPr>
      <dsp:spPr>
        <a:xfrm>
          <a:off x="3655814" y="46561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Sermaye şirketleri</a:t>
          </a:r>
          <a:endParaRPr lang="tr-TR" sz="2900" kern="1200" dirty="0"/>
        </a:p>
      </dsp:txBody>
      <dsp:txXfrm>
        <a:off x="3655814" y="46561"/>
        <a:ext cx="3203971" cy="835200"/>
      </dsp:txXfrm>
    </dsp:sp>
    <dsp:sp modelId="{1643ED6C-81F7-4DE3-880C-EF8647896E9A}">
      <dsp:nvSpPr>
        <dsp:cNvPr id="0" name=""/>
        <dsp:cNvSpPr/>
      </dsp:nvSpPr>
      <dsp:spPr>
        <a:xfrm>
          <a:off x="3655814" y="881761"/>
          <a:ext cx="3203971" cy="34230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Anonim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Limited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Sermayesi paylara bölünmüş komandit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Maden şirketi</a:t>
          </a:r>
          <a:endParaRPr lang="tr-TR" sz="2900" kern="1200" dirty="0"/>
        </a:p>
      </dsp:txBody>
      <dsp:txXfrm>
        <a:off x="3655814" y="881761"/>
        <a:ext cx="3203971" cy="3423015"/>
      </dsp:txXfrm>
    </dsp:sp>
    <dsp:sp modelId="{DAF27C8D-F6A3-4258-B51E-F2E16103B5C5}">
      <dsp:nvSpPr>
        <dsp:cNvPr id="0" name=""/>
        <dsp:cNvSpPr/>
      </dsp:nvSpPr>
      <dsp:spPr>
        <a:xfrm>
          <a:off x="7308342" y="46561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Kooperatifler</a:t>
          </a:r>
          <a:endParaRPr lang="tr-TR" sz="2900" kern="1200" dirty="0"/>
        </a:p>
      </dsp:txBody>
      <dsp:txXfrm>
        <a:off x="7308342" y="46561"/>
        <a:ext cx="3203971" cy="835200"/>
      </dsp:txXfrm>
    </dsp:sp>
    <dsp:sp modelId="{1F18462C-3EAB-47F9-8A31-9C9C97A22841}">
      <dsp:nvSpPr>
        <dsp:cNvPr id="0" name=""/>
        <dsp:cNvSpPr/>
      </dsp:nvSpPr>
      <dsp:spPr>
        <a:xfrm>
          <a:off x="7308342" y="881761"/>
          <a:ext cx="3203971" cy="34230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Şahıs ve sermaye şirketlerinin aksine önceliği kar elden etmek değildir</a:t>
          </a:r>
          <a:endParaRPr lang="tr-TR" sz="2900" kern="1200" dirty="0"/>
        </a:p>
      </dsp:txBody>
      <dsp:txXfrm>
        <a:off x="7308342" y="881761"/>
        <a:ext cx="3203971" cy="3423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TEŞEBBÜS VE ÇEŞİTLERİ, İŞLETMELERİN ÇEŞİTLİ KRİTERLERE GÖRE AYRIMI (BÜYÜKLÜK VE HUKUKİ BAKIMDAN), ŞİRKETLER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TEŞEBBÜS VE ÇEŞİTLERİ 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Müteşebbislerin, insan ihtiyaçlarını karşılayabilmek için mal ve hizmet üretmek gayesiyle kurduğu kuruluşa teşebbüs adı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TEŞEBBÜSLERİN BÜYÜKLÜK BAKIMDAN AYRIMI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2831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TEŞEBBÜSLERİN BÜYÜKLÜK BAKIMDAN AYRIMI	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6296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95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ŞİRKETLER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4355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76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İşletmeler Arası Anlaşmalar Bakımından İşletmeler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Centilmenlik anlaşması yapan işletmeler</a:t>
            </a:r>
          </a:p>
          <a:p>
            <a:r>
              <a:rPr lang="tr-TR" dirty="0" smtClean="0"/>
              <a:t>Konsorsiyum yapan işletmeler</a:t>
            </a:r>
          </a:p>
          <a:p>
            <a:r>
              <a:rPr lang="tr-TR" dirty="0" smtClean="0"/>
              <a:t>Karteller</a:t>
            </a:r>
          </a:p>
          <a:p>
            <a:r>
              <a:rPr lang="tr-TR" dirty="0" smtClean="0"/>
              <a:t>Tröstler</a:t>
            </a:r>
          </a:p>
          <a:p>
            <a:r>
              <a:rPr lang="tr-TR" dirty="0" smtClean="0"/>
              <a:t>Holdingler</a:t>
            </a:r>
          </a:p>
          <a:p>
            <a:r>
              <a:rPr lang="tr-TR" dirty="0" smtClean="0"/>
              <a:t>Tam Birleşmeler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47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Centilmenlik anlaşması yapan işletmeler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Rekabeti ortadan kaldırmak veya rekabeti kendi yararlarına değiştirmek için aralarında yazılı veya sözlü olarak centilmenlik anlaşması yaparlar.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32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Konsorsiyum yapan işletmeler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Tek başına yapamayacakları büyük işleri yapmak için diğer işletmelerle iş yapılıncaya kadar tek bir irade altında birleşmeleri sonucu ortaya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15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187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TEŞEBBÜS VE ÇEŞİTLERİ  </vt:lpstr>
      <vt:lpstr>TEŞEBBÜSLERİN BÜYÜKLÜK BAKIMDAN AYRIMI</vt:lpstr>
      <vt:lpstr>TEŞEBBÜSLERİN BÜYÜKLÜK BAKIMDAN AYRIMI </vt:lpstr>
      <vt:lpstr>ŞİRKETLER</vt:lpstr>
      <vt:lpstr>İşletmeler Arası Anlaşmalar Bakımından İşletmeler</vt:lpstr>
      <vt:lpstr>Centilmenlik anlaşması yapan işletmeler </vt:lpstr>
      <vt:lpstr>Konsorsiyum yapan işletmeler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11</cp:revision>
  <dcterms:created xsi:type="dcterms:W3CDTF">2018-01-02T09:40:21Z</dcterms:created>
  <dcterms:modified xsi:type="dcterms:W3CDTF">2019-11-12T14:56:55Z</dcterms:modified>
</cp:coreProperties>
</file>