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2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TARIMSAL KOOPERATİFÇİLİK (TARIM KOOPERATİFİ NEDİR</a:t>
            </a:r>
            <a:r>
              <a:rPr lang="tr-TR" dirty="0" smtClean="0"/>
              <a:t>?)</a:t>
            </a:r>
          </a:p>
          <a:p>
            <a:r>
              <a:rPr lang="tr-TR"/>
              <a:t>KÜÇÜK TARIM İŞLETMELERİ İÇİN TARIMSAL KOOPERATİFLERİN ÖNEMİ, TARIM KOOPERATİFLERİNİN SINIFLANDIRILMASI)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40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Tarım kooperatifi esas itibariyle, ortakları çiftçi ve faaliyet alanı tarım olan kooperatifleri 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91528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Bir tarım kooperatifi ne zaman kurulur;</a:t>
            </a:r>
          </a:p>
          <a:p>
            <a:pPr algn="just"/>
            <a:r>
              <a:rPr lang="tr-TR" dirty="0" smtClean="0"/>
              <a:t>Örneğin bir köyde 100 çiftçi, işletmelerinde bir miktar süt üretiyorlar ve bu sütü, işletmelerinde ilkel yöntemlerle peynir yapıyorlar. Fakat öyle bir an </a:t>
            </a:r>
            <a:r>
              <a:rPr lang="tr-TR" dirty="0" err="1" smtClean="0"/>
              <a:t>geliyorki</a:t>
            </a:r>
            <a:r>
              <a:rPr lang="tr-TR" dirty="0" smtClean="0"/>
              <a:t>, bu çiftçiler, işletmeleri içerisinde ayrı ayrı peynir yapacakları yerde, ürettikleri sütü birleştirerek toplu olarak bir arada peynir yaparlarsa yararlarına olacağını anlıyorlar.</a:t>
            </a:r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Küçük köylü işletmeleri, bir köylünün kendi aile fertleriyle, dışarıdan hiç işçi almadan veya çok az alarak kendi emeğiyle işlediği işletmedir.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Küçük tarım işletmelerinin sakıncaları;</a:t>
            </a:r>
          </a:p>
          <a:p>
            <a:pPr algn="just"/>
            <a:r>
              <a:rPr lang="tr-TR" dirty="0" smtClean="0"/>
              <a:t>Tarım tekniği noksanlığı</a:t>
            </a:r>
          </a:p>
          <a:p>
            <a:pPr algn="just"/>
            <a:r>
              <a:rPr lang="tr-TR" dirty="0" smtClean="0"/>
              <a:t>Sermaye ve direktife bağlı </a:t>
            </a:r>
            <a:r>
              <a:rPr lang="tr-TR" dirty="0" err="1" smtClean="0"/>
              <a:t>melyorasyon</a:t>
            </a:r>
            <a:r>
              <a:rPr lang="tr-TR" dirty="0" smtClean="0"/>
              <a:t> yapılması güçlüğü</a:t>
            </a:r>
          </a:p>
          <a:p>
            <a:pPr algn="just"/>
            <a:r>
              <a:rPr lang="tr-TR" dirty="0" smtClean="0"/>
              <a:t>Kapalı ekonomi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2703" y="2914196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Kredi olanakları azlığı</a:t>
            </a:r>
          </a:p>
          <a:p>
            <a:pPr algn="just"/>
            <a:r>
              <a:rPr lang="tr-TR" dirty="0"/>
              <a:t>Modern tarımsal işletme kurabilme olanaksızlığı</a:t>
            </a:r>
          </a:p>
          <a:p>
            <a:pPr algn="just"/>
            <a:r>
              <a:rPr lang="tr-TR" dirty="0"/>
              <a:t>Pazar karşısında güçsüz durumda olmaları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54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KOOPERATİFÇİLİK (TARIM KOOPERATİFİ NEDİR?, NE ZAMAN KURULUR? KÜÇÜK TARIM İŞLETMELERİ İÇİN TARIMSAL KOOPERATİFLERİN ÖNEMİ, TARIM KOOPERATİFLERİNİN SINIFLANDIRILMASI)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 kooperatiflerinin sınıflandırılması;</a:t>
            </a:r>
          </a:p>
          <a:p>
            <a:pPr algn="just"/>
            <a:r>
              <a:rPr lang="tr-TR" dirty="0" smtClean="0"/>
              <a:t>Tarım alım kooperatifleri</a:t>
            </a:r>
          </a:p>
          <a:p>
            <a:pPr algn="just"/>
            <a:r>
              <a:rPr lang="tr-TR" dirty="0" smtClean="0"/>
              <a:t>Tarım kredi kooperatifleri</a:t>
            </a:r>
          </a:p>
          <a:p>
            <a:pPr algn="just"/>
            <a:r>
              <a:rPr lang="tr-TR" dirty="0" smtClean="0"/>
              <a:t>Tarım satış kooperatifleri</a:t>
            </a:r>
          </a:p>
          <a:p>
            <a:pPr algn="just"/>
            <a:r>
              <a:rPr lang="tr-TR" dirty="0" smtClean="0"/>
              <a:t>Tarım işleme kooperatifleri</a:t>
            </a:r>
          </a:p>
          <a:p>
            <a:pPr algn="just"/>
            <a:r>
              <a:rPr lang="tr-TR" dirty="0" smtClean="0"/>
              <a:t>Arazi kullanma kooperatifleri</a:t>
            </a:r>
          </a:p>
          <a:p>
            <a:pPr algn="just"/>
            <a:r>
              <a:rPr lang="tr-TR" dirty="0" smtClean="0"/>
              <a:t>Tarım sigorta kooperatifleri</a:t>
            </a:r>
          </a:p>
          <a:p>
            <a:pPr algn="just"/>
            <a:r>
              <a:rPr lang="tr-TR" dirty="0" smtClean="0"/>
              <a:t>Tarım </a:t>
            </a:r>
            <a:r>
              <a:rPr lang="tr-TR" smtClean="0"/>
              <a:t>hizmet kooperatifleri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084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322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İÇERİK</vt:lpstr>
      <vt:lpstr>TARIMSAL KOOPERATİFÇİLİK (TARIM KOOPERATİFİ NEDİR?, NE ZAMAN KURULUR? KÜÇÜK TARIM İŞLETMELERİ İÇİN TARIMSAL KOOPERATİFLERİN ÖNEMİ, TARIM KOOPERATİFLERİNİN SINIFLANDIRILMASI)</vt:lpstr>
      <vt:lpstr>TARIMSAL KOOPERATİFÇİLİK (TARIM KOOPERATİFİ NEDİR?, NE ZAMAN KURULUR? KÜÇÜK TARIM İŞLETMELERİ İÇİN TARIMSAL KOOPERATİFLERİN ÖNEMİ, TARIM KOOPERATİFLERİNİN SINIFLANDIRILMASI)</vt:lpstr>
      <vt:lpstr>TARIMSAL KOOPERATİFÇİLİK (TARIM KOOPERATİFİ NEDİR?, NE ZAMAN KURULUR? KÜÇÜK TARIM İŞLETMELERİ İÇİN TARIMSAL KOOPERATİFLERİN ÖNEMİ, TARIM KOOPERATİFLERİNİN SINIFLANDIRILMASI)</vt:lpstr>
      <vt:lpstr>TARIMSAL KOOPERATİFÇİLİK (TARIM KOOPERATİFİ NEDİR?, NE ZAMAN KURULUR? KÜÇÜK TARIM İŞLETMELERİ İÇİN TARIMSAL KOOPERATİFLERİN ÖNEMİ, TARIM KOOPERATİFLERİNİN SINIFLANDIRILMASI)</vt:lpstr>
      <vt:lpstr>TARIMSAL KOOPERATİFÇİLİK (TARIM KOOPERATİFİ NEDİR?, NE ZAMAN KURULUR? KÜÇÜK TARIM İŞLETMELERİ İÇİN TARIMSAL KOOPERATİFLERİN ÖNEMİ, TARIM KOOPERATİFLERİNİN SINIFLANDIRILMASI)</vt:lpstr>
      <vt:lpstr>TARIMSAL KOOPERATİFÇİLİK (TARIM KOOPERATİFİ NEDİR?, NE ZAMAN KURULUR? KÜÇÜK TARIM İŞLETMELERİ İÇİN TARIMSAL KOOPERATİFLERİN ÖNEMİ, TARIM KOOPERATİFLERİNİN SINIFLANDIRILMASI)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15</cp:revision>
  <dcterms:created xsi:type="dcterms:W3CDTF">2018-01-02T09:23:55Z</dcterms:created>
  <dcterms:modified xsi:type="dcterms:W3CDTF">2019-11-13T12:07:42Z</dcterms:modified>
</cp:coreProperties>
</file>