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90CC3-298A-4C1B-9DB0-2209D18501C3}" type="datetimeFigureOut">
              <a:rPr lang="tr-TR" smtClean="0"/>
              <a:t>19.11.2019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41C7E-897A-40CA-A06B-2CD47359D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9456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C3E3-5FF0-4BDB-9134-E6169F52BC3F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754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BEBA-957C-4C05-B532-AB255EE7A9C8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14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49A-07EF-47C9-809A-90ADCA3D6EC2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88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5B7B0-BFAF-4C7F-A2CC-08BC211B2E4E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161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11A0-433B-4820-9307-388DE5AFA90C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63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D48-E9A3-4B04-976F-58FCFE6ECB12}" type="datetime1">
              <a:rPr lang="tr-TR" smtClean="0"/>
              <a:t>19.11.2019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426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28EA-0E6B-437B-B3D3-D1EA980DE16A}" type="datetime1">
              <a:rPr lang="tr-TR" smtClean="0"/>
              <a:t>19.11.2019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848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2335-A335-481B-9FC5-1768BC903AC1}" type="datetime1">
              <a:rPr lang="tr-TR" smtClean="0"/>
              <a:t>19.11.2019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179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94E4-D73F-4297-88F1-EE86F9F0CB64}" type="datetime1">
              <a:rPr lang="tr-TR" smtClean="0"/>
              <a:t>19.11.2019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032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ED40-680D-4D13-93EF-0FD6818293BB}" type="datetime1">
              <a:rPr lang="tr-TR" smtClean="0"/>
              <a:t>19.11.2019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334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545E-8861-4988-A5F0-56F89B1E4873}" type="datetime1">
              <a:rPr lang="tr-TR" smtClean="0"/>
              <a:t>19.11.2019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105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02C50-6C2B-476A-BBF4-E3622D7030A4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32012-11D7-4B03-95E5-45121A7E3A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779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Lecture 4</a:t>
            </a:r>
            <a:br>
              <a:rPr lang="tr-TR" dirty="0"/>
            </a:br>
            <a:r>
              <a:rPr lang="tr-TR" dirty="0"/>
              <a:t>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Dr. Hacer Yalım Keleş</a:t>
            </a:r>
          </a:p>
        </p:txBody>
      </p:sp>
    </p:spTree>
    <p:extLst>
      <p:ext uri="{BB962C8B-B14F-4D97-AF65-F5344CB8AC3E}">
        <p14:creationId xmlns:p14="http://schemas.microsoft.com/office/powerpoint/2010/main" val="158001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Array Size: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8229600" cy="27027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10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4AA08E-1E51-494D-9335-8139CE4B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856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Value Return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15" y="1600200"/>
            <a:ext cx="6498170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11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7641A4-1027-4414-81FA-04EC2CC9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7172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29600" cy="346994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12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980F92-EA8A-439D-A4A3-74C32E7A0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996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dirty="0"/>
              <a:t>Function Overloading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229600" cy="216353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13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987B2D-708F-408C-8594-5817437A8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29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64704"/>
            <a:ext cx="6018983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14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8E3304-17B9-4B0C-A555-E1C4D1254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2028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dirty="0"/>
              <a:t>Without overloading: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18" y="1600200"/>
            <a:ext cx="6939163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15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A0838E-2388-490B-A5F2-8583CBB59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5770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40128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16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C2E272-19D4-4D09-9DE8-062E909DF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7874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/>
              <a:t>Overloading vs. Scope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16832"/>
            <a:ext cx="6083300" cy="2794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17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CA295D-A0E0-43C0-8EDE-F4EBA76F0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1637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745836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18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73216"/>
            <a:ext cx="8568952" cy="13018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558924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Ambiguous!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2708920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Best match for each argument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56ED23-C4D0-4CD2-8825-D1F1190D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681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dirty="0"/>
              <a:t>Default arguments: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660783" cy="48589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19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2E1D5E-CAFB-40D1-A40D-EB7F2304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305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Functions: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8229600" cy="277052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2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B7B61F-C913-489A-9DB7-EC298EF0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2907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scope..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8229600" cy="29033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20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ABC8A-877E-4A35-9BED-EB949F76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1518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/>
              <a:t>Function pointers: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167731"/>
            <a:ext cx="8191500" cy="33909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21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C1AB67-65BE-46ED-8BEE-563116B6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23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229600" cy="258242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22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521D1D-01C5-4139-B940-2A2F2B97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0227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708900" cy="3263900"/>
          </a:xfrm>
        </p:spPr>
      </p:pic>
      <p:sp>
        <p:nvSpPr>
          <p:cNvPr id="5" name="TextBox 4"/>
          <p:cNvSpPr txBox="1"/>
          <p:nvPr/>
        </p:nvSpPr>
        <p:spPr>
          <a:xfrm>
            <a:off x="755576" y="332656"/>
            <a:ext cx="5026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/>
              <a:t>Definition vs. Decleration: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3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4EEDDB-397D-4522-8049-51F235A88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2969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dirty="0"/>
              <a:t>Inline Functions: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5930900" cy="18669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4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BA1FC8-C56A-474B-94F4-4E9FE85C3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923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8229600" cy="4394446"/>
          </a:xfrm>
        </p:spPr>
      </p:pic>
      <p:sp>
        <p:nvSpPr>
          <p:cNvPr id="6" name="TextBox 5"/>
          <p:cNvSpPr txBox="1"/>
          <p:nvPr/>
        </p:nvSpPr>
        <p:spPr>
          <a:xfrm>
            <a:off x="755576" y="32830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Static Variables: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5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7C97BE-6687-4F29-BE6F-3233F2F49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4698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437112"/>
            <a:ext cx="2730500" cy="15113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2656"/>
            <a:ext cx="6480720" cy="346057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6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EF3930-BB40-4423-9FAE-82568542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756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Argument passing: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69" y="1600200"/>
            <a:ext cx="3346662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7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EACA5-BC72-48E7-AEC5-996B04FEA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00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800" dirty="0"/>
              <a:t>Passing a reference to a literal, a constant and an argument that requires conversion: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69" y="1600200"/>
            <a:ext cx="6628862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8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724915-8450-40A6-9181-0EE9900C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6704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dirty="0"/>
              <a:t>Array Arguments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229600" cy="25116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85184"/>
            <a:ext cx="8712968" cy="94775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2012-11D7-4B03-95E5-45121A7E3A17}" type="slidenum">
              <a:rPr lang="tr-TR" smtClean="0"/>
              <a:t>9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C479C-F5E1-4E7A-9483-EF1AFF2AF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6604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366</Words>
  <Application>Microsoft Office PowerPoint</Application>
  <PresentationFormat>On-screen Show (4:3)</PresentationFormat>
  <Paragraphs>61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Lecture 4 Functions</vt:lpstr>
      <vt:lpstr>Functions:</vt:lpstr>
      <vt:lpstr>PowerPoint Presentation</vt:lpstr>
      <vt:lpstr>Inline Functions:</vt:lpstr>
      <vt:lpstr>PowerPoint Presentation</vt:lpstr>
      <vt:lpstr>PowerPoint Presentation</vt:lpstr>
      <vt:lpstr>Argument passing:</vt:lpstr>
      <vt:lpstr>Passing a reference to a literal, a constant and an argument that requires conversion:</vt:lpstr>
      <vt:lpstr>Array Arguments</vt:lpstr>
      <vt:lpstr>Array Size:</vt:lpstr>
      <vt:lpstr>Value Return</vt:lpstr>
      <vt:lpstr>PowerPoint Presentation</vt:lpstr>
      <vt:lpstr>Function Overloading</vt:lpstr>
      <vt:lpstr>PowerPoint Presentation</vt:lpstr>
      <vt:lpstr>Without overloading:</vt:lpstr>
      <vt:lpstr>PowerPoint Presentation</vt:lpstr>
      <vt:lpstr>Overloading vs. Scope</vt:lpstr>
      <vt:lpstr>PowerPoint Presentation</vt:lpstr>
      <vt:lpstr>Default arguments:</vt:lpstr>
      <vt:lpstr>scope..</vt:lpstr>
      <vt:lpstr>Function pointers: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 Functions</dc:title>
  <dc:creator>hacer</dc:creator>
  <cp:lastModifiedBy>hacer</cp:lastModifiedBy>
  <cp:revision>24</cp:revision>
  <dcterms:created xsi:type="dcterms:W3CDTF">2013-02-23T11:38:16Z</dcterms:created>
  <dcterms:modified xsi:type="dcterms:W3CDTF">2019-11-19T08:34:41Z</dcterms:modified>
</cp:coreProperties>
</file>