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 id="2147483807" r:id="rId5"/>
  </p:sldMasterIdLst>
  <p:notesMasterIdLst>
    <p:notesMasterId r:id="rId30"/>
  </p:notesMasterIdLst>
  <p:handoutMasterIdLst>
    <p:handoutMasterId r:id="rId31"/>
  </p:handoutMasterIdLst>
  <p:sldIdLst>
    <p:sldId id="256" r:id="rId6"/>
    <p:sldId id="404" r:id="rId7"/>
    <p:sldId id="407" r:id="rId8"/>
    <p:sldId id="377" r:id="rId9"/>
    <p:sldId id="410" r:id="rId10"/>
    <p:sldId id="411" r:id="rId11"/>
    <p:sldId id="412" r:id="rId12"/>
    <p:sldId id="417" r:id="rId13"/>
    <p:sldId id="418" r:id="rId14"/>
    <p:sldId id="419" r:id="rId15"/>
    <p:sldId id="420" r:id="rId16"/>
    <p:sldId id="421" r:id="rId17"/>
    <p:sldId id="422" r:id="rId18"/>
    <p:sldId id="423" r:id="rId19"/>
    <p:sldId id="424" r:id="rId20"/>
    <p:sldId id="425" r:id="rId21"/>
    <p:sldId id="426" r:id="rId22"/>
    <p:sldId id="427" r:id="rId23"/>
    <p:sldId id="428" r:id="rId24"/>
    <p:sldId id="429" r:id="rId25"/>
    <p:sldId id="430" r:id="rId26"/>
    <p:sldId id="431" r:id="rId27"/>
    <p:sldId id="432" r:id="rId28"/>
    <p:sldId id="433"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A7EF"/>
    <a:srgbClr val="FFCC00"/>
    <a:srgbClr val="00FF00"/>
    <a:srgbClr val="FFFF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600" autoAdjust="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1.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A5AF4C-B58D-40BF-8F12-6C95BAFEBE6B}" type="doc">
      <dgm:prSet loTypeId="urn:microsoft.com/office/officeart/2009/3/layout/StepUpProcess" loCatId="process" qsTypeId="urn:microsoft.com/office/officeart/2005/8/quickstyle/3d1" qsCatId="3D" csTypeId="urn:microsoft.com/office/officeart/2005/8/colors/colorful1#1" csCatId="colorful" phldr="1"/>
      <dgm:spPr/>
      <dgm:t>
        <a:bodyPr/>
        <a:lstStyle/>
        <a:p>
          <a:endParaRPr lang="tr-TR"/>
        </a:p>
      </dgm:t>
    </dgm:pt>
    <dgm:pt modelId="{DAE79427-9D43-4853-9483-2A1C7C26DFB6}">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ŞOK-İNKAR-ACI VE DEPRESYON</a:t>
          </a:r>
          <a:endParaRPr lang="tr-TR" sz="2000" b="1" dirty="0">
            <a:effectLst>
              <a:outerShdw blurRad="38100" dist="38100" dir="2700000" algn="tl">
                <a:srgbClr val="000000">
                  <a:alpha val="43137"/>
                </a:srgbClr>
              </a:outerShdw>
            </a:effectLst>
            <a:latin typeface="Cambria" pitchFamily="18" charset="0"/>
          </a:endParaRPr>
        </a:p>
      </dgm:t>
    </dgm:pt>
    <dgm:pt modelId="{64C849F8-7FD8-4924-BA95-B97738143BFB}" type="parTrans" cxnId="{24EC9D02-6EBC-45EF-8514-781438BAB02C}">
      <dgm:prSet/>
      <dgm:spPr/>
      <dgm:t>
        <a:bodyPr/>
        <a:lstStyle/>
        <a:p>
          <a:endParaRPr lang="tr-TR"/>
        </a:p>
      </dgm:t>
    </dgm:pt>
    <dgm:pt modelId="{4E32F145-A522-4980-A7CA-575101A486A9}" type="sibTrans" cxnId="{24EC9D02-6EBC-45EF-8514-781438BAB02C}">
      <dgm:prSet/>
      <dgm:spPr/>
      <dgm:t>
        <a:bodyPr/>
        <a:lstStyle/>
        <a:p>
          <a:endParaRPr lang="tr-TR"/>
        </a:p>
      </dgm:t>
    </dgm:pt>
    <dgm:pt modelId="{EC09E7BF-0ED9-4592-ABDD-4501B8DC0CB6}">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KIZGINLIK-SUÇLULUK VE UTANÇ</a:t>
          </a:r>
          <a:endParaRPr lang="tr-TR" sz="2000" b="1" dirty="0">
            <a:effectLst>
              <a:outerShdw blurRad="38100" dist="38100" dir="2700000" algn="tl">
                <a:srgbClr val="000000">
                  <a:alpha val="43137"/>
                </a:srgbClr>
              </a:outerShdw>
            </a:effectLst>
            <a:latin typeface="Cambria" pitchFamily="18" charset="0"/>
          </a:endParaRPr>
        </a:p>
      </dgm:t>
    </dgm:pt>
    <dgm:pt modelId="{CDD254EC-2A4D-4FA5-A0E5-5924F8B5D51F}" type="parTrans" cxnId="{70C2413C-7512-419E-B8FA-9FFBE28C5C0A}">
      <dgm:prSet/>
      <dgm:spPr/>
      <dgm:t>
        <a:bodyPr/>
        <a:lstStyle/>
        <a:p>
          <a:endParaRPr lang="tr-TR"/>
        </a:p>
      </dgm:t>
    </dgm:pt>
    <dgm:pt modelId="{EB1ADF5F-86F5-47F2-8810-E3CF49DCBA1E}" type="sibTrans" cxnId="{70C2413C-7512-419E-B8FA-9FFBE28C5C0A}">
      <dgm:prSet/>
      <dgm:spPr/>
      <dgm:t>
        <a:bodyPr/>
        <a:lstStyle/>
        <a:p>
          <a:endParaRPr lang="tr-TR"/>
        </a:p>
      </dgm:t>
    </dgm:pt>
    <dgm:pt modelId="{104025F7-47B4-4F00-BD08-7CFBF5559511}">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KABUL VE UYUM</a:t>
          </a:r>
          <a:endParaRPr lang="tr-TR" sz="2000" b="1" dirty="0">
            <a:effectLst>
              <a:outerShdw blurRad="38100" dist="38100" dir="2700000" algn="tl">
                <a:srgbClr val="000000">
                  <a:alpha val="43137"/>
                </a:srgbClr>
              </a:outerShdw>
            </a:effectLst>
            <a:latin typeface="Cambria" pitchFamily="18" charset="0"/>
          </a:endParaRPr>
        </a:p>
      </dgm:t>
    </dgm:pt>
    <dgm:pt modelId="{E742F686-8456-436D-9542-3846DA841693}" type="parTrans" cxnId="{0DC5F1FB-071B-4DF3-8AE4-1D4C5625342F}">
      <dgm:prSet/>
      <dgm:spPr/>
      <dgm:t>
        <a:bodyPr/>
        <a:lstStyle/>
        <a:p>
          <a:endParaRPr lang="tr-TR"/>
        </a:p>
      </dgm:t>
    </dgm:pt>
    <dgm:pt modelId="{FC13BAA9-4FBC-402F-A461-6133CA69DE15}" type="sibTrans" cxnId="{0DC5F1FB-071B-4DF3-8AE4-1D4C5625342F}">
      <dgm:prSet/>
      <dgm:spPr/>
      <dgm:t>
        <a:bodyPr/>
        <a:lstStyle/>
        <a:p>
          <a:endParaRPr lang="tr-TR"/>
        </a:p>
      </dgm:t>
    </dgm:pt>
    <dgm:pt modelId="{3E2D8A7B-09EE-4953-A281-3F8FB5DD76DA}" type="pres">
      <dgm:prSet presAssocID="{F2A5AF4C-B58D-40BF-8F12-6C95BAFEBE6B}" presName="rootnode" presStyleCnt="0">
        <dgm:presLayoutVars>
          <dgm:chMax/>
          <dgm:chPref/>
          <dgm:dir/>
          <dgm:animLvl val="lvl"/>
        </dgm:presLayoutVars>
      </dgm:prSet>
      <dgm:spPr/>
      <dgm:t>
        <a:bodyPr/>
        <a:lstStyle/>
        <a:p>
          <a:endParaRPr lang="tr-TR"/>
        </a:p>
      </dgm:t>
    </dgm:pt>
    <dgm:pt modelId="{AC99B611-2E84-4A98-BCAC-F3906B7FCE4F}" type="pres">
      <dgm:prSet presAssocID="{DAE79427-9D43-4853-9483-2A1C7C26DFB6}" presName="composite" presStyleCnt="0"/>
      <dgm:spPr/>
    </dgm:pt>
    <dgm:pt modelId="{1B545DA0-3348-4FD5-ADC8-C62DA13A4930}" type="pres">
      <dgm:prSet presAssocID="{DAE79427-9D43-4853-9483-2A1C7C26DFB6}" presName="LShape" presStyleLbl="alignNode1" presStyleIdx="0" presStyleCnt="5"/>
      <dgm:spPr/>
    </dgm:pt>
    <dgm:pt modelId="{1CDF7BF7-2165-46E8-B7AB-FA3E22533A6E}" type="pres">
      <dgm:prSet presAssocID="{DAE79427-9D43-4853-9483-2A1C7C26DFB6}" presName="ParentText" presStyleLbl="revTx" presStyleIdx="0" presStyleCnt="3" custScaleY="50861">
        <dgm:presLayoutVars>
          <dgm:chMax val="0"/>
          <dgm:chPref val="0"/>
          <dgm:bulletEnabled val="1"/>
        </dgm:presLayoutVars>
      </dgm:prSet>
      <dgm:spPr/>
      <dgm:t>
        <a:bodyPr/>
        <a:lstStyle/>
        <a:p>
          <a:endParaRPr lang="tr-TR"/>
        </a:p>
      </dgm:t>
    </dgm:pt>
    <dgm:pt modelId="{1A981C11-EC75-4E10-9338-529E94211EBF}" type="pres">
      <dgm:prSet presAssocID="{DAE79427-9D43-4853-9483-2A1C7C26DFB6}" presName="Triangle" presStyleLbl="alignNode1" presStyleIdx="1" presStyleCnt="5"/>
      <dgm:spPr/>
    </dgm:pt>
    <dgm:pt modelId="{30B92A0D-DA95-436B-9562-DFCE627374D2}" type="pres">
      <dgm:prSet presAssocID="{4E32F145-A522-4980-A7CA-575101A486A9}" presName="sibTrans" presStyleCnt="0"/>
      <dgm:spPr/>
    </dgm:pt>
    <dgm:pt modelId="{8D67131A-E17F-4326-92FB-BA590AAC79BA}" type="pres">
      <dgm:prSet presAssocID="{4E32F145-A522-4980-A7CA-575101A486A9}" presName="space" presStyleCnt="0"/>
      <dgm:spPr/>
    </dgm:pt>
    <dgm:pt modelId="{9E02B3C5-47A5-4282-B374-92A9054E1287}" type="pres">
      <dgm:prSet presAssocID="{EC09E7BF-0ED9-4592-ABDD-4501B8DC0CB6}" presName="composite" presStyleCnt="0"/>
      <dgm:spPr/>
    </dgm:pt>
    <dgm:pt modelId="{B5C2EA90-56D6-4CA2-807F-E0B681ECD1BC}" type="pres">
      <dgm:prSet presAssocID="{EC09E7BF-0ED9-4592-ABDD-4501B8DC0CB6}" presName="LShape" presStyleLbl="alignNode1" presStyleIdx="2" presStyleCnt="5"/>
      <dgm:spPr/>
    </dgm:pt>
    <dgm:pt modelId="{DDE5D8A5-9B0C-48A1-AC9B-E61141B1186A}" type="pres">
      <dgm:prSet presAssocID="{EC09E7BF-0ED9-4592-ABDD-4501B8DC0CB6}" presName="ParentText" presStyleLbl="revTx" presStyleIdx="1" presStyleCnt="3" custScaleY="65597">
        <dgm:presLayoutVars>
          <dgm:chMax val="0"/>
          <dgm:chPref val="0"/>
          <dgm:bulletEnabled val="1"/>
        </dgm:presLayoutVars>
      </dgm:prSet>
      <dgm:spPr/>
      <dgm:t>
        <a:bodyPr/>
        <a:lstStyle/>
        <a:p>
          <a:endParaRPr lang="tr-TR"/>
        </a:p>
      </dgm:t>
    </dgm:pt>
    <dgm:pt modelId="{7B1F4159-27A3-488C-98AB-15F34BDDB39E}" type="pres">
      <dgm:prSet presAssocID="{EC09E7BF-0ED9-4592-ABDD-4501B8DC0CB6}" presName="Triangle" presStyleLbl="alignNode1" presStyleIdx="3" presStyleCnt="5"/>
      <dgm:spPr/>
    </dgm:pt>
    <dgm:pt modelId="{38D99CD2-234E-4EF1-BEC7-329001C28118}" type="pres">
      <dgm:prSet presAssocID="{EB1ADF5F-86F5-47F2-8810-E3CF49DCBA1E}" presName="sibTrans" presStyleCnt="0"/>
      <dgm:spPr/>
    </dgm:pt>
    <dgm:pt modelId="{47288147-FAEE-4872-BDA7-352AD509F7AE}" type="pres">
      <dgm:prSet presAssocID="{EB1ADF5F-86F5-47F2-8810-E3CF49DCBA1E}" presName="space" presStyleCnt="0"/>
      <dgm:spPr/>
    </dgm:pt>
    <dgm:pt modelId="{ED1B9212-3003-4B17-8E78-524E47C313BE}" type="pres">
      <dgm:prSet presAssocID="{104025F7-47B4-4F00-BD08-7CFBF5559511}" presName="composite" presStyleCnt="0"/>
      <dgm:spPr/>
    </dgm:pt>
    <dgm:pt modelId="{7AECA14B-28B6-4D45-89D5-4141F1CD3F6D}" type="pres">
      <dgm:prSet presAssocID="{104025F7-47B4-4F00-BD08-7CFBF5559511}" presName="LShape" presStyleLbl="alignNode1" presStyleIdx="4" presStyleCnt="5"/>
      <dgm:spPr/>
    </dgm:pt>
    <dgm:pt modelId="{1BCDCAA1-8D9C-4AD7-AE23-8AB9D2A55300}" type="pres">
      <dgm:prSet presAssocID="{104025F7-47B4-4F00-BD08-7CFBF5559511}" presName="ParentText" presStyleLbl="revTx" presStyleIdx="2" presStyleCnt="3" custScaleY="87700">
        <dgm:presLayoutVars>
          <dgm:chMax val="0"/>
          <dgm:chPref val="0"/>
          <dgm:bulletEnabled val="1"/>
        </dgm:presLayoutVars>
      </dgm:prSet>
      <dgm:spPr/>
      <dgm:t>
        <a:bodyPr/>
        <a:lstStyle/>
        <a:p>
          <a:endParaRPr lang="tr-TR"/>
        </a:p>
      </dgm:t>
    </dgm:pt>
  </dgm:ptLst>
  <dgm:cxnLst>
    <dgm:cxn modelId="{24EC9D02-6EBC-45EF-8514-781438BAB02C}" srcId="{F2A5AF4C-B58D-40BF-8F12-6C95BAFEBE6B}" destId="{DAE79427-9D43-4853-9483-2A1C7C26DFB6}" srcOrd="0" destOrd="0" parTransId="{64C849F8-7FD8-4924-BA95-B97738143BFB}" sibTransId="{4E32F145-A522-4980-A7CA-575101A486A9}"/>
    <dgm:cxn modelId="{5DDA72BD-44B7-4D76-AF35-E3494182ADD3}" type="presOf" srcId="{EC09E7BF-0ED9-4592-ABDD-4501B8DC0CB6}" destId="{DDE5D8A5-9B0C-48A1-AC9B-E61141B1186A}" srcOrd="0" destOrd="0" presId="urn:microsoft.com/office/officeart/2009/3/layout/StepUpProcess"/>
    <dgm:cxn modelId="{3CD01985-5FFF-4121-AE50-46FF83E9FEBA}" type="presOf" srcId="{DAE79427-9D43-4853-9483-2A1C7C26DFB6}" destId="{1CDF7BF7-2165-46E8-B7AB-FA3E22533A6E}" srcOrd="0" destOrd="0" presId="urn:microsoft.com/office/officeart/2009/3/layout/StepUpProcess"/>
    <dgm:cxn modelId="{076B09AB-999E-48DA-AB53-2C58EEF47D9C}" type="presOf" srcId="{104025F7-47B4-4F00-BD08-7CFBF5559511}" destId="{1BCDCAA1-8D9C-4AD7-AE23-8AB9D2A55300}" srcOrd="0" destOrd="0" presId="urn:microsoft.com/office/officeart/2009/3/layout/StepUpProcess"/>
    <dgm:cxn modelId="{0DC5F1FB-071B-4DF3-8AE4-1D4C5625342F}" srcId="{F2A5AF4C-B58D-40BF-8F12-6C95BAFEBE6B}" destId="{104025F7-47B4-4F00-BD08-7CFBF5559511}" srcOrd="2" destOrd="0" parTransId="{E742F686-8456-436D-9542-3846DA841693}" sibTransId="{FC13BAA9-4FBC-402F-A461-6133CA69DE15}"/>
    <dgm:cxn modelId="{70C2413C-7512-419E-B8FA-9FFBE28C5C0A}" srcId="{F2A5AF4C-B58D-40BF-8F12-6C95BAFEBE6B}" destId="{EC09E7BF-0ED9-4592-ABDD-4501B8DC0CB6}" srcOrd="1" destOrd="0" parTransId="{CDD254EC-2A4D-4FA5-A0E5-5924F8B5D51F}" sibTransId="{EB1ADF5F-86F5-47F2-8810-E3CF49DCBA1E}"/>
    <dgm:cxn modelId="{9A0D361D-E1D7-444A-A6C3-4B9790542F70}" type="presOf" srcId="{F2A5AF4C-B58D-40BF-8F12-6C95BAFEBE6B}" destId="{3E2D8A7B-09EE-4953-A281-3F8FB5DD76DA}" srcOrd="0" destOrd="0" presId="urn:microsoft.com/office/officeart/2009/3/layout/StepUpProcess"/>
    <dgm:cxn modelId="{2E76F7AF-EC6F-466B-8945-81CDC5E6FD99}" type="presParOf" srcId="{3E2D8A7B-09EE-4953-A281-3F8FB5DD76DA}" destId="{AC99B611-2E84-4A98-BCAC-F3906B7FCE4F}" srcOrd="0" destOrd="0" presId="urn:microsoft.com/office/officeart/2009/3/layout/StepUpProcess"/>
    <dgm:cxn modelId="{E7AC3ABD-A452-4D3C-97E3-B6CA5E7C15D2}" type="presParOf" srcId="{AC99B611-2E84-4A98-BCAC-F3906B7FCE4F}" destId="{1B545DA0-3348-4FD5-ADC8-C62DA13A4930}" srcOrd="0" destOrd="0" presId="urn:microsoft.com/office/officeart/2009/3/layout/StepUpProcess"/>
    <dgm:cxn modelId="{F9E3E7BF-C946-4DD9-8C70-03F8FB33982E}" type="presParOf" srcId="{AC99B611-2E84-4A98-BCAC-F3906B7FCE4F}" destId="{1CDF7BF7-2165-46E8-B7AB-FA3E22533A6E}" srcOrd="1" destOrd="0" presId="urn:microsoft.com/office/officeart/2009/3/layout/StepUpProcess"/>
    <dgm:cxn modelId="{79A1EA49-D4EC-4DD1-B8AF-40664976114B}" type="presParOf" srcId="{AC99B611-2E84-4A98-BCAC-F3906B7FCE4F}" destId="{1A981C11-EC75-4E10-9338-529E94211EBF}" srcOrd="2" destOrd="0" presId="urn:microsoft.com/office/officeart/2009/3/layout/StepUpProcess"/>
    <dgm:cxn modelId="{8E7CAE3D-3137-45D4-BE22-C947B3033B47}" type="presParOf" srcId="{3E2D8A7B-09EE-4953-A281-3F8FB5DD76DA}" destId="{30B92A0D-DA95-436B-9562-DFCE627374D2}" srcOrd="1" destOrd="0" presId="urn:microsoft.com/office/officeart/2009/3/layout/StepUpProcess"/>
    <dgm:cxn modelId="{9A4E56BA-1F84-4AE7-A3D3-BE356793C076}" type="presParOf" srcId="{30B92A0D-DA95-436B-9562-DFCE627374D2}" destId="{8D67131A-E17F-4326-92FB-BA590AAC79BA}" srcOrd="0" destOrd="0" presId="urn:microsoft.com/office/officeart/2009/3/layout/StepUpProcess"/>
    <dgm:cxn modelId="{08331663-E06C-42DE-8F67-5461FAEC5D0F}" type="presParOf" srcId="{3E2D8A7B-09EE-4953-A281-3F8FB5DD76DA}" destId="{9E02B3C5-47A5-4282-B374-92A9054E1287}" srcOrd="2" destOrd="0" presId="urn:microsoft.com/office/officeart/2009/3/layout/StepUpProcess"/>
    <dgm:cxn modelId="{1398622D-9CAC-4CAB-A1E6-A5A97232C83A}" type="presParOf" srcId="{9E02B3C5-47A5-4282-B374-92A9054E1287}" destId="{B5C2EA90-56D6-4CA2-807F-E0B681ECD1BC}" srcOrd="0" destOrd="0" presId="urn:microsoft.com/office/officeart/2009/3/layout/StepUpProcess"/>
    <dgm:cxn modelId="{B56CCE2A-53DE-43EB-BD32-15BB26F49773}" type="presParOf" srcId="{9E02B3C5-47A5-4282-B374-92A9054E1287}" destId="{DDE5D8A5-9B0C-48A1-AC9B-E61141B1186A}" srcOrd="1" destOrd="0" presId="urn:microsoft.com/office/officeart/2009/3/layout/StepUpProcess"/>
    <dgm:cxn modelId="{7293ABC0-5C6F-4F69-A1C2-9D25B5BC7F09}" type="presParOf" srcId="{9E02B3C5-47A5-4282-B374-92A9054E1287}" destId="{7B1F4159-27A3-488C-98AB-15F34BDDB39E}" srcOrd="2" destOrd="0" presId="urn:microsoft.com/office/officeart/2009/3/layout/StepUpProcess"/>
    <dgm:cxn modelId="{44F386F2-6851-42CF-8CC9-ABE2DEF090C4}" type="presParOf" srcId="{3E2D8A7B-09EE-4953-A281-3F8FB5DD76DA}" destId="{38D99CD2-234E-4EF1-BEC7-329001C28118}" srcOrd="3" destOrd="0" presId="urn:microsoft.com/office/officeart/2009/3/layout/StepUpProcess"/>
    <dgm:cxn modelId="{8157F30B-4BBF-4015-BAE3-4A283603A6A7}" type="presParOf" srcId="{38D99CD2-234E-4EF1-BEC7-329001C28118}" destId="{47288147-FAEE-4872-BDA7-352AD509F7AE}" srcOrd="0" destOrd="0" presId="urn:microsoft.com/office/officeart/2009/3/layout/StepUpProcess"/>
    <dgm:cxn modelId="{352C7DAE-410F-4DFC-B8DB-2C3405CE67A0}" type="presParOf" srcId="{3E2D8A7B-09EE-4953-A281-3F8FB5DD76DA}" destId="{ED1B9212-3003-4B17-8E78-524E47C313BE}" srcOrd="4" destOrd="0" presId="urn:microsoft.com/office/officeart/2009/3/layout/StepUpProcess"/>
    <dgm:cxn modelId="{49C06A5F-FA05-4860-AE48-11259E392276}" type="presParOf" srcId="{ED1B9212-3003-4B17-8E78-524E47C313BE}" destId="{7AECA14B-28B6-4D45-89D5-4141F1CD3F6D}" srcOrd="0" destOrd="0" presId="urn:microsoft.com/office/officeart/2009/3/layout/StepUpProcess"/>
    <dgm:cxn modelId="{DE177729-E17A-4502-9D5F-542338A0FCB3}" type="presParOf" srcId="{ED1B9212-3003-4B17-8E78-524E47C313BE}" destId="{1BCDCAA1-8D9C-4AD7-AE23-8AB9D2A55300}"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EEF74B-D6A2-42EB-BFEC-4C25E7B5BF8B}" type="doc">
      <dgm:prSet loTypeId="urn:microsoft.com/office/officeart/2009/3/layout/BlockDescendingList" loCatId="list" qsTypeId="urn:microsoft.com/office/officeart/2005/8/quickstyle/3d1" qsCatId="3D" csTypeId="urn:microsoft.com/office/officeart/2005/8/colors/colorful2" csCatId="colorful" phldr="1"/>
      <dgm:spPr/>
      <dgm:t>
        <a:bodyPr/>
        <a:lstStyle/>
        <a:p>
          <a:endParaRPr lang="tr-TR"/>
        </a:p>
      </dgm:t>
    </dgm:pt>
    <dgm:pt modelId="{E577572A-CCF6-469C-975C-2A60D95E5B3C}">
      <dgm:prSet phldrT="[Metin]" custT="1"/>
      <dgm:spPr/>
      <dgm:t>
        <a:bodyPr/>
        <a:lstStyle/>
        <a:p>
          <a:r>
            <a:rPr lang="tr-TR" sz="2400" b="1" dirty="0" smtClean="0">
              <a:solidFill>
                <a:schemeClr val="bg1"/>
              </a:solidFill>
              <a:effectLst>
                <a:outerShdw blurRad="38100" dist="38100" dir="2700000" algn="tl">
                  <a:srgbClr val="000000">
                    <a:alpha val="43137"/>
                  </a:srgbClr>
                </a:outerShdw>
              </a:effectLst>
              <a:latin typeface="Cambria" pitchFamily="18" charset="0"/>
            </a:rPr>
            <a:t>1. EVRE: ŞOK-İNKAR-ACI ve DEPRESYON</a:t>
          </a:r>
          <a:endParaRPr lang="tr-TR" sz="2400" b="1" dirty="0">
            <a:solidFill>
              <a:schemeClr val="bg1"/>
            </a:solidFill>
            <a:effectLst>
              <a:outerShdw blurRad="38100" dist="38100" dir="2700000" algn="tl">
                <a:srgbClr val="000000">
                  <a:alpha val="43137"/>
                </a:srgbClr>
              </a:outerShdw>
            </a:effectLst>
            <a:latin typeface="Cambria" pitchFamily="18" charset="0"/>
          </a:endParaRPr>
        </a:p>
      </dgm:t>
    </dgm:pt>
    <dgm:pt modelId="{2223C218-D208-4D87-88CA-9059968AA615}" type="parTrans" cxnId="{9FBFA878-4C08-42BA-8068-5106869EC414}">
      <dgm:prSet/>
      <dgm:spPr/>
      <dgm:t>
        <a:bodyPr/>
        <a:lstStyle/>
        <a:p>
          <a:endParaRPr lang="tr-TR"/>
        </a:p>
      </dgm:t>
    </dgm:pt>
    <dgm:pt modelId="{F98537D7-797F-4136-BBF1-E171C67660F6}" type="sibTrans" cxnId="{9FBFA878-4C08-42BA-8068-5106869EC414}">
      <dgm:prSet/>
      <dgm:spPr/>
      <dgm:t>
        <a:bodyPr/>
        <a:lstStyle/>
        <a:p>
          <a:endParaRPr lang="tr-TR"/>
        </a:p>
      </dgm:t>
    </dgm:pt>
    <dgm:pt modelId="{A491000B-D157-4B6D-8214-C9DDE4F85634}">
      <dgm:prSet phldrT="[Metin]" custT="1"/>
      <dgm:spPr/>
      <dgm:t>
        <a:bodyPr/>
        <a:lstStyle/>
        <a:p>
          <a:endParaRPr lang="tr-TR" sz="1600" dirty="0" smtClean="0">
            <a:solidFill>
              <a:schemeClr val="bg1"/>
            </a:solidFill>
            <a:effectLst>
              <a:outerShdw blurRad="38100" dist="38100" dir="2700000" algn="tl">
                <a:srgbClr val="000000">
                  <a:alpha val="43137"/>
                </a:srgbClr>
              </a:outerShdw>
            </a:effectLst>
            <a:latin typeface="Cambria" pitchFamily="18" charset="0"/>
          </a:endParaRPr>
        </a:p>
        <a:p>
          <a:r>
            <a:rPr lang="tr-TR" sz="1600" dirty="0" smtClean="0">
              <a:solidFill>
                <a:schemeClr val="bg1"/>
              </a:solidFill>
              <a:effectLst>
                <a:outerShdw blurRad="38100" dist="38100" dir="2700000" algn="tl">
                  <a:srgbClr val="000000">
                    <a:alpha val="43137"/>
                  </a:srgbClr>
                </a:outerShdw>
              </a:effectLst>
              <a:latin typeface="Cambria" pitchFamily="18" charset="0"/>
            </a:rPr>
            <a:t>Aile durumu ilk öğrendiğinde  çaresizlik ve aşırı ağlama ile karşılar. Gerçekten kaçarlar, mutsuzdurlar, inkar etmeye çalışırlar. Bu acı durum bazı ailelerde ömür boyu sürer. Depresyon bu acı sürecin sonucudur. Uzman desteği gerekir. Bu süreçte aileyi anlamak ve yardımcı olmak gerekir.</a:t>
          </a:r>
          <a:endParaRPr lang="tr-TR" sz="1600" dirty="0">
            <a:solidFill>
              <a:schemeClr val="bg1"/>
            </a:solidFill>
            <a:effectLst>
              <a:outerShdw blurRad="38100" dist="38100" dir="2700000" algn="tl">
                <a:srgbClr val="000000">
                  <a:alpha val="43137"/>
                </a:srgbClr>
              </a:outerShdw>
            </a:effectLst>
            <a:latin typeface="Cambria" pitchFamily="18" charset="0"/>
          </a:endParaRPr>
        </a:p>
      </dgm:t>
    </dgm:pt>
    <dgm:pt modelId="{F02804A0-18A9-45BE-8D37-19643167EF8B}" type="parTrans" cxnId="{451AFA1E-ED7D-45F9-8D7D-DE430F5C639E}">
      <dgm:prSet/>
      <dgm:spPr/>
      <dgm:t>
        <a:bodyPr/>
        <a:lstStyle/>
        <a:p>
          <a:endParaRPr lang="tr-TR"/>
        </a:p>
      </dgm:t>
    </dgm:pt>
    <dgm:pt modelId="{273B58A9-4B8D-41C5-ABCA-502C2D8E4095}" type="sibTrans" cxnId="{451AFA1E-ED7D-45F9-8D7D-DE430F5C639E}">
      <dgm:prSet/>
      <dgm:spPr/>
      <dgm:t>
        <a:bodyPr/>
        <a:lstStyle/>
        <a:p>
          <a:endParaRPr lang="tr-TR"/>
        </a:p>
      </dgm:t>
    </dgm:pt>
    <dgm:pt modelId="{085B9054-FC6C-4A3B-A66E-CF57C28B3D5C}">
      <dgm:prSet phldrT="[Metin]" custT="1"/>
      <dgm:spPr/>
      <dgm:t>
        <a:bodyPr/>
        <a:lstStyle/>
        <a:p>
          <a:r>
            <a:rPr lang="tr-TR" sz="2400" b="1" dirty="0" smtClean="0">
              <a:solidFill>
                <a:schemeClr val="bg1"/>
              </a:solidFill>
              <a:effectLst>
                <a:outerShdw blurRad="38100" dist="38100" dir="2700000" algn="tl">
                  <a:srgbClr val="000000">
                    <a:alpha val="43137"/>
                  </a:srgbClr>
                </a:outerShdw>
              </a:effectLst>
              <a:latin typeface="Cambria" pitchFamily="18" charset="0"/>
            </a:rPr>
            <a:t>2. EVRE: KIZGINLIK-SUÇLULUK ve UTANÇ</a:t>
          </a:r>
          <a:endParaRPr lang="tr-TR" sz="2400" b="1" dirty="0">
            <a:solidFill>
              <a:schemeClr val="bg1"/>
            </a:solidFill>
            <a:effectLst>
              <a:outerShdw blurRad="38100" dist="38100" dir="2700000" algn="tl">
                <a:srgbClr val="000000">
                  <a:alpha val="43137"/>
                </a:srgbClr>
              </a:outerShdw>
            </a:effectLst>
            <a:latin typeface="Cambria" pitchFamily="18" charset="0"/>
          </a:endParaRPr>
        </a:p>
      </dgm:t>
    </dgm:pt>
    <dgm:pt modelId="{6F998EAA-CFDB-4D58-89D4-6570EE2AA715}" type="parTrans" cxnId="{D868E4F5-ABA8-4279-9F68-2F5E1465CA9A}">
      <dgm:prSet/>
      <dgm:spPr/>
      <dgm:t>
        <a:bodyPr/>
        <a:lstStyle/>
        <a:p>
          <a:endParaRPr lang="tr-TR"/>
        </a:p>
      </dgm:t>
    </dgm:pt>
    <dgm:pt modelId="{9625720E-3E5F-40FC-A8BC-014F780D1118}" type="sibTrans" cxnId="{D868E4F5-ABA8-4279-9F68-2F5E1465CA9A}">
      <dgm:prSet/>
      <dgm:spPr/>
      <dgm:t>
        <a:bodyPr/>
        <a:lstStyle/>
        <a:p>
          <a:endParaRPr lang="tr-TR"/>
        </a:p>
      </dgm:t>
    </dgm:pt>
    <dgm:pt modelId="{1CB57CED-49BA-4194-96C5-58A177D7545E}">
      <dgm:prSet phldrT="[Metin]" custT="1"/>
      <dgm:spPr/>
      <dgm:t>
        <a:bodyPr/>
        <a:lstStyle/>
        <a:p>
          <a:r>
            <a:rPr lang="tr-TR" sz="1600" dirty="0" smtClean="0">
              <a:solidFill>
                <a:schemeClr val="bg1"/>
              </a:solidFill>
              <a:effectLst>
                <a:outerShdw blurRad="38100" dist="38100" dir="2700000" algn="tl">
                  <a:srgbClr val="000000">
                    <a:alpha val="43137"/>
                  </a:srgbClr>
                </a:outerShdw>
              </a:effectLst>
              <a:latin typeface="Cambria" pitchFamily="18" charset="0"/>
            </a:rPr>
            <a:t>Kızgınlık 2 şekilde kendini gösterir: </a:t>
          </a:r>
        </a:p>
        <a:p>
          <a:r>
            <a:rPr lang="tr-TR" sz="1600" dirty="0" smtClean="0">
              <a:solidFill>
                <a:schemeClr val="bg1"/>
              </a:solidFill>
              <a:effectLst>
                <a:outerShdw blurRad="38100" dist="38100" dir="2700000" algn="tl">
                  <a:srgbClr val="000000">
                    <a:alpha val="43137"/>
                  </a:srgbClr>
                </a:outerShdw>
              </a:effectLst>
              <a:latin typeface="Cambria" pitchFamily="18" charset="0"/>
            </a:rPr>
            <a:t>1. Niçin ben?</a:t>
          </a:r>
        </a:p>
        <a:p>
          <a:r>
            <a:rPr lang="tr-TR" sz="1600" dirty="0" smtClean="0">
              <a:solidFill>
                <a:schemeClr val="bg1"/>
              </a:solidFill>
              <a:effectLst>
                <a:outerShdw blurRad="38100" dist="38100" dir="2700000" algn="tl">
                  <a:srgbClr val="000000">
                    <a:alpha val="43137"/>
                  </a:srgbClr>
                </a:outerShdw>
              </a:effectLst>
              <a:latin typeface="Cambria" pitchFamily="18" charset="0"/>
            </a:rPr>
            <a:t>2. Sorun başka kaynağa ait tutulur. Doktor suçlanır. Daha sonrasında kendini suçlama olabilir. Geçmişteki bir hatadan kaynaklandığını düşünürler. Bir süre sonra durumu kusur olarak algılayıp, topluma çıkmaktan utanma başlayabilir.</a:t>
          </a:r>
        </a:p>
        <a:p>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39A235E5-E158-42D7-8EC6-A3052E8F48EA}" type="parTrans" cxnId="{46B92B7B-54BE-472E-8FED-A94B5FE295E2}">
      <dgm:prSet/>
      <dgm:spPr/>
      <dgm:t>
        <a:bodyPr/>
        <a:lstStyle/>
        <a:p>
          <a:endParaRPr lang="tr-TR"/>
        </a:p>
      </dgm:t>
    </dgm:pt>
    <dgm:pt modelId="{A83F6B18-9221-4DE7-A736-846585DF4D06}" type="sibTrans" cxnId="{46B92B7B-54BE-472E-8FED-A94B5FE295E2}">
      <dgm:prSet/>
      <dgm:spPr/>
      <dgm:t>
        <a:bodyPr/>
        <a:lstStyle/>
        <a:p>
          <a:endParaRPr lang="tr-TR"/>
        </a:p>
      </dgm:t>
    </dgm:pt>
    <dgm:pt modelId="{216FA2DA-F49A-4860-962F-1DE88A0E9EB6}">
      <dgm:prSet phldrT="[Metin]" custT="1"/>
      <dgm:spPr/>
      <dgm:t>
        <a:bodyPr/>
        <a:lstStyle/>
        <a:p>
          <a:r>
            <a:rPr lang="tr-TR" sz="2400" b="1" dirty="0" smtClean="0">
              <a:solidFill>
                <a:schemeClr val="bg1"/>
              </a:solidFill>
              <a:effectLst>
                <a:outerShdw blurRad="38100" dist="38100" dir="2700000" algn="tl">
                  <a:srgbClr val="000000">
                    <a:alpha val="43137"/>
                  </a:srgbClr>
                </a:outerShdw>
              </a:effectLst>
              <a:latin typeface="Cambria" pitchFamily="18" charset="0"/>
            </a:rPr>
            <a:t>3. EVRE: KABUL ve UYUM</a:t>
          </a:r>
          <a:endParaRPr lang="tr-TR" sz="2400" b="1" dirty="0">
            <a:solidFill>
              <a:schemeClr val="bg1"/>
            </a:solidFill>
            <a:effectLst>
              <a:outerShdw blurRad="38100" dist="38100" dir="2700000" algn="tl">
                <a:srgbClr val="000000">
                  <a:alpha val="43137"/>
                </a:srgbClr>
              </a:outerShdw>
            </a:effectLst>
            <a:latin typeface="Cambria" pitchFamily="18" charset="0"/>
          </a:endParaRPr>
        </a:p>
      </dgm:t>
    </dgm:pt>
    <dgm:pt modelId="{B0185CCA-6657-4F13-AC04-D3872492D9A0}" type="parTrans" cxnId="{246CCED3-C1B4-45C1-9655-E5CD3A09DB73}">
      <dgm:prSet/>
      <dgm:spPr/>
      <dgm:t>
        <a:bodyPr/>
        <a:lstStyle/>
        <a:p>
          <a:endParaRPr lang="tr-TR"/>
        </a:p>
      </dgm:t>
    </dgm:pt>
    <dgm:pt modelId="{8E2E62D8-BE9B-4C0A-9872-C7625D438B6D}" type="sibTrans" cxnId="{246CCED3-C1B4-45C1-9655-E5CD3A09DB73}">
      <dgm:prSet/>
      <dgm:spPr/>
      <dgm:t>
        <a:bodyPr/>
        <a:lstStyle/>
        <a:p>
          <a:endParaRPr lang="tr-TR"/>
        </a:p>
      </dgm:t>
    </dgm:pt>
    <dgm:pt modelId="{D0A2E8D2-B836-460D-8DD6-DA8D019AF0CF}">
      <dgm:prSet phldrT="[Metin]" custT="1"/>
      <dgm:spPr/>
      <dgm:t>
        <a:bodyPr/>
        <a:lstStyle/>
        <a:p>
          <a:r>
            <a:rPr lang="tr-TR" sz="1600" dirty="0" smtClean="0">
              <a:solidFill>
                <a:schemeClr val="bg1"/>
              </a:solidFill>
              <a:effectLst>
                <a:outerShdw blurRad="38100" dist="38100" dir="2700000" algn="tl">
                  <a:srgbClr val="000000">
                    <a:alpha val="43137"/>
                  </a:srgbClr>
                </a:outerShdw>
              </a:effectLst>
              <a:latin typeface="Cambria" pitchFamily="18" charset="0"/>
            </a:rPr>
            <a:t>Son aşamada ise olumsuz duygular tamamen ortadan kalkmasa da durum kabullenilir. Aile durumu kabul ettikten sonra, artık bu durum için neler yapabileceğini araştırır. Duruma uyum sağlamaya başlar.</a:t>
          </a:r>
          <a:endParaRPr lang="tr-TR" sz="1600" dirty="0">
            <a:solidFill>
              <a:schemeClr val="bg1"/>
            </a:solidFill>
            <a:effectLst>
              <a:outerShdw blurRad="38100" dist="38100" dir="2700000" algn="tl">
                <a:srgbClr val="000000">
                  <a:alpha val="43137"/>
                </a:srgbClr>
              </a:outerShdw>
            </a:effectLst>
            <a:latin typeface="Cambria" pitchFamily="18" charset="0"/>
          </a:endParaRPr>
        </a:p>
      </dgm:t>
    </dgm:pt>
    <dgm:pt modelId="{8491B2A0-7AFA-4A74-A92D-0B13ACC8AAFA}" type="parTrans" cxnId="{01EA2A6E-A260-4786-A9C1-B7C57878ED9B}">
      <dgm:prSet/>
      <dgm:spPr/>
      <dgm:t>
        <a:bodyPr/>
        <a:lstStyle/>
        <a:p>
          <a:endParaRPr lang="tr-TR"/>
        </a:p>
      </dgm:t>
    </dgm:pt>
    <dgm:pt modelId="{461979DB-56C0-4085-B437-17AA27F5DF7F}" type="sibTrans" cxnId="{01EA2A6E-A260-4786-A9C1-B7C57878ED9B}">
      <dgm:prSet/>
      <dgm:spPr/>
      <dgm:t>
        <a:bodyPr/>
        <a:lstStyle/>
        <a:p>
          <a:endParaRPr lang="tr-TR"/>
        </a:p>
      </dgm:t>
    </dgm:pt>
    <dgm:pt modelId="{4421675A-ABA5-4C71-ABCB-6D655F1DAAB7}" type="pres">
      <dgm:prSet presAssocID="{72EEF74B-D6A2-42EB-BFEC-4C25E7B5BF8B}" presName="Name0" presStyleCnt="0">
        <dgm:presLayoutVars>
          <dgm:chMax val="7"/>
          <dgm:chPref val="7"/>
          <dgm:dir/>
          <dgm:animLvl val="lvl"/>
        </dgm:presLayoutVars>
      </dgm:prSet>
      <dgm:spPr/>
      <dgm:t>
        <a:bodyPr/>
        <a:lstStyle/>
        <a:p>
          <a:endParaRPr lang="tr-TR"/>
        </a:p>
      </dgm:t>
    </dgm:pt>
    <dgm:pt modelId="{70A4E64D-1AB3-4767-A6F9-D356FA3B6158}" type="pres">
      <dgm:prSet presAssocID="{E577572A-CCF6-469C-975C-2A60D95E5B3C}" presName="parentText_1" presStyleLbl="node1" presStyleIdx="0" presStyleCnt="3">
        <dgm:presLayoutVars>
          <dgm:chMax val="1"/>
          <dgm:chPref val="1"/>
          <dgm:bulletEnabled val="1"/>
        </dgm:presLayoutVars>
      </dgm:prSet>
      <dgm:spPr/>
      <dgm:t>
        <a:bodyPr/>
        <a:lstStyle/>
        <a:p>
          <a:endParaRPr lang="tr-TR"/>
        </a:p>
      </dgm:t>
    </dgm:pt>
    <dgm:pt modelId="{8050DEF6-500E-4301-88E1-E36F3E35611A}" type="pres">
      <dgm:prSet presAssocID="{E577572A-CCF6-469C-975C-2A60D95E5B3C}" presName="childText_1" presStyleLbl="node1" presStyleIdx="0" presStyleCnt="3">
        <dgm:presLayoutVars>
          <dgm:chMax val="0"/>
          <dgm:chPref val="0"/>
          <dgm:bulletEnabled val="1"/>
        </dgm:presLayoutVars>
      </dgm:prSet>
      <dgm:spPr/>
      <dgm:t>
        <a:bodyPr/>
        <a:lstStyle/>
        <a:p>
          <a:endParaRPr lang="tr-TR"/>
        </a:p>
      </dgm:t>
    </dgm:pt>
    <dgm:pt modelId="{E956E4A3-1E18-4CA6-B868-900F2421738F}" type="pres">
      <dgm:prSet presAssocID="{E577572A-CCF6-469C-975C-2A60D95E5B3C}" presName="accentShape_1" presStyleCnt="0"/>
      <dgm:spPr/>
    </dgm:pt>
    <dgm:pt modelId="{7BB043DE-BB5F-47AB-A398-0ACE10BD1E76}" type="pres">
      <dgm:prSet presAssocID="{E577572A-CCF6-469C-975C-2A60D95E5B3C}" presName="imageRepeatNode" presStyleLbl="node1" presStyleIdx="0" presStyleCnt="3" custLinFactNeighborX="946" custLinFactNeighborY="1907"/>
      <dgm:spPr/>
      <dgm:t>
        <a:bodyPr/>
        <a:lstStyle/>
        <a:p>
          <a:endParaRPr lang="tr-TR"/>
        </a:p>
      </dgm:t>
    </dgm:pt>
    <dgm:pt modelId="{B6BDF85C-345C-4F91-A647-E13F3189EDC3}" type="pres">
      <dgm:prSet presAssocID="{085B9054-FC6C-4A3B-A66E-CF57C28B3D5C}" presName="parentText_2" presStyleLbl="node1" presStyleIdx="0" presStyleCnt="3">
        <dgm:presLayoutVars>
          <dgm:chMax val="1"/>
          <dgm:chPref val="1"/>
          <dgm:bulletEnabled val="1"/>
        </dgm:presLayoutVars>
      </dgm:prSet>
      <dgm:spPr/>
      <dgm:t>
        <a:bodyPr/>
        <a:lstStyle/>
        <a:p>
          <a:endParaRPr lang="tr-TR"/>
        </a:p>
      </dgm:t>
    </dgm:pt>
    <dgm:pt modelId="{8AC1BDDF-EF5D-4449-BEB2-DE6B320695FA}" type="pres">
      <dgm:prSet presAssocID="{085B9054-FC6C-4A3B-A66E-CF57C28B3D5C}" presName="childText_2" presStyleLbl="node2" presStyleIdx="0" presStyleCnt="0">
        <dgm:presLayoutVars>
          <dgm:chMax val="0"/>
          <dgm:chPref val="0"/>
          <dgm:bulletEnabled val="1"/>
        </dgm:presLayoutVars>
      </dgm:prSet>
      <dgm:spPr/>
      <dgm:t>
        <a:bodyPr/>
        <a:lstStyle/>
        <a:p>
          <a:endParaRPr lang="tr-TR"/>
        </a:p>
      </dgm:t>
    </dgm:pt>
    <dgm:pt modelId="{BBAD9EB9-8AFD-4764-8822-CFD025922BB5}" type="pres">
      <dgm:prSet presAssocID="{085B9054-FC6C-4A3B-A66E-CF57C28B3D5C}" presName="accentShape_2" presStyleCnt="0"/>
      <dgm:spPr/>
    </dgm:pt>
    <dgm:pt modelId="{AC20E56D-21FE-4F3D-9706-5F83C76DC84D}" type="pres">
      <dgm:prSet presAssocID="{085B9054-FC6C-4A3B-A66E-CF57C28B3D5C}" presName="imageRepeatNode" presStyleLbl="node1" presStyleIdx="1" presStyleCnt="3" custScaleY="104996" custLinFactNeighborX="415" custLinFactNeighborY="-264"/>
      <dgm:spPr/>
      <dgm:t>
        <a:bodyPr/>
        <a:lstStyle/>
        <a:p>
          <a:endParaRPr lang="tr-TR"/>
        </a:p>
      </dgm:t>
    </dgm:pt>
    <dgm:pt modelId="{A08F878A-733E-43BC-BE30-6F38A824BE6A}" type="pres">
      <dgm:prSet presAssocID="{216FA2DA-F49A-4860-962F-1DE88A0E9EB6}" presName="parentText_3" presStyleLbl="node1" presStyleIdx="1" presStyleCnt="3">
        <dgm:presLayoutVars>
          <dgm:chMax val="1"/>
          <dgm:chPref val="1"/>
          <dgm:bulletEnabled val="1"/>
        </dgm:presLayoutVars>
      </dgm:prSet>
      <dgm:spPr/>
      <dgm:t>
        <a:bodyPr/>
        <a:lstStyle/>
        <a:p>
          <a:endParaRPr lang="tr-TR"/>
        </a:p>
      </dgm:t>
    </dgm:pt>
    <dgm:pt modelId="{96F16AA4-158B-4A79-A726-E57000318CB0}" type="pres">
      <dgm:prSet presAssocID="{216FA2DA-F49A-4860-962F-1DE88A0E9EB6}" presName="childText_3" presStyleLbl="node2" presStyleIdx="0" presStyleCnt="0" custScaleX="99419" custScaleY="108463">
        <dgm:presLayoutVars>
          <dgm:chMax val="0"/>
          <dgm:chPref val="0"/>
          <dgm:bulletEnabled val="1"/>
        </dgm:presLayoutVars>
      </dgm:prSet>
      <dgm:spPr/>
      <dgm:t>
        <a:bodyPr/>
        <a:lstStyle/>
        <a:p>
          <a:endParaRPr lang="tr-TR"/>
        </a:p>
      </dgm:t>
    </dgm:pt>
    <dgm:pt modelId="{CD167100-90EB-421D-BB78-7ECAA93D2A22}" type="pres">
      <dgm:prSet presAssocID="{216FA2DA-F49A-4860-962F-1DE88A0E9EB6}" presName="accentShape_3" presStyleCnt="0"/>
      <dgm:spPr/>
    </dgm:pt>
    <dgm:pt modelId="{E7626755-759C-4856-9133-15D26001C5FE}" type="pres">
      <dgm:prSet presAssocID="{216FA2DA-F49A-4860-962F-1DE88A0E9EB6}" presName="imageRepeatNode" presStyleLbl="node1" presStyleIdx="2" presStyleCnt="3" custScaleY="111296" custLinFactNeighborX="206" custLinFactNeighborY="-3804"/>
      <dgm:spPr/>
      <dgm:t>
        <a:bodyPr/>
        <a:lstStyle/>
        <a:p>
          <a:endParaRPr lang="tr-TR"/>
        </a:p>
      </dgm:t>
    </dgm:pt>
  </dgm:ptLst>
  <dgm:cxnLst>
    <dgm:cxn modelId="{B636F6C4-61A7-4F89-92DB-34591EB51B7A}" type="presOf" srcId="{E577572A-CCF6-469C-975C-2A60D95E5B3C}" destId="{70A4E64D-1AB3-4767-A6F9-D356FA3B6158}" srcOrd="0" destOrd="0" presId="urn:microsoft.com/office/officeart/2009/3/layout/BlockDescendingList"/>
    <dgm:cxn modelId="{A0B6DDE1-F2FA-4681-86A6-6B92D9D34F2E}" type="presOf" srcId="{E577572A-CCF6-469C-975C-2A60D95E5B3C}" destId="{7BB043DE-BB5F-47AB-A398-0ACE10BD1E76}" srcOrd="1" destOrd="0" presId="urn:microsoft.com/office/officeart/2009/3/layout/BlockDescendingList"/>
    <dgm:cxn modelId="{3F8ACFD5-6820-4202-A035-2B527B400283}" type="presOf" srcId="{1CB57CED-49BA-4194-96C5-58A177D7545E}" destId="{8AC1BDDF-EF5D-4449-BEB2-DE6B320695FA}" srcOrd="0" destOrd="0" presId="urn:microsoft.com/office/officeart/2009/3/layout/BlockDescendingList"/>
    <dgm:cxn modelId="{EE7FAC69-10C3-47B9-A4A5-17DBE71F7508}" type="presOf" srcId="{A491000B-D157-4B6D-8214-C9DDE4F85634}" destId="{8050DEF6-500E-4301-88E1-E36F3E35611A}" srcOrd="0" destOrd="0" presId="urn:microsoft.com/office/officeart/2009/3/layout/BlockDescendingList"/>
    <dgm:cxn modelId="{A5D8D9C0-37A9-4EA2-AF35-BCB9A9C38844}" type="presOf" srcId="{D0A2E8D2-B836-460D-8DD6-DA8D019AF0CF}" destId="{96F16AA4-158B-4A79-A726-E57000318CB0}" srcOrd="0" destOrd="0" presId="urn:microsoft.com/office/officeart/2009/3/layout/BlockDescendingList"/>
    <dgm:cxn modelId="{B6B68BE5-3AAA-4A7B-9E45-45B15DDD0D36}" type="presOf" srcId="{085B9054-FC6C-4A3B-A66E-CF57C28B3D5C}" destId="{B6BDF85C-345C-4F91-A647-E13F3189EDC3}" srcOrd="0" destOrd="0" presId="urn:microsoft.com/office/officeart/2009/3/layout/BlockDescendingList"/>
    <dgm:cxn modelId="{EC665DF0-BC88-4D6C-A255-EAA30D93A478}" type="presOf" srcId="{085B9054-FC6C-4A3B-A66E-CF57C28B3D5C}" destId="{AC20E56D-21FE-4F3D-9706-5F83C76DC84D}" srcOrd="1" destOrd="0" presId="urn:microsoft.com/office/officeart/2009/3/layout/BlockDescendingList"/>
    <dgm:cxn modelId="{9FBFA878-4C08-42BA-8068-5106869EC414}" srcId="{72EEF74B-D6A2-42EB-BFEC-4C25E7B5BF8B}" destId="{E577572A-CCF6-469C-975C-2A60D95E5B3C}" srcOrd="0" destOrd="0" parTransId="{2223C218-D208-4D87-88CA-9059968AA615}" sibTransId="{F98537D7-797F-4136-BBF1-E171C67660F6}"/>
    <dgm:cxn modelId="{481BB89D-693D-403C-B65E-A98403CE6176}" type="presOf" srcId="{216FA2DA-F49A-4860-962F-1DE88A0E9EB6}" destId="{E7626755-759C-4856-9133-15D26001C5FE}" srcOrd="1" destOrd="0" presId="urn:microsoft.com/office/officeart/2009/3/layout/BlockDescendingList"/>
    <dgm:cxn modelId="{451AFA1E-ED7D-45F9-8D7D-DE430F5C639E}" srcId="{E577572A-CCF6-469C-975C-2A60D95E5B3C}" destId="{A491000B-D157-4B6D-8214-C9DDE4F85634}" srcOrd="0" destOrd="0" parTransId="{F02804A0-18A9-45BE-8D37-19643167EF8B}" sibTransId="{273B58A9-4B8D-41C5-ABCA-502C2D8E4095}"/>
    <dgm:cxn modelId="{BDC87B8D-CD53-4DAD-9132-1A97B58077E5}" type="presOf" srcId="{72EEF74B-D6A2-42EB-BFEC-4C25E7B5BF8B}" destId="{4421675A-ABA5-4C71-ABCB-6D655F1DAAB7}" srcOrd="0" destOrd="0" presId="urn:microsoft.com/office/officeart/2009/3/layout/BlockDescendingList"/>
    <dgm:cxn modelId="{01EA2A6E-A260-4786-A9C1-B7C57878ED9B}" srcId="{216FA2DA-F49A-4860-962F-1DE88A0E9EB6}" destId="{D0A2E8D2-B836-460D-8DD6-DA8D019AF0CF}" srcOrd="0" destOrd="0" parTransId="{8491B2A0-7AFA-4A74-A92D-0B13ACC8AAFA}" sibTransId="{461979DB-56C0-4085-B437-17AA27F5DF7F}"/>
    <dgm:cxn modelId="{D868E4F5-ABA8-4279-9F68-2F5E1465CA9A}" srcId="{72EEF74B-D6A2-42EB-BFEC-4C25E7B5BF8B}" destId="{085B9054-FC6C-4A3B-A66E-CF57C28B3D5C}" srcOrd="1" destOrd="0" parTransId="{6F998EAA-CFDB-4D58-89D4-6570EE2AA715}" sibTransId="{9625720E-3E5F-40FC-A8BC-014F780D1118}"/>
    <dgm:cxn modelId="{246CCED3-C1B4-45C1-9655-E5CD3A09DB73}" srcId="{72EEF74B-D6A2-42EB-BFEC-4C25E7B5BF8B}" destId="{216FA2DA-F49A-4860-962F-1DE88A0E9EB6}" srcOrd="2" destOrd="0" parTransId="{B0185CCA-6657-4F13-AC04-D3872492D9A0}" sibTransId="{8E2E62D8-BE9B-4C0A-9872-C7625D438B6D}"/>
    <dgm:cxn modelId="{46B92B7B-54BE-472E-8FED-A94B5FE295E2}" srcId="{085B9054-FC6C-4A3B-A66E-CF57C28B3D5C}" destId="{1CB57CED-49BA-4194-96C5-58A177D7545E}" srcOrd="0" destOrd="0" parTransId="{39A235E5-E158-42D7-8EC6-A3052E8F48EA}" sibTransId="{A83F6B18-9221-4DE7-A736-846585DF4D06}"/>
    <dgm:cxn modelId="{3970CD1F-E19F-4273-AF14-7EFC8F50630D}" type="presOf" srcId="{216FA2DA-F49A-4860-962F-1DE88A0E9EB6}" destId="{A08F878A-733E-43BC-BE30-6F38A824BE6A}" srcOrd="0" destOrd="0" presId="urn:microsoft.com/office/officeart/2009/3/layout/BlockDescendingList"/>
    <dgm:cxn modelId="{8A0B9CFB-6505-4274-AE31-6E3484DABC54}" type="presParOf" srcId="{4421675A-ABA5-4C71-ABCB-6D655F1DAAB7}" destId="{70A4E64D-1AB3-4767-A6F9-D356FA3B6158}" srcOrd="0" destOrd="0" presId="urn:microsoft.com/office/officeart/2009/3/layout/BlockDescendingList"/>
    <dgm:cxn modelId="{5502EB36-380C-4654-B95D-BD1EE5FD42B0}" type="presParOf" srcId="{4421675A-ABA5-4C71-ABCB-6D655F1DAAB7}" destId="{8050DEF6-500E-4301-88E1-E36F3E35611A}" srcOrd="1" destOrd="0" presId="urn:microsoft.com/office/officeart/2009/3/layout/BlockDescendingList"/>
    <dgm:cxn modelId="{4BAFC1D4-2B3D-400C-A02D-E94CF2F33862}" type="presParOf" srcId="{4421675A-ABA5-4C71-ABCB-6D655F1DAAB7}" destId="{E956E4A3-1E18-4CA6-B868-900F2421738F}" srcOrd="2" destOrd="0" presId="urn:microsoft.com/office/officeart/2009/3/layout/BlockDescendingList"/>
    <dgm:cxn modelId="{413CBC8C-B864-4B72-9DF9-23883BCB3E99}" type="presParOf" srcId="{E956E4A3-1E18-4CA6-B868-900F2421738F}" destId="{7BB043DE-BB5F-47AB-A398-0ACE10BD1E76}" srcOrd="0" destOrd="0" presId="urn:microsoft.com/office/officeart/2009/3/layout/BlockDescendingList"/>
    <dgm:cxn modelId="{392EA65E-67CC-415E-A40C-71701ABCFE1F}" type="presParOf" srcId="{4421675A-ABA5-4C71-ABCB-6D655F1DAAB7}" destId="{B6BDF85C-345C-4F91-A647-E13F3189EDC3}" srcOrd="3" destOrd="0" presId="urn:microsoft.com/office/officeart/2009/3/layout/BlockDescendingList"/>
    <dgm:cxn modelId="{A3AC6B98-2216-4598-8F46-B8C18EAC91FF}" type="presParOf" srcId="{4421675A-ABA5-4C71-ABCB-6D655F1DAAB7}" destId="{8AC1BDDF-EF5D-4449-BEB2-DE6B320695FA}" srcOrd="4" destOrd="0" presId="urn:microsoft.com/office/officeart/2009/3/layout/BlockDescendingList"/>
    <dgm:cxn modelId="{0F37E17B-1B01-4D82-A90C-E2B2E417A8E3}" type="presParOf" srcId="{4421675A-ABA5-4C71-ABCB-6D655F1DAAB7}" destId="{BBAD9EB9-8AFD-4764-8822-CFD025922BB5}" srcOrd="5" destOrd="0" presId="urn:microsoft.com/office/officeart/2009/3/layout/BlockDescendingList"/>
    <dgm:cxn modelId="{E2F4D8B9-14EC-444F-BFA1-9D4E7325F413}" type="presParOf" srcId="{BBAD9EB9-8AFD-4764-8822-CFD025922BB5}" destId="{AC20E56D-21FE-4F3D-9706-5F83C76DC84D}" srcOrd="0" destOrd="0" presId="urn:microsoft.com/office/officeart/2009/3/layout/BlockDescendingList"/>
    <dgm:cxn modelId="{ABC84FD9-9115-4C1C-83CA-27C45554B149}" type="presParOf" srcId="{4421675A-ABA5-4C71-ABCB-6D655F1DAAB7}" destId="{A08F878A-733E-43BC-BE30-6F38A824BE6A}" srcOrd="6" destOrd="0" presId="urn:microsoft.com/office/officeart/2009/3/layout/BlockDescendingList"/>
    <dgm:cxn modelId="{3EBD39A9-EB8E-4894-A4AE-A164FE04950D}" type="presParOf" srcId="{4421675A-ABA5-4C71-ABCB-6D655F1DAAB7}" destId="{96F16AA4-158B-4A79-A726-E57000318CB0}" srcOrd="7" destOrd="0" presId="urn:microsoft.com/office/officeart/2009/3/layout/BlockDescendingList"/>
    <dgm:cxn modelId="{29B3DC2A-1C21-4379-A09F-03CA04B4FFE1}" type="presParOf" srcId="{4421675A-ABA5-4C71-ABCB-6D655F1DAAB7}" destId="{CD167100-90EB-421D-BB78-7ECAA93D2A22}" srcOrd="8" destOrd="0" presId="urn:microsoft.com/office/officeart/2009/3/layout/BlockDescendingList"/>
    <dgm:cxn modelId="{D4DB4171-2506-4DB9-BFF5-16C9CE379569}" type="presParOf" srcId="{CD167100-90EB-421D-BB78-7ECAA93D2A22}" destId="{E7626755-759C-4856-9133-15D26001C5FE}" srcOrd="0" destOrd="0" presId="urn:microsoft.com/office/officeart/2009/3/layout/BlockDescending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9CFCEC-5427-481F-87BB-81283984BEDE}" type="doc">
      <dgm:prSet loTypeId="urn:microsoft.com/office/officeart/2008/layout/PictureStrips" loCatId="list" qsTypeId="urn:microsoft.com/office/officeart/2005/8/quickstyle/3d1" qsCatId="3D" csTypeId="urn:microsoft.com/office/officeart/2005/8/colors/colorful1#2" csCatId="colorful" phldr="1"/>
      <dgm:spPr/>
      <dgm:t>
        <a:bodyPr/>
        <a:lstStyle/>
        <a:p>
          <a:endParaRPr lang="tr-TR"/>
        </a:p>
      </dgm:t>
    </dgm:pt>
    <dgm:pt modelId="{BD59FD01-16DF-4439-AA34-C0C79D9F6503}">
      <dgm:prSet phldrT="[Metin]" custT="1"/>
      <dgm:spPr/>
      <dgm:t>
        <a:bodyPr/>
        <a:lstStyle/>
        <a:p>
          <a:pPr algn="ctr"/>
          <a:r>
            <a:rPr lang="tr-TR" sz="1800" dirty="0" smtClean="0">
              <a:solidFill>
                <a:schemeClr val="tx1"/>
              </a:solidFill>
              <a:effectLst>
                <a:outerShdw blurRad="38100" dist="38100" dir="2700000" algn="tl">
                  <a:srgbClr val="000000">
                    <a:alpha val="43137"/>
                  </a:srgbClr>
                </a:outerShdw>
              </a:effectLst>
              <a:latin typeface="Cambria" pitchFamily="18" charset="0"/>
            </a:rPr>
            <a:t>Çocuğun bakımını üstlenme</a:t>
          </a:r>
          <a:endParaRPr lang="tr-TR" sz="1800" dirty="0">
            <a:solidFill>
              <a:schemeClr val="tx1"/>
            </a:solidFill>
            <a:effectLst>
              <a:outerShdw blurRad="38100" dist="38100" dir="2700000" algn="tl">
                <a:srgbClr val="000000">
                  <a:alpha val="43137"/>
                </a:srgbClr>
              </a:outerShdw>
            </a:effectLst>
            <a:latin typeface="Cambria" pitchFamily="18" charset="0"/>
          </a:endParaRPr>
        </a:p>
      </dgm:t>
    </dgm:pt>
    <dgm:pt modelId="{49A74D33-1704-4315-AD7A-F9EED8F46951}" type="parTrans" cxnId="{0CEF54C5-BC10-43DF-8A44-63DBB5E077F1}">
      <dgm:prSet/>
      <dgm:spPr/>
      <dgm:t>
        <a:bodyPr/>
        <a:lstStyle/>
        <a:p>
          <a:endParaRPr lang="tr-TR"/>
        </a:p>
      </dgm:t>
    </dgm:pt>
    <dgm:pt modelId="{14C4B856-CCC9-4385-BAAE-1C038C475E10}" type="sibTrans" cxnId="{0CEF54C5-BC10-43DF-8A44-63DBB5E077F1}">
      <dgm:prSet/>
      <dgm:spPr/>
      <dgm:t>
        <a:bodyPr/>
        <a:lstStyle/>
        <a:p>
          <a:endParaRPr lang="tr-TR"/>
        </a:p>
      </dgm:t>
    </dgm:pt>
    <dgm:pt modelId="{2CC50163-AC89-403B-A5F3-49C855BA008A}">
      <dgm:prSet phldrT="[Metin]" custT="1"/>
      <dgm:spPr/>
      <dgm:t>
        <a:bodyPr/>
        <a:lstStyle/>
        <a:p>
          <a:pPr algn="ctr"/>
          <a:r>
            <a:rPr lang="tr-TR" sz="1800" dirty="0" smtClean="0">
              <a:effectLst>
                <a:outerShdw blurRad="38100" dist="38100" dir="2700000" algn="tl">
                  <a:srgbClr val="000000">
                    <a:alpha val="43137"/>
                  </a:srgbClr>
                </a:outerShdw>
              </a:effectLst>
              <a:latin typeface="Cambria" pitchFamily="18" charset="0"/>
            </a:rPr>
            <a:t>Çocukları için psikolojik danışma desteği alma</a:t>
          </a:r>
          <a:endParaRPr lang="tr-TR" sz="1800" dirty="0">
            <a:effectLst>
              <a:outerShdw blurRad="38100" dist="38100" dir="2700000" algn="tl">
                <a:srgbClr val="000000">
                  <a:alpha val="43137"/>
                </a:srgbClr>
              </a:outerShdw>
            </a:effectLst>
            <a:latin typeface="Cambria" pitchFamily="18" charset="0"/>
          </a:endParaRPr>
        </a:p>
      </dgm:t>
    </dgm:pt>
    <dgm:pt modelId="{1E0493F5-2B9B-47F8-B6BE-B2F2AA6DF6B0}" type="parTrans" cxnId="{F1BA6B4B-44E4-4958-B492-E24A1AF09714}">
      <dgm:prSet/>
      <dgm:spPr/>
      <dgm:t>
        <a:bodyPr/>
        <a:lstStyle/>
        <a:p>
          <a:endParaRPr lang="tr-TR"/>
        </a:p>
      </dgm:t>
    </dgm:pt>
    <dgm:pt modelId="{0EFF14F4-B6F6-485B-A03B-F443F0435973}" type="sibTrans" cxnId="{F1BA6B4B-44E4-4958-B492-E24A1AF09714}">
      <dgm:prSet/>
      <dgm:spPr/>
      <dgm:t>
        <a:bodyPr/>
        <a:lstStyle/>
        <a:p>
          <a:endParaRPr lang="tr-TR"/>
        </a:p>
      </dgm:t>
    </dgm:pt>
    <dgm:pt modelId="{2D7C511D-2A00-48DE-80D7-BCD3093A18EA}">
      <dgm:prSet phldrT="[Metin]" custT="1"/>
      <dgm:spPr/>
      <dgm:t>
        <a:bodyPr/>
        <a:lstStyle/>
        <a:p>
          <a:pPr algn="ctr"/>
          <a:r>
            <a:rPr lang="tr-TR" sz="1800" dirty="0" smtClean="0">
              <a:effectLst>
                <a:outerShdw blurRad="38100" dist="38100" dir="2700000" algn="tl">
                  <a:srgbClr val="000000">
                    <a:alpha val="43137"/>
                  </a:srgbClr>
                </a:outerShdw>
              </a:effectLst>
              <a:latin typeface="Cambria" pitchFamily="18" charset="0"/>
            </a:rPr>
            <a:t>Çevresindeki kişileri bilgilendirme</a:t>
          </a:r>
          <a:endParaRPr lang="tr-TR" sz="1800" dirty="0">
            <a:effectLst>
              <a:outerShdw blurRad="38100" dist="38100" dir="2700000" algn="tl">
                <a:srgbClr val="000000">
                  <a:alpha val="43137"/>
                </a:srgbClr>
              </a:outerShdw>
            </a:effectLst>
            <a:latin typeface="Cambria" pitchFamily="18" charset="0"/>
          </a:endParaRPr>
        </a:p>
      </dgm:t>
    </dgm:pt>
    <dgm:pt modelId="{BC455406-D226-4AD9-BAA2-46CF3D28E19B}" type="parTrans" cxnId="{D683E76C-61FB-4917-B0F2-24FE54501FA5}">
      <dgm:prSet/>
      <dgm:spPr/>
      <dgm:t>
        <a:bodyPr/>
        <a:lstStyle/>
        <a:p>
          <a:endParaRPr lang="tr-TR"/>
        </a:p>
      </dgm:t>
    </dgm:pt>
    <dgm:pt modelId="{26E0336B-43C2-4305-BF71-0BBE8B83871C}" type="sibTrans" cxnId="{D683E76C-61FB-4917-B0F2-24FE54501FA5}">
      <dgm:prSet/>
      <dgm:spPr/>
      <dgm:t>
        <a:bodyPr/>
        <a:lstStyle/>
        <a:p>
          <a:endParaRPr lang="tr-TR"/>
        </a:p>
      </dgm:t>
    </dgm:pt>
    <dgm:pt modelId="{5F641191-7272-4484-99FA-12A10BB5D027}">
      <dgm:prSet phldrT="[Metin]" custT="1"/>
      <dgm:spPr/>
      <dgm:t>
        <a:bodyPr/>
        <a:lstStyle/>
        <a:p>
          <a:pPr algn="ctr"/>
          <a:r>
            <a:rPr lang="tr-TR" sz="1800" dirty="0" smtClean="0">
              <a:effectLst>
                <a:outerShdw blurRad="38100" dist="38100" dir="2700000" algn="tl">
                  <a:srgbClr val="000000">
                    <a:alpha val="43137"/>
                  </a:srgbClr>
                </a:outerShdw>
              </a:effectLst>
              <a:latin typeface="Cambria" pitchFamily="18" charset="0"/>
            </a:rPr>
            <a:t>Özel gereksinimi olmayan çocuklarıyla ilgilenme</a:t>
          </a:r>
          <a:endParaRPr lang="tr-TR" sz="1800" dirty="0">
            <a:effectLst>
              <a:outerShdw blurRad="38100" dist="38100" dir="2700000" algn="tl">
                <a:srgbClr val="000000">
                  <a:alpha val="43137"/>
                </a:srgbClr>
              </a:outerShdw>
            </a:effectLst>
            <a:latin typeface="Cambria" pitchFamily="18" charset="0"/>
          </a:endParaRPr>
        </a:p>
      </dgm:t>
    </dgm:pt>
    <dgm:pt modelId="{01CA452C-CAA1-45DE-98E0-0E68450A3A93}" type="parTrans" cxnId="{1C59C686-71B9-4CA0-9D90-4D253AEFFA26}">
      <dgm:prSet/>
      <dgm:spPr/>
      <dgm:t>
        <a:bodyPr/>
        <a:lstStyle/>
        <a:p>
          <a:endParaRPr lang="tr-TR"/>
        </a:p>
      </dgm:t>
    </dgm:pt>
    <dgm:pt modelId="{DFA733A2-57A9-4538-8DA7-A851FDF5888B}" type="sibTrans" cxnId="{1C59C686-71B9-4CA0-9D90-4D253AEFFA26}">
      <dgm:prSet/>
      <dgm:spPr/>
      <dgm:t>
        <a:bodyPr/>
        <a:lstStyle/>
        <a:p>
          <a:endParaRPr lang="tr-TR"/>
        </a:p>
      </dgm:t>
    </dgm:pt>
    <dgm:pt modelId="{CC3F14D2-CFD6-4EA8-B531-E75F00EAF197}">
      <dgm:prSet phldrT="[Metin]" custT="1"/>
      <dgm:spPr/>
      <dgm:t>
        <a:bodyPr/>
        <a:lstStyle/>
        <a:p>
          <a:pPr algn="ctr"/>
          <a:r>
            <a:rPr lang="tr-TR" sz="1800" dirty="0" smtClean="0">
              <a:effectLst>
                <a:outerShdw blurRad="38100" dist="38100" dir="2700000" algn="tl">
                  <a:srgbClr val="000000">
                    <a:alpha val="43137"/>
                  </a:srgbClr>
                </a:outerShdw>
              </a:effectLst>
              <a:latin typeface="Cambria" pitchFamily="18" charset="0"/>
            </a:rPr>
            <a:t>Maddi destek sağlama</a:t>
          </a:r>
          <a:endParaRPr lang="tr-TR" sz="1800" dirty="0">
            <a:effectLst>
              <a:outerShdw blurRad="38100" dist="38100" dir="2700000" algn="tl">
                <a:srgbClr val="000000">
                  <a:alpha val="43137"/>
                </a:srgbClr>
              </a:outerShdw>
            </a:effectLst>
            <a:latin typeface="Cambria" pitchFamily="18" charset="0"/>
          </a:endParaRPr>
        </a:p>
      </dgm:t>
    </dgm:pt>
    <dgm:pt modelId="{C240FD06-B944-4987-BBE4-75E7CC895640}" type="parTrans" cxnId="{C6848C53-F02B-4694-AE29-384B429988A6}">
      <dgm:prSet/>
      <dgm:spPr/>
      <dgm:t>
        <a:bodyPr/>
        <a:lstStyle/>
        <a:p>
          <a:endParaRPr lang="tr-TR"/>
        </a:p>
      </dgm:t>
    </dgm:pt>
    <dgm:pt modelId="{B03B8917-AA7A-4BE9-B4C1-6BC9BB883594}" type="sibTrans" cxnId="{C6848C53-F02B-4694-AE29-384B429988A6}">
      <dgm:prSet/>
      <dgm:spPr/>
      <dgm:t>
        <a:bodyPr/>
        <a:lstStyle/>
        <a:p>
          <a:endParaRPr lang="tr-TR"/>
        </a:p>
      </dgm:t>
    </dgm:pt>
    <dgm:pt modelId="{599C1AC8-586F-4F7F-9AFE-078EAB208DE0}">
      <dgm:prSet phldrT="[Metin]" custT="1"/>
      <dgm:spPr/>
      <dgm:t>
        <a:bodyPr/>
        <a:lstStyle/>
        <a:p>
          <a:pPr algn="ctr"/>
          <a:r>
            <a:rPr lang="tr-TR" sz="1800" dirty="0" smtClean="0">
              <a:effectLst>
                <a:outerShdw blurRad="38100" dist="38100" dir="2700000" algn="tl">
                  <a:srgbClr val="000000">
                    <a:alpha val="43137"/>
                  </a:srgbClr>
                </a:outerShdw>
              </a:effectLst>
              <a:latin typeface="Cambria" pitchFamily="18" charset="0"/>
            </a:rPr>
            <a:t>Çocuğun eğitimiyle ilgili bilgi sahibi olma</a:t>
          </a:r>
          <a:endParaRPr lang="tr-TR" sz="1800" dirty="0">
            <a:effectLst>
              <a:outerShdw blurRad="38100" dist="38100" dir="2700000" algn="tl">
                <a:srgbClr val="000000">
                  <a:alpha val="43137"/>
                </a:srgbClr>
              </a:outerShdw>
            </a:effectLst>
            <a:latin typeface="Cambria" pitchFamily="18" charset="0"/>
          </a:endParaRPr>
        </a:p>
      </dgm:t>
    </dgm:pt>
    <dgm:pt modelId="{C54183D7-27BF-4BBE-A1FD-9BCA77A110A2}" type="parTrans" cxnId="{C4574934-B930-452F-9B0F-F9EAB632E614}">
      <dgm:prSet/>
      <dgm:spPr/>
      <dgm:t>
        <a:bodyPr/>
        <a:lstStyle/>
        <a:p>
          <a:endParaRPr lang="tr-TR"/>
        </a:p>
      </dgm:t>
    </dgm:pt>
    <dgm:pt modelId="{53A60B38-9E0A-4198-9AB2-56BB1845B5BA}" type="sibTrans" cxnId="{C4574934-B930-452F-9B0F-F9EAB632E614}">
      <dgm:prSet/>
      <dgm:spPr/>
      <dgm:t>
        <a:bodyPr/>
        <a:lstStyle/>
        <a:p>
          <a:endParaRPr lang="tr-TR"/>
        </a:p>
      </dgm:t>
    </dgm:pt>
    <dgm:pt modelId="{F3011436-4D8D-44F2-B41C-41AD7DDAD083}">
      <dgm:prSet phldrT="[Metin]" custT="1"/>
      <dgm:spPr/>
      <dgm:t>
        <a:bodyPr/>
        <a:lstStyle/>
        <a:p>
          <a:pPr algn="ctr"/>
          <a:r>
            <a:rPr lang="tr-TR" sz="1800" dirty="0" smtClean="0">
              <a:effectLst>
                <a:outerShdw blurRad="38100" dist="38100" dir="2700000" algn="tl">
                  <a:srgbClr val="000000">
                    <a:alpha val="43137"/>
                  </a:srgbClr>
                </a:outerShdw>
              </a:effectLst>
              <a:latin typeface="Cambria" pitchFamily="18" charset="0"/>
            </a:rPr>
            <a:t>Çocuğun davranış ve öğrenme sorunlarına karşı destek alma</a:t>
          </a:r>
          <a:endParaRPr lang="tr-TR" sz="1800" dirty="0">
            <a:effectLst>
              <a:outerShdw blurRad="38100" dist="38100" dir="2700000" algn="tl">
                <a:srgbClr val="000000">
                  <a:alpha val="43137"/>
                </a:srgbClr>
              </a:outerShdw>
            </a:effectLst>
            <a:latin typeface="Cambria" pitchFamily="18" charset="0"/>
          </a:endParaRPr>
        </a:p>
      </dgm:t>
    </dgm:pt>
    <dgm:pt modelId="{AE535B72-1057-447D-9338-5E6EAE2DF794}" type="parTrans" cxnId="{AD2BCC2D-5971-4A82-8727-E00F57F87AAC}">
      <dgm:prSet/>
      <dgm:spPr/>
      <dgm:t>
        <a:bodyPr/>
        <a:lstStyle/>
        <a:p>
          <a:endParaRPr lang="tr-TR"/>
        </a:p>
      </dgm:t>
    </dgm:pt>
    <dgm:pt modelId="{726A7ABE-0B51-4633-8ADC-04036972A1FF}" type="sibTrans" cxnId="{AD2BCC2D-5971-4A82-8727-E00F57F87AAC}">
      <dgm:prSet/>
      <dgm:spPr/>
      <dgm:t>
        <a:bodyPr/>
        <a:lstStyle/>
        <a:p>
          <a:endParaRPr lang="tr-TR"/>
        </a:p>
      </dgm:t>
    </dgm:pt>
    <dgm:pt modelId="{4CA8CF1E-1871-421E-8828-008A5B3ECE0D}">
      <dgm:prSet phldrT="[Metin]" custT="1"/>
      <dgm:spPr/>
      <dgm:t>
        <a:bodyPr/>
        <a:lstStyle/>
        <a:p>
          <a:pPr algn="ctr"/>
          <a:r>
            <a:rPr lang="tr-TR" sz="1800" dirty="0" smtClean="0">
              <a:effectLst>
                <a:outerShdw blurRad="38100" dist="38100" dir="2700000" algn="tl">
                  <a:srgbClr val="000000">
                    <a:alpha val="43137"/>
                  </a:srgbClr>
                </a:outerShdw>
              </a:effectLst>
              <a:latin typeface="Cambria" pitchFamily="18" charset="0"/>
            </a:rPr>
            <a:t>Eşler arasında yaşanan sorunlar</a:t>
          </a:r>
          <a:endParaRPr lang="tr-TR" sz="1800" dirty="0">
            <a:effectLst>
              <a:outerShdw blurRad="38100" dist="38100" dir="2700000" algn="tl">
                <a:srgbClr val="000000">
                  <a:alpha val="43137"/>
                </a:srgbClr>
              </a:outerShdw>
            </a:effectLst>
            <a:latin typeface="Cambria" pitchFamily="18" charset="0"/>
          </a:endParaRPr>
        </a:p>
      </dgm:t>
    </dgm:pt>
    <dgm:pt modelId="{2275248D-6261-488E-B857-E00DC0E6D2C5}" type="parTrans" cxnId="{1AA8637A-4984-45FB-B76E-8816B27AE6E7}">
      <dgm:prSet/>
      <dgm:spPr/>
      <dgm:t>
        <a:bodyPr/>
        <a:lstStyle/>
        <a:p>
          <a:endParaRPr lang="tr-TR"/>
        </a:p>
      </dgm:t>
    </dgm:pt>
    <dgm:pt modelId="{0E5EC140-E7FD-4719-9B93-8B249F074D82}" type="sibTrans" cxnId="{1AA8637A-4984-45FB-B76E-8816B27AE6E7}">
      <dgm:prSet/>
      <dgm:spPr/>
      <dgm:t>
        <a:bodyPr/>
        <a:lstStyle/>
        <a:p>
          <a:endParaRPr lang="tr-TR"/>
        </a:p>
      </dgm:t>
    </dgm:pt>
    <dgm:pt modelId="{6EE86DCC-44BB-4A7F-AED8-F8189C8A16E2}" type="pres">
      <dgm:prSet presAssocID="{0D9CFCEC-5427-481F-87BB-81283984BEDE}" presName="Name0" presStyleCnt="0">
        <dgm:presLayoutVars>
          <dgm:dir/>
          <dgm:resizeHandles val="exact"/>
        </dgm:presLayoutVars>
      </dgm:prSet>
      <dgm:spPr/>
      <dgm:t>
        <a:bodyPr/>
        <a:lstStyle/>
        <a:p>
          <a:endParaRPr lang="tr-TR"/>
        </a:p>
      </dgm:t>
    </dgm:pt>
    <dgm:pt modelId="{CB3FBE81-5655-4CE7-A035-C2662A9020C8}" type="pres">
      <dgm:prSet presAssocID="{BD59FD01-16DF-4439-AA34-C0C79D9F6503}" presName="composite" presStyleCnt="0"/>
      <dgm:spPr/>
    </dgm:pt>
    <dgm:pt modelId="{81103EF4-55B2-431A-A108-6A3BA24BC64C}" type="pres">
      <dgm:prSet presAssocID="{BD59FD01-16DF-4439-AA34-C0C79D9F6503}" presName="rect1" presStyleLbl="trAlignAcc1" presStyleIdx="0" presStyleCnt="8">
        <dgm:presLayoutVars>
          <dgm:bulletEnabled val="1"/>
        </dgm:presLayoutVars>
      </dgm:prSet>
      <dgm:spPr/>
      <dgm:t>
        <a:bodyPr/>
        <a:lstStyle/>
        <a:p>
          <a:endParaRPr lang="tr-TR"/>
        </a:p>
      </dgm:t>
    </dgm:pt>
    <dgm:pt modelId="{3F9454B9-FD28-4A1A-A1DC-B8896FCF54D0}" type="pres">
      <dgm:prSet presAssocID="{BD59FD01-16DF-4439-AA34-C0C79D9F6503}" presName="rect2" presStyleLbl="fgImgPlace1" presStyleIdx="0" presStyleCnt="8"/>
      <dgm:spPr>
        <a:prstGeom prst="donut">
          <a:avLst/>
        </a:prstGeom>
      </dgm:spPr>
    </dgm:pt>
    <dgm:pt modelId="{894BE648-F24E-43A3-80DC-C2652B6BA064}" type="pres">
      <dgm:prSet presAssocID="{14C4B856-CCC9-4385-BAAE-1C038C475E10}" presName="sibTrans" presStyleCnt="0"/>
      <dgm:spPr/>
    </dgm:pt>
    <dgm:pt modelId="{E6CFF289-7B61-449F-B238-0AEA16D1BC48}" type="pres">
      <dgm:prSet presAssocID="{5F641191-7272-4484-99FA-12A10BB5D027}" presName="composite" presStyleCnt="0"/>
      <dgm:spPr/>
    </dgm:pt>
    <dgm:pt modelId="{14329F29-BED1-4E61-9783-58EEA4784D23}" type="pres">
      <dgm:prSet presAssocID="{5F641191-7272-4484-99FA-12A10BB5D027}" presName="rect1" presStyleLbl="trAlignAcc1" presStyleIdx="1" presStyleCnt="8">
        <dgm:presLayoutVars>
          <dgm:bulletEnabled val="1"/>
        </dgm:presLayoutVars>
      </dgm:prSet>
      <dgm:spPr/>
      <dgm:t>
        <a:bodyPr/>
        <a:lstStyle/>
        <a:p>
          <a:endParaRPr lang="tr-TR"/>
        </a:p>
      </dgm:t>
    </dgm:pt>
    <dgm:pt modelId="{CA4EE804-9594-40FE-A04D-EC4859648581}" type="pres">
      <dgm:prSet presAssocID="{5F641191-7272-4484-99FA-12A10BB5D027}" presName="rect2" presStyleLbl="fgImgPlace1" presStyleIdx="1" presStyleCnt="8"/>
      <dgm:spPr>
        <a:prstGeom prst="donut">
          <a:avLst/>
        </a:prstGeom>
      </dgm:spPr>
    </dgm:pt>
    <dgm:pt modelId="{036EC15C-C3E8-482C-92D6-E40093E8DDCC}" type="pres">
      <dgm:prSet presAssocID="{DFA733A2-57A9-4538-8DA7-A851FDF5888B}" presName="sibTrans" presStyleCnt="0"/>
      <dgm:spPr/>
    </dgm:pt>
    <dgm:pt modelId="{95AF2016-71C9-4F98-98E2-458FADC47F2D}" type="pres">
      <dgm:prSet presAssocID="{CC3F14D2-CFD6-4EA8-B531-E75F00EAF197}" presName="composite" presStyleCnt="0"/>
      <dgm:spPr/>
    </dgm:pt>
    <dgm:pt modelId="{C5E122DF-013C-49CB-8306-7C4F7351F24F}" type="pres">
      <dgm:prSet presAssocID="{CC3F14D2-CFD6-4EA8-B531-E75F00EAF197}" presName="rect1" presStyleLbl="trAlignAcc1" presStyleIdx="2" presStyleCnt="8">
        <dgm:presLayoutVars>
          <dgm:bulletEnabled val="1"/>
        </dgm:presLayoutVars>
      </dgm:prSet>
      <dgm:spPr/>
      <dgm:t>
        <a:bodyPr/>
        <a:lstStyle/>
        <a:p>
          <a:endParaRPr lang="tr-TR"/>
        </a:p>
      </dgm:t>
    </dgm:pt>
    <dgm:pt modelId="{CD6B6B6E-A3C7-4F59-AD6C-D5327A0BD4E5}" type="pres">
      <dgm:prSet presAssocID="{CC3F14D2-CFD6-4EA8-B531-E75F00EAF197}" presName="rect2" presStyleLbl="fgImgPlace1" presStyleIdx="2" presStyleCnt="8"/>
      <dgm:spPr>
        <a:prstGeom prst="donut">
          <a:avLst/>
        </a:prstGeom>
      </dgm:spPr>
    </dgm:pt>
    <dgm:pt modelId="{BFF5D001-0389-469B-BB4A-51CF4D8C7B30}" type="pres">
      <dgm:prSet presAssocID="{B03B8917-AA7A-4BE9-B4C1-6BC9BB883594}" presName="sibTrans" presStyleCnt="0"/>
      <dgm:spPr/>
    </dgm:pt>
    <dgm:pt modelId="{59A6D9B7-5DE6-439A-8360-7184E5A4D896}" type="pres">
      <dgm:prSet presAssocID="{599C1AC8-586F-4F7F-9AFE-078EAB208DE0}" presName="composite" presStyleCnt="0"/>
      <dgm:spPr/>
    </dgm:pt>
    <dgm:pt modelId="{137082DD-4CCC-4CC7-AC61-9130B3FBC6F9}" type="pres">
      <dgm:prSet presAssocID="{599C1AC8-586F-4F7F-9AFE-078EAB208DE0}" presName="rect1" presStyleLbl="trAlignAcc1" presStyleIdx="3" presStyleCnt="8">
        <dgm:presLayoutVars>
          <dgm:bulletEnabled val="1"/>
        </dgm:presLayoutVars>
      </dgm:prSet>
      <dgm:spPr/>
      <dgm:t>
        <a:bodyPr/>
        <a:lstStyle/>
        <a:p>
          <a:endParaRPr lang="tr-TR"/>
        </a:p>
      </dgm:t>
    </dgm:pt>
    <dgm:pt modelId="{5F693858-354A-45AE-B56E-3CEA93E87834}" type="pres">
      <dgm:prSet presAssocID="{599C1AC8-586F-4F7F-9AFE-078EAB208DE0}" presName="rect2" presStyleLbl="fgImgPlace1" presStyleIdx="3" presStyleCnt="8"/>
      <dgm:spPr>
        <a:prstGeom prst="donut">
          <a:avLst/>
        </a:prstGeom>
      </dgm:spPr>
    </dgm:pt>
    <dgm:pt modelId="{9B48FEA9-8F13-4A71-B348-502DE81A6DE5}" type="pres">
      <dgm:prSet presAssocID="{53A60B38-9E0A-4198-9AB2-56BB1845B5BA}" presName="sibTrans" presStyleCnt="0"/>
      <dgm:spPr/>
    </dgm:pt>
    <dgm:pt modelId="{41A7037B-C82E-4D83-8CFD-50B7E29C2235}" type="pres">
      <dgm:prSet presAssocID="{F3011436-4D8D-44F2-B41C-41AD7DDAD083}" presName="composite" presStyleCnt="0"/>
      <dgm:spPr/>
    </dgm:pt>
    <dgm:pt modelId="{17322208-133C-47FE-A796-13161CABB99C}" type="pres">
      <dgm:prSet presAssocID="{F3011436-4D8D-44F2-B41C-41AD7DDAD083}" presName="rect1" presStyleLbl="trAlignAcc1" presStyleIdx="4" presStyleCnt="8">
        <dgm:presLayoutVars>
          <dgm:bulletEnabled val="1"/>
        </dgm:presLayoutVars>
      </dgm:prSet>
      <dgm:spPr/>
      <dgm:t>
        <a:bodyPr/>
        <a:lstStyle/>
        <a:p>
          <a:endParaRPr lang="tr-TR"/>
        </a:p>
      </dgm:t>
    </dgm:pt>
    <dgm:pt modelId="{9B794901-07FB-43BF-8F46-9E2412A01B51}" type="pres">
      <dgm:prSet presAssocID="{F3011436-4D8D-44F2-B41C-41AD7DDAD083}" presName="rect2" presStyleLbl="fgImgPlace1" presStyleIdx="4" presStyleCnt="8"/>
      <dgm:spPr>
        <a:prstGeom prst="donut">
          <a:avLst/>
        </a:prstGeom>
      </dgm:spPr>
    </dgm:pt>
    <dgm:pt modelId="{EAFFED80-DD12-44B6-B955-E38FC971A2F9}" type="pres">
      <dgm:prSet presAssocID="{726A7ABE-0B51-4633-8ADC-04036972A1FF}" presName="sibTrans" presStyleCnt="0"/>
      <dgm:spPr/>
    </dgm:pt>
    <dgm:pt modelId="{09DD66A4-1664-4B7F-BC52-14232C0B6906}" type="pres">
      <dgm:prSet presAssocID="{4CA8CF1E-1871-421E-8828-008A5B3ECE0D}" presName="composite" presStyleCnt="0"/>
      <dgm:spPr/>
    </dgm:pt>
    <dgm:pt modelId="{9AB352F3-ED26-4D90-90EC-C0C547B98BED}" type="pres">
      <dgm:prSet presAssocID="{4CA8CF1E-1871-421E-8828-008A5B3ECE0D}" presName="rect1" presStyleLbl="trAlignAcc1" presStyleIdx="5" presStyleCnt="8">
        <dgm:presLayoutVars>
          <dgm:bulletEnabled val="1"/>
        </dgm:presLayoutVars>
      </dgm:prSet>
      <dgm:spPr/>
      <dgm:t>
        <a:bodyPr/>
        <a:lstStyle/>
        <a:p>
          <a:endParaRPr lang="tr-TR"/>
        </a:p>
      </dgm:t>
    </dgm:pt>
    <dgm:pt modelId="{F5915B90-9AB3-44F1-B0DE-8717D92B3B30}" type="pres">
      <dgm:prSet presAssocID="{4CA8CF1E-1871-421E-8828-008A5B3ECE0D}" presName="rect2" presStyleLbl="fgImgPlace1" presStyleIdx="5" presStyleCnt="8"/>
      <dgm:spPr>
        <a:prstGeom prst="donut">
          <a:avLst/>
        </a:prstGeom>
      </dgm:spPr>
    </dgm:pt>
    <dgm:pt modelId="{3C9D3045-EAF9-4E2B-9DE9-9F1974171A72}" type="pres">
      <dgm:prSet presAssocID="{0E5EC140-E7FD-4719-9B93-8B249F074D82}" presName="sibTrans" presStyleCnt="0"/>
      <dgm:spPr/>
    </dgm:pt>
    <dgm:pt modelId="{B1011739-31C6-403C-BD53-E1F999117721}" type="pres">
      <dgm:prSet presAssocID="{2CC50163-AC89-403B-A5F3-49C855BA008A}" presName="composite" presStyleCnt="0"/>
      <dgm:spPr/>
    </dgm:pt>
    <dgm:pt modelId="{DAA12E78-D4DC-4EF7-ABB6-9CEF23822108}" type="pres">
      <dgm:prSet presAssocID="{2CC50163-AC89-403B-A5F3-49C855BA008A}" presName="rect1" presStyleLbl="trAlignAcc1" presStyleIdx="6" presStyleCnt="8">
        <dgm:presLayoutVars>
          <dgm:bulletEnabled val="1"/>
        </dgm:presLayoutVars>
      </dgm:prSet>
      <dgm:spPr/>
      <dgm:t>
        <a:bodyPr/>
        <a:lstStyle/>
        <a:p>
          <a:endParaRPr lang="tr-TR"/>
        </a:p>
      </dgm:t>
    </dgm:pt>
    <dgm:pt modelId="{B316CAED-D0E8-4784-B4E7-997FDB41F076}" type="pres">
      <dgm:prSet presAssocID="{2CC50163-AC89-403B-A5F3-49C855BA008A}" presName="rect2" presStyleLbl="fgImgPlace1" presStyleIdx="6" presStyleCnt="8"/>
      <dgm:spPr>
        <a:prstGeom prst="donut">
          <a:avLst/>
        </a:prstGeom>
      </dgm:spPr>
    </dgm:pt>
    <dgm:pt modelId="{40B723C9-0AB5-4411-91B4-268CEBAE0D6F}" type="pres">
      <dgm:prSet presAssocID="{0EFF14F4-B6F6-485B-A03B-F443F0435973}" presName="sibTrans" presStyleCnt="0"/>
      <dgm:spPr/>
    </dgm:pt>
    <dgm:pt modelId="{90BB172F-F008-4EB0-81E5-7F415721AE0C}" type="pres">
      <dgm:prSet presAssocID="{2D7C511D-2A00-48DE-80D7-BCD3093A18EA}" presName="composite" presStyleCnt="0"/>
      <dgm:spPr/>
    </dgm:pt>
    <dgm:pt modelId="{49443032-0923-4797-8138-7B30ABCEA4F8}" type="pres">
      <dgm:prSet presAssocID="{2D7C511D-2A00-48DE-80D7-BCD3093A18EA}" presName="rect1" presStyleLbl="trAlignAcc1" presStyleIdx="7" presStyleCnt="8">
        <dgm:presLayoutVars>
          <dgm:bulletEnabled val="1"/>
        </dgm:presLayoutVars>
      </dgm:prSet>
      <dgm:spPr/>
      <dgm:t>
        <a:bodyPr/>
        <a:lstStyle/>
        <a:p>
          <a:endParaRPr lang="tr-TR"/>
        </a:p>
      </dgm:t>
    </dgm:pt>
    <dgm:pt modelId="{721ACDBB-AFEB-4F8B-A66F-027DF3ABB9F1}" type="pres">
      <dgm:prSet presAssocID="{2D7C511D-2A00-48DE-80D7-BCD3093A18EA}" presName="rect2" presStyleLbl="fgImgPlace1" presStyleIdx="7" presStyleCnt="8"/>
      <dgm:spPr>
        <a:prstGeom prst="donut">
          <a:avLst/>
        </a:prstGeom>
      </dgm:spPr>
    </dgm:pt>
  </dgm:ptLst>
  <dgm:cxnLst>
    <dgm:cxn modelId="{1AA8637A-4984-45FB-B76E-8816B27AE6E7}" srcId="{0D9CFCEC-5427-481F-87BB-81283984BEDE}" destId="{4CA8CF1E-1871-421E-8828-008A5B3ECE0D}" srcOrd="5" destOrd="0" parTransId="{2275248D-6261-488E-B857-E00DC0E6D2C5}" sibTransId="{0E5EC140-E7FD-4719-9B93-8B249F074D82}"/>
    <dgm:cxn modelId="{76AC706C-D072-40B0-8143-008D428BAC31}" type="presOf" srcId="{CC3F14D2-CFD6-4EA8-B531-E75F00EAF197}" destId="{C5E122DF-013C-49CB-8306-7C4F7351F24F}" srcOrd="0" destOrd="0" presId="urn:microsoft.com/office/officeart/2008/layout/PictureStrips"/>
    <dgm:cxn modelId="{06DE8709-2547-4BFC-9E19-E63E85C05B94}" type="presOf" srcId="{F3011436-4D8D-44F2-B41C-41AD7DDAD083}" destId="{17322208-133C-47FE-A796-13161CABB99C}" srcOrd="0" destOrd="0" presId="urn:microsoft.com/office/officeart/2008/layout/PictureStrips"/>
    <dgm:cxn modelId="{C6848C53-F02B-4694-AE29-384B429988A6}" srcId="{0D9CFCEC-5427-481F-87BB-81283984BEDE}" destId="{CC3F14D2-CFD6-4EA8-B531-E75F00EAF197}" srcOrd="2" destOrd="0" parTransId="{C240FD06-B944-4987-BBE4-75E7CC895640}" sibTransId="{B03B8917-AA7A-4BE9-B4C1-6BC9BB883594}"/>
    <dgm:cxn modelId="{AD2BCC2D-5971-4A82-8727-E00F57F87AAC}" srcId="{0D9CFCEC-5427-481F-87BB-81283984BEDE}" destId="{F3011436-4D8D-44F2-B41C-41AD7DDAD083}" srcOrd="4" destOrd="0" parTransId="{AE535B72-1057-447D-9338-5E6EAE2DF794}" sibTransId="{726A7ABE-0B51-4633-8ADC-04036972A1FF}"/>
    <dgm:cxn modelId="{98CD5F4A-C023-49DB-8228-D9FD65FD96B2}" type="presOf" srcId="{4CA8CF1E-1871-421E-8828-008A5B3ECE0D}" destId="{9AB352F3-ED26-4D90-90EC-C0C547B98BED}" srcOrd="0" destOrd="0" presId="urn:microsoft.com/office/officeart/2008/layout/PictureStrips"/>
    <dgm:cxn modelId="{05E82E77-B804-4078-B199-071884D42AD0}" type="presOf" srcId="{2CC50163-AC89-403B-A5F3-49C855BA008A}" destId="{DAA12E78-D4DC-4EF7-ABB6-9CEF23822108}" srcOrd="0" destOrd="0" presId="urn:microsoft.com/office/officeart/2008/layout/PictureStrips"/>
    <dgm:cxn modelId="{1C59C686-71B9-4CA0-9D90-4D253AEFFA26}" srcId="{0D9CFCEC-5427-481F-87BB-81283984BEDE}" destId="{5F641191-7272-4484-99FA-12A10BB5D027}" srcOrd="1" destOrd="0" parTransId="{01CA452C-CAA1-45DE-98E0-0E68450A3A93}" sibTransId="{DFA733A2-57A9-4538-8DA7-A851FDF5888B}"/>
    <dgm:cxn modelId="{11D81840-96B2-4AE3-98CD-60F8E24ECB66}" type="presOf" srcId="{5F641191-7272-4484-99FA-12A10BB5D027}" destId="{14329F29-BED1-4E61-9783-58EEA4784D23}" srcOrd="0" destOrd="0" presId="urn:microsoft.com/office/officeart/2008/layout/PictureStrips"/>
    <dgm:cxn modelId="{0CEF54C5-BC10-43DF-8A44-63DBB5E077F1}" srcId="{0D9CFCEC-5427-481F-87BB-81283984BEDE}" destId="{BD59FD01-16DF-4439-AA34-C0C79D9F6503}" srcOrd="0" destOrd="0" parTransId="{49A74D33-1704-4315-AD7A-F9EED8F46951}" sibTransId="{14C4B856-CCC9-4385-BAAE-1C038C475E10}"/>
    <dgm:cxn modelId="{F1BA6B4B-44E4-4958-B492-E24A1AF09714}" srcId="{0D9CFCEC-5427-481F-87BB-81283984BEDE}" destId="{2CC50163-AC89-403B-A5F3-49C855BA008A}" srcOrd="6" destOrd="0" parTransId="{1E0493F5-2B9B-47F8-B6BE-B2F2AA6DF6B0}" sibTransId="{0EFF14F4-B6F6-485B-A03B-F443F0435973}"/>
    <dgm:cxn modelId="{81D37A1E-E9F6-462C-AE83-542C0603AAAE}" type="presOf" srcId="{BD59FD01-16DF-4439-AA34-C0C79D9F6503}" destId="{81103EF4-55B2-431A-A108-6A3BA24BC64C}" srcOrd="0" destOrd="0" presId="urn:microsoft.com/office/officeart/2008/layout/PictureStrips"/>
    <dgm:cxn modelId="{C4574934-B930-452F-9B0F-F9EAB632E614}" srcId="{0D9CFCEC-5427-481F-87BB-81283984BEDE}" destId="{599C1AC8-586F-4F7F-9AFE-078EAB208DE0}" srcOrd="3" destOrd="0" parTransId="{C54183D7-27BF-4BBE-A1FD-9BCA77A110A2}" sibTransId="{53A60B38-9E0A-4198-9AB2-56BB1845B5BA}"/>
    <dgm:cxn modelId="{D683E76C-61FB-4917-B0F2-24FE54501FA5}" srcId="{0D9CFCEC-5427-481F-87BB-81283984BEDE}" destId="{2D7C511D-2A00-48DE-80D7-BCD3093A18EA}" srcOrd="7" destOrd="0" parTransId="{BC455406-D226-4AD9-BAA2-46CF3D28E19B}" sibTransId="{26E0336B-43C2-4305-BF71-0BBE8B83871C}"/>
    <dgm:cxn modelId="{AEF51B89-6E70-476C-9C93-672E231B0B99}" type="presOf" srcId="{599C1AC8-586F-4F7F-9AFE-078EAB208DE0}" destId="{137082DD-4CCC-4CC7-AC61-9130B3FBC6F9}" srcOrd="0" destOrd="0" presId="urn:microsoft.com/office/officeart/2008/layout/PictureStrips"/>
    <dgm:cxn modelId="{7BBFC46C-2365-411E-834E-5990CF88A8DD}" type="presOf" srcId="{2D7C511D-2A00-48DE-80D7-BCD3093A18EA}" destId="{49443032-0923-4797-8138-7B30ABCEA4F8}" srcOrd="0" destOrd="0" presId="urn:microsoft.com/office/officeart/2008/layout/PictureStrips"/>
    <dgm:cxn modelId="{B24A4648-F7B0-4904-A791-814972B62FE6}" type="presOf" srcId="{0D9CFCEC-5427-481F-87BB-81283984BEDE}" destId="{6EE86DCC-44BB-4A7F-AED8-F8189C8A16E2}" srcOrd="0" destOrd="0" presId="urn:microsoft.com/office/officeart/2008/layout/PictureStrips"/>
    <dgm:cxn modelId="{4BE50B9A-3497-4888-968C-9072DD51697F}" type="presParOf" srcId="{6EE86DCC-44BB-4A7F-AED8-F8189C8A16E2}" destId="{CB3FBE81-5655-4CE7-A035-C2662A9020C8}" srcOrd="0" destOrd="0" presId="urn:microsoft.com/office/officeart/2008/layout/PictureStrips"/>
    <dgm:cxn modelId="{D2080690-1457-49F9-814B-08613F790942}" type="presParOf" srcId="{CB3FBE81-5655-4CE7-A035-C2662A9020C8}" destId="{81103EF4-55B2-431A-A108-6A3BA24BC64C}" srcOrd="0" destOrd="0" presId="urn:microsoft.com/office/officeart/2008/layout/PictureStrips"/>
    <dgm:cxn modelId="{C70429F5-E066-4DBF-915E-1777C34A1E66}" type="presParOf" srcId="{CB3FBE81-5655-4CE7-A035-C2662A9020C8}" destId="{3F9454B9-FD28-4A1A-A1DC-B8896FCF54D0}" srcOrd="1" destOrd="0" presId="urn:microsoft.com/office/officeart/2008/layout/PictureStrips"/>
    <dgm:cxn modelId="{2C87BE0B-D155-4AB8-82FE-F223124F2F2D}" type="presParOf" srcId="{6EE86DCC-44BB-4A7F-AED8-F8189C8A16E2}" destId="{894BE648-F24E-43A3-80DC-C2652B6BA064}" srcOrd="1" destOrd="0" presId="urn:microsoft.com/office/officeart/2008/layout/PictureStrips"/>
    <dgm:cxn modelId="{3496DCA9-5049-4103-B234-B8ADFB3C0ECC}" type="presParOf" srcId="{6EE86DCC-44BB-4A7F-AED8-F8189C8A16E2}" destId="{E6CFF289-7B61-449F-B238-0AEA16D1BC48}" srcOrd="2" destOrd="0" presId="urn:microsoft.com/office/officeart/2008/layout/PictureStrips"/>
    <dgm:cxn modelId="{F8833AF8-8E75-4CEA-BD8C-991428567224}" type="presParOf" srcId="{E6CFF289-7B61-449F-B238-0AEA16D1BC48}" destId="{14329F29-BED1-4E61-9783-58EEA4784D23}" srcOrd="0" destOrd="0" presId="urn:microsoft.com/office/officeart/2008/layout/PictureStrips"/>
    <dgm:cxn modelId="{96EA0DDC-CD52-47B5-BEC3-9BBFCD963684}" type="presParOf" srcId="{E6CFF289-7B61-449F-B238-0AEA16D1BC48}" destId="{CA4EE804-9594-40FE-A04D-EC4859648581}" srcOrd="1" destOrd="0" presId="urn:microsoft.com/office/officeart/2008/layout/PictureStrips"/>
    <dgm:cxn modelId="{41F22B87-E3AA-4D32-9CF3-53D0D8591A39}" type="presParOf" srcId="{6EE86DCC-44BB-4A7F-AED8-F8189C8A16E2}" destId="{036EC15C-C3E8-482C-92D6-E40093E8DDCC}" srcOrd="3" destOrd="0" presId="urn:microsoft.com/office/officeart/2008/layout/PictureStrips"/>
    <dgm:cxn modelId="{AF8917AC-EDD4-4C72-ACBD-D205C99B1A44}" type="presParOf" srcId="{6EE86DCC-44BB-4A7F-AED8-F8189C8A16E2}" destId="{95AF2016-71C9-4F98-98E2-458FADC47F2D}" srcOrd="4" destOrd="0" presId="urn:microsoft.com/office/officeart/2008/layout/PictureStrips"/>
    <dgm:cxn modelId="{8007D260-917C-46F7-8ADC-ED363A117BCD}" type="presParOf" srcId="{95AF2016-71C9-4F98-98E2-458FADC47F2D}" destId="{C5E122DF-013C-49CB-8306-7C4F7351F24F}" srcOrd="0" destOrd="0" presId="urn:microsoft.com/office/officeart/2008/layout/PictureStrips"/>
    <dgm:cxn modelId="{10E8C48B-D4DA-4FCC-AC9E-F7D61B35AB39}" type="presParOf" srcId="{95AF2016-71C9-4F98-98E2-458FADC47F2D}" destId="{CD6B6B6E-A3C7-4F59-AD6C-D5327A0BD4E5}" srcOrd="1" destOrd="0" presId="urn:microsoft.com/office/officeart/2008/layout/PictureStrips"/>
    <dgm:cxn modelId="{DBB1C8F7-6863-45DD-94D0-B606F001D43E}" type="presParOf" srcId="{6EE86DCC-44BB-4A7F-AED8-F8189C8A16E2}" destId="{BFF5D001-0389-469B-BB4A-51CF4D8C7B30}" srcOrd="5" destOrd="0" presId="urn:microsoft.com/office/officeart/2008/layout/PictureStrips"/>
    <dgm:cxn modelId="{A09C8954-281E-44EC-8F53-B8DA00479823}" type="presParOf" srcId="{6EE86DCC-44BB-4A7F-AED8-F8189C8A16E2}" destId="{59A6D9B7-5DE6-439A-8360-7184E5A4D896}" srcOrd="6" destOrd="0" presId="urn:microsoft.com/office/officeart/2008/layout/PictureStrips"/>
    <dgm:cxn modelId="{761637CB-F899-40CE-815F-A43437CE0BA7}" type="presParOf" srcId="{59A6D9B7-5DE6-439A-8360-7184E5A4D896}" destId="{137082DD-4CCC-4CC7-AC61-9130B3FBC6F9}" srcOrd="0" destOrd="0" presId="urn:microsoft.com/office/officeart/2008/layout/PictureStrips"/>
    <dgm:cxn modelId="{815F391E-47A5-42C6-B8BF-DD9F964C6CA2}" type="presParOf" srcId="{59A6D9B7-5DE6-439A-8360-7184E5A4D896}" destId="{5F693858-354A-45AE-B56E-3CEA93E87834}" srcOrd="1" destOrd="0" presId="urn:microsoft.com/office/officeart/2008/layout/PictureStrips"/>
    <dgm:cxn modelId="{6E5D35AA-4031-4BCB-8245-55F673743FB8}" type="presParOf" srcId="{6EE86DCC-44BB-4A7F-AED8-F8189C8A16E2}" destId="{9B48FEA9-8F13-4A71-B348-502DE81A6DE5}" srcOrd="7" destOrd="0" presId="urn:microsoft.com/office/officeart/2008/layout/PictureStrips"/>
    <dgm:cxn modelId="{B08F7DEA-B6FF-471E-AD28-E34DBFC3684A}" type="presParOf" srcId="{6EE86DCC-44BB-4A7F-AED8-F8189C8A16E2}" destId="{41A7037B-C82E-4D83-8CFD-50B7E29C2235}" srcOrd="8" destOrd="0" presId="urn:microsoft.com/office/officeart/2008/layout/PictureStrips"/>
    <dgm:cxn modelId="{40B2E024-999D-4E1C-9DFB-1D3FA9BFE5AC}" type="presParOf" srcId="{41A7037B-C82E-4D83-8CFD-50B7E29C2235}" destId="{17322208-133C-47FE-A796-13161CABB99C}" srcOrd="0" destOrd="0" presId="urn:microsoft.com/office/officeart/2008/layout/PictureStrips"/>
    <dgm:cxn modelId="{31D5A441-CC6A-427A-BD2A-243664E8A5CD}" type="presParOf" srcId="{41A7037B-C82E-4D83-8CFD-50B7E29C2235}" destId="{9B794901-07FB-43BF-8F46-9E2412A01B51}" srcOrd="1" destOrd="0" presId="urn:microsoft.com/office/officeart/2008/layout/PictureStrips"/>
    <dgm:cxn modelId="{B83411FD-620A-446A-9B71-6F628A5A4145}" type="presParOf" srcId="{6EE86DCC-44BB-4A7F-AED8-F8189C8A16E2}" destId="{EAFFED80-DD12-44B6-B955-E38FC971A2F9}" srcOrd="9" destOrd="0" presId="urn:microsoft.com/office/officeart/2008/layout/PictureStrips"/>
    <dgm:cxn modelId="{7E7EF793-FA1E-46A8-ABA8-F0AA9C8B446F}" type="presParOf" srcId="{6EE86DCC-44BB-4A7F-AED8-F8189C8A16E2}" destId="{09DD66A4-1664-4B7F-BC52-14232C0B6906}" srcOrd="10" destOrd="0" presId="urn:microsoft.com/office/officeart/2008/layout/PictureStrips"/>
    <dgm:cxn modelId="{E4D2664C-B368-441B-9806-FF99BD3A0258}" type="presParOf" srcId="{09DD66A4-1664-4B7F-BC52-14232C0B6906}" destId="{9AB352F3-ED26-4D90-90EC-C0C547B98BED}" srcOrd="0" destOrd="0" presId="urn:microsoft.com/office/officeart/2008/layout/PictureStrips"/>
    <dgm:cxn modelId="{D982C74A-59A6-4DDA-8CF4-481009C7CCB1}" type="presParOf" srcId="{09DD66A4-1664-4B7F-BC52-14232C0B6906}" destId="{F5915B90-9AB3-44F1-B0DE-8717D92B3B30}" srcOrd="1" destOrd="0" presId="urn:microsoft.com/office/officeart/2008/layout/PictureStrips"/>
    <dgm:cxn modelId="{998C3911-06B1-41CE-ABE6-4B27FD8F4617}" type="presParOf" srcId="{6EE86DCC-44BB-4A7F-AED8-F8189C8A16E2}" destId="{3C9D3045-EAF9-4E2B-9DE9-9F1974171A72}" srcOrd="11" destOrd="0" presId="urn:microsoft.com/office/officeart/2008/layout/PictureStrips"/>
    <dgm:cxn modelId="{F6F80E26-58DD-4148-998F-F7E9F7CBF4B8}" type="presParOf" srcId="{6EE86DCC-44BB-4A7F-AED8-F8189C8A16E2}" destId="{B1011739-31C6-403C-BD53-E1F999117721}" srcOrd="12" destOrd="0" presId="urn:microsoft.com/office/officeart/2008/layout/PictureStrips"/>
    <dgm:cxn modelId="{30DBD84B-0C48-4B22-801F-FD96EB610188}" type="presParOf" srcId="{B1011739-31C6-403C-BD53-E1F999117721}" destId="{DAA12E78-D4DC-4EF7-ABB6-9CEF23822108}" srcOrd="0" destOrd="0" presId="urn:microsoft.com/office/officeart/2008/layout/PictureStrips"/>
    <dgm:cxn modelId="{3A11F644-DA65-4C44-90BE-48026B562F96}" type="presParOf" srcId="{B1011739-31C6-403C-BD53-E1F999117721}" destId="{B316CAED-D0E8-4784-B4E7-997FDB41F076}" srcOrd="1" destOrd="0" presId="urn:microsoft.com/office/officeart/2008/layout/PictureStrips"/>
    <dgm:cxn modelId="{3EF28997-623F-4B0A-988B-296917450BCB}" type="presParOf" srcId="{6EE86DCC-44BB-4A7F-AED8-F8189C8A16E2}" destId="{40B723C9-0AB5-4411-91B4-268CEBAE0D6F}" srcOrd="13" destOrd="0" presId="urn:microsoft.com/office/officeart/2008/layout/PictureStrips"/>
    <dgm:cxn modelId="{8D60307D-5E2D-4CB9-8295-F53BC0460839}" type="presParOf" srcId="{6EE86DCC-44BB-4A7F-AED8-F8189C8A16E2}" destId="{90BB172F-F008-4EB0-81E5-7F415721AE0C}" srcOrd="14" destOrd="0" presId="urn:microsoft.com/office/officeart/2008/layout/PictureStrips"/>
    <dgm:cxn modelId="{8E1B3D0B-3253-4065-8409-DA2D40092441}" type="presParOf" srcId="{90BB172F-F008-4EB0-81E5-7F415721AE0C}" destId="{49443032-0923-4797-8138-7B30ABCEA4F8}" srcOrd="0" destOrd="0" presId="urn:microsoft.com/office/officeart/2008/layout/PictureStrips"/>
    <dgm:cxn modelId="{4E976622-A560-4025-AEC2-555A5C652788}" type="presParOf" srcId="{90BB172F-F008-4EB0-81E5-7F415721AE0C}" destId="{721ACDBB-AFEB-4F8B-A66F-027DF3ABB9F1}"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5EC8D3-ECFC-4F2D-BA7F-70FDF73F51EE}" type="doc">
      <dgm:prSet loTypeId="urn:diagrams.loki3.com/TabbedArc+Icon" loCatId="relationship" qsTypeId="urn:microsoft.com/office/officeart/2005/8/quickstyle/3d1" qsCatId="3D" csTypeId="urn:microsoft.com/office/officeart/2005/8/colors/colorful1#3" csCatId="colorful" phldr="1"/>
      <dgm:spPr/>
    </dgm:pt>
    <dgm:pt modelId="{A874993C-7FF6-47B5-8933-DDD94C65FA7F}">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Ailenin ifadelerini kabul etme</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417351E3-ACB4-4044-8CB1-16E1497238B3}" type="parTrans" cxnId="{E8117F3C-2BFF-4C87-85DF-CC2BFE6F7393}">
      <dgm:prSet/>
      <dgm:spPr/>
      <dgm:t>
        <a:bodyPr/>
        <a:lstStyle/>
        <a:p>
          <a:endParaRPr lang="tr-TR"/>
        </a:p>
      </dgm:t>
    </dgm:pt>
    <dgm:pt modelId="{969B2FE6-52DD-47FD-B2AC-34F610252D66}" type="sibTrans" cxnId="{E8117F3C-2BFF-4C87-85DF-CC2BFE6F7393}">
      <dgm:prSet/>
      <dgm:spPr/>
      <dgm:t>
        <a:bodyPr/>
        <a:lstStyle/>
        <a:p>
          <a:endParaRPr lang="tr-TR"/>
        </a:p>
      </dgm:t>
    </dgm:pt>
    <dgm:pt modelId="{03E47B1D-D370-4482-849B-2805E79136B6}">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Dinleme becerilerine sahip olma</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A16B6A09-F05A-40FF-844F-A1FDC8188828}" type="parTrans" cxnId="{F035D360-6097-4C37-B0CA-1E999F54C366}">
      <dgm:prSet/>
      <dgm:spPr/>
      <dgm:t>
        <a:bodyPr/>
        <a:lstStyle/>
        <a:p>
          <a:endParaRPr lang="tr-TR"/>
        </a:p>
      </dgm:t>
    </dgm:pt>
    <dgm:pt modelId="{90B06C2A-5820-4C07-984A-DAB5929FF14D}" type="sibTrans" cxnId="{F035D360-6097-4C37-B0CA-1E999F54C366}">
      <dgm:prSet/>
      <dgm:spPr/>
      <dgm:t>
        <a:bodyPr/>
        <a:lstStyle/>
        <a:p>
          <a:endParaRPr lang="tr-TR"/>
        </a:p>
      </dgm:t>
    </dgm:pt>
    <dgm:pt modelId="{73B0C645-C92C-45E7-9555-2E0DD8EF2860}">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Etkili sorular sorma</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552275C0-19AD-4E69-86E4-E0462DA2CCAD}" type="parTrans" cxnId="{5520A95F-B2B9-4C87-AD92-B74448F88E22}">
      <dgm:prSet/>
      <dgm:spPr/>
      <dgm:t>
        <a:bodyPr/>
        <a:lstStyle/>
        <a:p>
          <a:endParaRPr lang="tr-TR"/>
        </a:p>
      </dgm:t>
    </dgm:pt>
    <dgm:pt modelId="{47029561-0596-4D77-9909-87D1C10E7358}" type="sibTrans" cxnId="{5520A95F-B2B9-4C87-AD92-B74448F88E22}">
      <dgm:prSet/>
      <dgm:spPr/>
      <dgm:t>
        <a:bodyPr/>
        <a:lstStyle/>
        <a:p>
          <a:endParaRPr lang="tr-TR"/>
        </a:p>
      </dgm:t>
    </dgm:pt>
    <dgm:pt modelId="{84357040-C0B3-4086-BBCB-A31E75CA6ABC}">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Aileyi cesaretlendirme</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D4635523-1DF5-4C40-8382-0A64635BE739}" type="parTrans" cxnId="{31BB2893-8F40-4FBF-B9A2-8C94A8272A99}">
      <dgm:prSet/>
      <dgm:spPr/>
      <dgm:t>
        <a:bodyPr/>
        <a:lstStyle/>
        <a:p>
          <a:endParaRPr lang="tr-TR"/>
        </a:p>
      </dgm:t>
    </dgm:pt>
    <dgm:pt modelId="{12412695-31E5-4C3F-92F6-8327BE898C6F}" type="sibTrans" cxnId="{31BB2893-8F40-4FBF-B9A2-8C94A8272A99}">
      <dgm:prSet/>
      <dgm:spPr/>
      <dgm:t>
        <a:bodyPr/>
        <a:lstStyle/>
        <a:p>
          <a:endParaRPr lang="tr-TR"/>
        </a:p>
      </dgm:t>
    </dgm:pt>
    <dgm:pt modelId="{AD77EBA2-92E7-4AA6-AB3B-A2D4BE1FF51D}" type="pres">
      <dgm:prSet presAssocID="{505EC8D3-ECFC-4F2D-BA7F-70FDF73F51EE}" presName="Name0" presStyleCnt="0">
        <dgm:presLayoutVars>
          <dgm:dir/>
          <dgm:resizeHandles val="exact"/>
        </dgm:presLayoutVars>
      </dgm:prSet>
      <dgm:spPr/>
    </dgm:pt>
    <dgm:pt modelId="{10BF5A79-0376-40E6-B4BD-D322E91A76AF}" type="pres">
      <dgm:prSet presAssocID="{A874993C-7FF6-47B5-8933-DDD94C65FA7F}" presName="twoplus" presStyleLbl="node1" presStyleIdx="0" presStyleCnt="4">
        <dgm:presLayoutVars>
          <dgm:bulletEnabled val="1"/>
        </dgm:presLayoutVars>
      </dgm:prSet>
      <dgm:spPr/>
      <dgm:t>
        <a:bodyPr/>
        <a:lstStyle/>
        <a:p>
          <a:endParaRPr lang="tr-TR"/>
        </a:p>
      </dgm:t>
    </dgm:pt>
    <dgm:pt modelId="{809D4276-D846-4DB6-B02F-BD213671F7CD}" type="pres">
      <dgm:prSet presAssocID="{03E47B1D-D370-4482-849B-2805E79136B6}" presName="twoplus" presStyleLbl="node1" presStyleIdx="1" presStyleCnt="4">
        <dgm:presLayoutVars>
          <dgm:bulletEnabled val="1"/>
        </dgm:presLayoutVars>
      </dgm:prSet>
      <dgm:spPr/>
      <dgm:t>
        <a:bodyPr/>
        <a:lstStyle/>
        <a:p>
          <a:endParaRPr lang="tr-TR"/>
        </a:p>
      </dgm:t>
    </dgm:pt>
    <dgm:pt modelId="{12E5543A-9444-4D97-B1D2-1AF3E8F4087A}" type="pres">
      <dgm:prSet presAssocID="{73B0C645-C92C-45E7-9555-2E0DD8EF2860}" presName="twoplus" presStyleLbl="node1" presStyleIdx="2" presStyleCnt="4">
        <dgm:presLayoutVars>
          <dgm:bulletEnabled val="1"/>
        </dgm:presLayoutVars>
      </dgm:prSet>
      <dgm:spPr/>
      <dgm:t>
        <a:bodyPr/>
        <a:lstStyle/>
        <a:p>
          <a:endParaRPr lang="tr-TR"/>
        </a:p>
      </dgm:t>
    </dgm:pt>
    <dgm:pt modelId="{AE7CAF79-7C0B-40EC-9B00-9D342660EBCD}" type="pres">
      <dgm:prSet presAssocID="{84357040-C0B3-4086-BBCB-A31E75CA6ABC}" presName="twoplus" presStyleLbl="node1" presStyleIdx="3" presStyleCnt="4">
        <dgm:presLayoutVars>
          <dgm:bulletEnabled val="1"/>
        </dgm:presLayoutVars>
      </dgm:prSet>
      <dgm:spPr/>
      <dgm:t>
        <a:bodyPr/>
        <a:lstStyle/>
        <a:p>
          <a:endParaRPr lang="tr-TR"/>
        </a:p>
      </dgm:t>
    </dgm:pt>
  </dgm:ptLst>
  <dgm:cxnLst>
    <dgm:cxn modelId="{F035D360-6097-4C37-B0CA-1E999F54C366}" srcId="{505EC8D3-ECFC-4F2D-BA7F-70FDF73F51EE}" destId="{03E47B1D-D370-4482-849B-2805E79136B6}" srcOrd="1" destOrd="0" parTransId="{A16B6A09-F05A-40FF-844F-A1FDC8188828}" sibTransId="{90B06C2A-5820-4C07-984A-DAB5929FF14D}"/>
    <dgm:cxn modelId="{31BB2893-8F40-4FBF-B9A2-8C94A8272A99}" srcId="{505EC8D3-ECFC-4F2D-BA7F-70FDF73F51EE}" destId="{84357040-C0B3-4086-BBCB-A31E75CA6ABC}" srcOrd="3" destOrd="0" parTransId="{D4635523-1DF5-4C40-8382-0A64635BE739}" sibTransId="{12412695-31E5-4C3F-92F6-8327BE898C6F}"/>
    <dgm:cxn modelId="{860E27F4-681A-4DB9-A65F-012FFBC7472A}" type="presOf" srcId="{03E47B1D-D370-4482-849B-2805E79136B6}" destId="{809D4276-D846-4DB6-B02F-BD213671F7CD}" srcOrd="0" destOrd="0" presId="urn:diagrams.loki3.com/TabbedArc+Icon"/>
    <dgm:cxn modelId="{1B1F3728-8373-4387-B275-80AFBB21A263}" type="presOf" srcId="{505EC8D3-ECFC-4F2D-BA7F-70FDF73F51EE}" destId="{AD77EBA2-92E7-4AA6-AB3B-A2D4BE1FF51D}" srcOrd="0" destOrd="0" presId="urn:diagrams.loki3.com/TabbedArc+Icon"/>
    <dgm:cxn modelId="{5520A95F-B2B9-4C87-AD92-B74448F88E22}" srcId="{505EC8D3-ECFC-4F2D-BA7F-70FDF73F51EE}" destId="{73B0C645-C92C-45E7-9555-2E0DD8EF2860}" srcOrd="2" destOrd="0" parTransId="{552275C0-19AD-4E69-86E4-E0462DA2CCAD}" sibTransId="{47029561-0596-4D77-9909-87D1C10E7358}"/>
    <dgm:cxn modelId="{BB4F36F9-6D43-4482-88BA-5036ADF650FC}" type="presOf" srcId="{73B0C645-C92C-45E7-9555-2E0DD8EF2860}" destId="{12E5543A-9444-4D97-B1D2-1AF3E8F4087A}" srcOrd="0" destOrd="0" presId="urn:diagrams.loki3.com/TabbedArc+Icon"/>
    <dgm:cxn modelId="{590E4430-DCC9-4136-BE20-ED480C813154}" type="presOf" srcId="{84357040-C0B3-4086-BBCB-A31E75CA6ABC}" destId="{AE7CAF79-7C0B-40EC-9B00-9D342660EBCD}" srcOrd="0" destOrd="0" presId="urn:diagrams.loki3.com/TabbedArc+Icon"/>
    <dgm:cxn modelId="{E8117F3C-2BFF-4C87-85DF-CC2BFE6F7393}" srcId="{505EC8D3-ECFC-4F2D-BA7F-70FDF73F51EE}" destId="{A874993C-7FF6-47B5-8933-DDD94C65FA7F}" srcOrd="0" destOrd="0" parTransId="{417351E3-ACB4-4044-8CB1-16E1497238B3}" sibTransId="{969B2FE6-52DD-47FD-B2AC-34F610252D66}"/>
    <dgm:cxn modelId="{5B1387E9-5452-4485-9DC0-B98F19D1092F}" type="presOf" srcId="{A874993C-7FF6-47B5-8933-DDD94C65FA7F}" destId="{10BF5A79-0376-40E6-B4BD-D322E91A76AF}" srcOrd="0" destOrd="0" presId="urn:diagrams.loki3.com/TabbedArc+Icon"/>
    <dgm:cxn modelId="{4A525D58-151B-4D1E-9CD9-7DF881C9B606}" type="presParOf" srcId="{AD77EBA2-92E7-4AA6-AB3B-A2D4BE1FF51D}" destId="{10BF5A79-0376-40E6-B4BD-D322E91A76AF}" srcOrd="0" destOrd="0" presId="urn:diagrams.loki3.com/TabbedArc+Icon"/>
    <dgm:cxn modelId="{25D2061F-E415-4800-9AFD-6EA67BDC49B1}" type="presParOf" srcId="{AD77EBA2-92E7-4AA6-AB3B-A2D4BE1FF51D}" destId="{809D4276-D846-4DB6-B02F-BD213671F7CD}" srcOrd="1" destOrd="0" presId="urn:diagrams.loki3.com/TabbedArc+Icon"/>
    <dgm:cxn modelId="{859CB9EF-40D9-4929-9425-8C3672BCCD6F}" type="presParOf" srcId="{AD77EBA2-92E7-4AA6-AB3B-A2D4BE1FF51D}" destId="{12E5543A-9444-4D97-B1D2-1AF3E8F4087A}" srcOrd="2" destOrd="0" presId="urn:diagrams.loki3.com/TabbedArc+Icon"/>
    <dgm:cxn modelId="{C81B92D8-2816-40A8-87A7-2D0CF48707AE}" type="presParOf" srcId="{AD77EBA2-92E7-4AA6-AB3B-A2D4BE1FF51D}" destId="{AE7CAF79-7C0B-40EC-9B00-9D342660EBCD}" srcOrd="3" destOrd="0" presId="urn:diagrams.loki3.com/TabbedArc+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A383F6-129A-43F7-8BB1-2FFEE2EBF3E9}" type="doc">
      <dgm:prSet loTypeId="urn:microsoft.com/office/officeart/2009/3/layout/CircleRelationship" loCatId="relationship" qsTypeId="urn:microsoft.com/office/officeart/2005/8/quickstyle/3d1" qsCatId="3D" csTypeId="urn:microsoft.com/office/officeart/2005/8/colors/colorful1#12" csCatId="colorful" phldr="1"/>
      <dgm:spPr/>
      <dgm:t>
        <a:bodyPr/>
        <a:lstStyle/>
        <a:p>
          <a:endParaRPr lang="tr-TR"/>
        </a:p>
      </dgm:t>
    </dgm:pt>
    <dgm:pt modelId="{27B0D9A7-EAF1-4E6A-B13E-FC38CB826751}">
      <dgm:prSet phldrT="[Metin]" custT="1"/>
      <dgm:spPr/>
      <dgm:t>
        <a:bodyPr/>
        <a:lstStyle/>
        <a:p>
          <a:r>
            <a:rPr lang="tr-TR" sz="2000" b="1" dirty="0" smtClean="0">
              <a:solidFill>
                <a:schemeClr val="bg1"/>
              </a:solidFill>
              <a:effectLst>
                <a:outerShdw blurRad="38100" dist="38100" dir="2700000" algn="tl">
                  <a:srgbClr val="000000">
                    <a:alpha val="43137"/>
                  </a:srgbClr>
                </a:outerShdw>
              </a:effectLst>
              <a:latin typeface="Cambria" pitchFamily="18" charset="0"/>
            </a:rPr>
            <a:t>AİLE GÖRÜŞMELERİ</a:t>
          </a:r>
          <a:endParaRPr lang="tr-TR" sz="2000" b="1" dirty="0">
            <a:solidFill>
              <a:schemeClr val="bg1"/>
            </a:solidFill>
            <a:effectLst>
              <a:outerShdw blurRad="38100" dist="38100" dir="2700000" algn="tl">
                <a:srgbClr val="000000">
                  <a:alpha val="43137"/>
                </a:srgbClr>
              </a:outerShdw>
            </a:effectLst>
            <a:latin typeface="Cambria" pitchFamily="18" charset="0"/>
          </a:endParaRPr>
        </a:p>
      </dgm:t>
    </dgm:pt>
    <dgm:pt modelId="{46B122E6-0AD1-4A9F-8896-B46E14E72DE3}" type="parTrans" cxnId="{95370D96-A8FF-4A04-9D4A-956596E1D252}">
      <dgm:prSet/>
      <dgm:spPr/>
      <dgm:t>
        <a:bodyPr/>
        <a:lstStyle/>
        <a:p>
          <a:endParaRPr lang="tr-TR"/>
        </a:p>
      </dgm:t>
    </dgm:pt>
    <dgm:pt modelId="{63F6663C-A586-4580-8095-0AAB83043DF9}" type="sibTrans" cxnId="{95370D96-A8FF-4A04-9D4A-956596E1D252}">
      <dgm:prSet/>
      <dgm:spPr/>
      <dgm:t>
        <a:bodyPr/>
        <a:lstStyle/>
        <a:p>
          <a:endParaRPr lang="tr-TR"/>
        </a:p>
      </dgm:t>
    </dgm:pt>
    <dgm:pt modelId="{7EBD0A47-38D8-4B04-8216-B15C3C357A77}">
      <dgm:prSet phldrT="[Metin]" custT="1"/>
      <dgm:spPr/>
      <dgm:t>
        <a:bodyPr/>
        <a:lstStyle/>
        <a:p>
          <a:r>
            <a:rPr lang="tr-TR" sz="2000" b="1" dirty="0" smtClean="0">
              <a:solidFill>
                <a:schemeClr val="bg1"/>
              </a:solidFill>
              <a:effectLst>
                <a:outerShdw blurRad="38100" dist="38100" dir="2700000" algn="tl">
                  <a:srgbClr val="000000">
                    <a:alpha val="43137"/>
                  </a:srgbClr>
                </a:outerShdw>
              </a:effectLst>
              <a:latin typeface="Cambria" pitchFamily="18" charset="0"/>
            </a:rPr>
            <a:t>YAZILI NOTLAR</a:t>
          </a:r>
          <a:endParaRPr lang="tr-TR" sz="2000" b="1" dirty="0">
            <a:solidFill>
              <a:schemeClr val="bg1"/>
            </a:solidFill>
            <a:effectLst>
              <a:outerShdw blurRad="38100" dist="38100" dir="2700000" algn="tl">
                <a:srgbClr val="000000">
                  <a:alpha val="43137"/>
                </a:srgbClr>
              </a:outerShdw>
            </a:effectLst>
            <a:latin typeface="Cambria" pitchFamily="18" charset="0"/>
          </a:endParaRPr>
        </a:p>
      </dgm:t>
    </dgm:pt>
    <dgm:pt modelId="{7849AAC5-5C25-4983-83D1-3C07693B77F9}" type="parTrans" cxnId="{8C6AB259-5003-4D33-AE7B-335DE1EF9A06}">
      <dgm:prSet/>
      <dgm:spPr/>
      <dgm:t>
        <a:bodyPr/>
        <a:lstStyle/>
        <a:p>
          <a:endParaRPr lang="tr-TR"/>
        </a:p>
      </dgm:t>
    </dgm:pt>
    <dgm:pt modelId="{3BA55CDF-B129-43CB-AF0E-582A972B09A2}" type="sibTrans" cxnId="{8C6AB259-5003-4D33-AE7B-335DE1EF9A06}">
      <dgm:prSet/>
      <dgm:spPr/>
      <dgm:t>
        <a:bodyPr/>
        <a:lstStyle/>
        <a:p>
          <a:endParaRPr lang="tr-TR"/>
        </a:p>
      </dgm:t>
    </dgm:pt>
    <dgm:pt modelId="{57E45559-6250-4B24-9D5B-47264358B7BA}">
      <dgm:prSet phldrT="[Metin]" custT="1"/>
      <dgm:spPr/>
      <dgm:t>
        <a:bodyPr/>
        <a:lstStyle/>
        <a:p>
          <a:r>
            <a:rPr lang="tr-TR" sz="2000" b="1" dirty="0" smtClean="0">
              <a:solidFill>
                <a:schemeClr val="bg1"/>
              </a:solidFill>
              <a:effectLst>
                <a:outerShdw blurRad="38100" dist="38100" dir="2700000" algn="tl">
                  <a:srgbClr val="000000">
                    <a:alpha val="43137"/>
                  </a:srgbClr>
                </a:outerShdw>
              </a:effectLst>
              <a:latin typeface="Cambria" pitchFamily="18" charset="0"/>
            </a:rPr>
            <a:t>TELEFON GÖRÜŞMELERİ</a:t>
          </a:r>
          <a:endParaRPr lang="tr-TR" sz="2000" b="1" dirty="0">
            <a:solidFill>
              <a:schemeClr val="bg1"/>
            </a:solidFill>
            <a:effectLst>
              <a:outerShdw blurRad="38100" dist="38100" dir="2700000" algn="tl">
                <a:srgbClr val="000000">
                  <a:alpha val="43137"/>
                </a:srgbClr>
              </a:outerShdw>
            </a:effectLst>
            <a:latin typeface="Cambria" pitchFamily="18" charset="0"/>
          </a:endParaRPr>
        </a:p>
      </dgm:t>
    </dgm:pt>
    <dgm:pt modelId="{574E0D52-60D3-4AF0-81B7-AEB8C10A07F8}" type="parTrans" cxnId="{BAB648F6-2456-4F83-B69C-3022AB3A8735}">
      <dgm:prSet/>
      <dgm:spPr/>
      <dgm:t>
        <a:bodyPr/>
        <a:lstStyle/>
        <a:p>
          <a:endParaRPr lang="tr-TR"/>
        </a:p>
      </dgm:t>
    </dgm:pt>
    <dgm:pt modelId="{989CA2F7-54EB-4657-A6FB-ECBB3302C535}" type="sibTrans" cxnId="{BAB648F6-2456-4F83-B69C-3022AB3A8735}">
      <dgm:prSet/>
      <dgm:spPr/>
      <dgm:t>
        <a:bodyPr/>
        <a:lstStyle/>
        <a:p>
          <a:endParaRPr lang="tr-TR"/>
        </a:p>
      </dgm:t>
    </dgm:pt>
    <dgm:pt modelId="{37351B90-78C8-4261-B241-EDDB763D75AA}" type="pres">
      <dgm:prSet presAssocID="{33A383F6-129A-43F7-8BB1-2FFEE2EBF3E9}" presName="Name0" presStyleCnt="0">
        <dgm:presLayoutVars>
          <dgm:chMax val="1"/>
          <dgm:chPref val="1"/>
        </dgm:presLayoutVars>
      </dgm:prSet>
      <dgm:spPr/>
      <dgm:t>
        <a:bodyPr/>
        <a:lstStyle/>
        <a:p>
          <a:endParaRPr lang="tr-TR"/>
        </a:p>
      </dgm:t>
    </dgm:pt>
    <dgm:pt modelId="{2421BCC1-DAA0-4A40-A22E-2FF99064AF28}" type="pres">
      <dgm:prSet presAssocID="{27B0D9A7-EAF1-4E6A-B13E-FC38CB826751}" presName="Parent" presStyleLbl="node0" presStyleIdx="0" presStyleCnt="1" custScaleX="66406" custScaleY="63490">
        <dgm:presLayoutVars>
          <dgm:chMax val="5"/>
          <dgm:chPref val="5"/>
        </dgm:presLayoutVars>
      </dgm:prSet>
      <dgm:spPr/>
      <dgm:t>
        <a:bodyPr/>
        <a:lstStyle/>
        <a:p>
          <a:endParaRPr lang="tr-TR"/>
        </a:p>
      </dgm:t>
    </dgm:pt>
    <dgm:pt modelId="{91681F0E-117E-485A-AFF2-B840792EEF75}" type="pres">
      <dgm:prSet presAssocID="{27B0D9A7-EAF1-4E6A-B13E-FC38CB826751}" presName="Accent1" presStyleLbl="node1" presStyleIdx="0" presStyleCnt="13"/>
      <dgm:spPr/>
    </dgm:pt>
    <dgm:pt modelId="{EAD43C8A-90FA-450C-A1B8-0FDD9DE0A386}" type="pres">
      <dgm:prSet presAssocID="{27B0D9A7-EAF1-4E6A-B13E-FC38CB826751}" presName="Accent2" presStyleLbl="node1" presStyleIdx="1" presStyleCnt="13"/>
      <dgm:spPr/>
    </dgm:pt>
    <dgm:pt modelId="{DAF92644-9348-4839-83E4-0CE4207521E0}" type="pres">
      <dgm:prSet presAssocID="{27B0D9A7-EAF1-4E6A-B13E-FC38CB826751}" presName="Accent3" presStyleLbl="node1" presStyleIdx="2" presStyleCnt="13" custLinFactY="55462" custLinFactNeighborX="-71278" custLinFactNeighborY="100000"/>
      <dgm:spPr/>
    </dgm:pt>
    <dgm:pt modelId="{88477978-3114-4B41-B96E-3CD24EEE9931}" type="pres">
      <dgm:prSet presAssocID="{27B0D9A7-EAF1-4E6A-B13E-FC38CB826751}" presName="Accent4" presStyleLbl="node1" presStyleIdx="3" presStyleCnt="13"/>
      <dgm:spPr/>
    </dgm:pt>
    <dgm:pt modelId="{65DF34F7-7242-4140-AF05-15BF00278FC3}" type="pres">
      <dgm:prSet presAssocID="{27B0D9A7-EAF1-4E6A-B13E-FC38CB826751}" presName="Accent5" presStyleLbl="node1" presStyleIdx="4" presStyleCnt="13"/>
      <dgm:spPr/>
    </dgm:pt>
    <dgm:pt modelId="{5347F1C2-2508-4678-843C-0AF26A87C205}" type="pres">
      <dgm:prSet presAssocID="{27B0D9A7-EAF1-4E6A-B13E-FC38CB826751}" presName="Accent6" presStyleLbl="node1" presStyleIdx="5" presStyleCnt="13"/>
      <dgm:spPr/>
    </dgm:pt>
    <dgm:pt modelId="{51165B5D-1CC5-46DE-B615-21545A506BE5}" type="pres">
      <dgm:prSet presAssocID="{7EBD0A47-38D8-4B04-8216-B15C3C357A77}" presName="Child1" presStyleLbl="node1" presStyleIdx="6" presStyleCnt="13" custScaleX="110216" custScaleY="109431">
        <dgm:presLayoutVars>
          <dgm:chMax val="0"/>
          <dgm:chPref val="0"/>
        </dgm:presLayoutVars>
      </dgm:prSet>
      <dgm:spPr/>
      <dgm:t>
        <a:bodyPr/>
        <a:lstStyle/>
        <a:p>
          <a:endParaRPr lang="tr-TR"/>
        </a:p>
      </dgm:t>
    </dgm:pt>
    <dgm:pt modelId="{76FF69FF-AC85-4F1B-89F0-0C1191C63C9C}" type="pres">
      <dgm:prSet presAssocID="{7EBD0A47-38D8-4B04-8216-B15C3C357A77}" presName="Accent7" presStyleCnt="0"/>
      <dgm:spPr/>
    </dgm:pt>
    <dgm:pt modelId="{3ADC0F4A-8180-4050-88A5-B5E359043D6A}" type="pres">
      <dgm:prSet presAssocID="{7EBD0A47-38D8-4B04-8216-B15C3C357A77}" presName="AccentHold1" presStyleLbl="node1" presStyleIdx="7" presStyleCnt="13" custLinFactX="-174133" custLinFactY="-31549" custLinFactNeighborX="-200000" custLinFactNeighborY="-100000"/>
      <dgm:spPr/>
    </dgm:pt>
    <dgm:pt modelId="{83E41A7A-D45B-40FB-A887-7CE068306901}" type="pres">
      <dgm:prSet presAssocID="{7EBD0A47-38D8-4B04-8216-B15C3C357A77}" presName="Accent8" presStyleCnt="0"/>
      <dgm:spPr/>
    </dgm:pt>
    <dgm:pt modelId="{456009C1-DA1E-4270-9E54-12E99AF2EE32}" type="pres">
      <dgm:prSet presAssocID="{7EBD0A47-38D8-4B04-8216-B15C3C357A77}" presName="AccentHold2" presStyleLbl="node1" presStyleIdx="8" presStyleCnt="13"/>
      <dgm:spPr/>
    </dgm:pt>
    <dgm:pt modelId="{5CEC58EB-F07A-41E2-A66A-3CBF4FDF03EB}" type="pres">
      <dgm:prSet presAssocID="{57E45559-6250-4B24-9D5B-47264358B7BA}" presName="Child2" presStyleLbl="node1" presStyleIdx="9" presStyleCnt="13" custScaleX="158414" custScaleY="167581">
        <dgm:presLayoutVars>
          <dgm:chMax val="0"/>
          <dgm:chPref val="0"/>
        </dgm:presLayoutVars>
      </dgm:prSet>
      <dgm:spPr/>
      <dgm:t>
        <a:bodyPr/>
        <a:lstStyle/>
        <a:p>
          <a:endParaRPr lang="tr-TR"/>
        </a:p>
      </dgm:t>
    </dgm:pt>
    <dgm:pt modelId="{2C28A4A6-C834-40E4-9387-B70D2F7EFA8A}" type="pres">
      <dgm:prSet presAssocID="{57E45559-6250-4B24-9D5B-47264358B7BA}" presName="Accent9" presStyleCnt="0"/>
      <dgm:spPr/>
    </dgm:pt>
    <dgm:pt modelId="{74F7C46F-291D-4254-AD34-A06F15741F40}" type="pres">
      <dgm:prSet presAssocID="{57E45559-6250-4B24-9D5B-47264358B7BA}" presName="AccentHold1" presStyleLbl="node1" presStyleIdx="10" presStyleCnt="13"/>
      <dgm:spPr/>
    </dgm:pt>
    <dgm:pt modelId="{CC4ECE38-3323-426D-938E-C3DE1EEC3908}" type="pres">
      <dgm:prSet presAssocID="{57E45559-6250-4B24-9D5B-47264358B7BA}" presName="Accent10" presStyleCnt="0"/>
      <dgm:spPr/>
    </dgm:pt>
    <dgm:pt modelId="{49C710BA-E626-4025-8468-1AB5B1EBF895}" type="pres">
      <dgm:prSet presAssocID="{57E45559-6250-4B24-9D5B-47264358B7BA}" presName="AccentHold2" presStyleLbl="node1" presStyleIdx="11" presStyleCnt="13"/>
      <dgm:spPr/>
    </dgm:pt>
    <dgm:pt modelId="{FD7F2CCC-B798-4C1C-8BDA-720B7CC72744}" type="pres">
      <dgm:prSet presAssocID="{57E45559-6250-4B24-9D5B-47264358B7BA}" presName="Accent11" presStyleCnt="0"/>
      <dgm:spPr/>
    </dgm:pt>
    <dgm:pt modelId="{CD418982-32A6-4A57-83CF-0AD150A95C9F}" type="pres">
      <dgm:prSet presAssocID="{57E45559-6250-4B24-9D5B-47264358B7BA}" presName="AccentHold3" presStyleLbl="node1" presStyleIdx="12" presStyleCnt="13" custLinFactX="140169" custLinFactNeighborX="200000" custLinFactNeighborY="42068"/>
      <dgm:spPr/>
    </dgm:pt>
  </dgm:ptLst>
  <dgm:cxnLst>
    <dgm:cxn modelId="{BAB648F6-2456-4F83-B69C-3022AB3A8735}" srcId="{27B0D9A7-EAF1-4E6A-B13E-FC38CB826751}" destId="{57E45559-6250-4B24-9D5B-47264358B7BA}" srcOrd="1" destOrd="0" parTransId="{574E0D52-60D3-4AF0-81B7-AEB8C10A07F8}" sibTransId="{989CA2F7-54EB-4657-A6FB-ECBB3302C535}"/>
    <dgm:cxn modelId="{95370D96-A8FF-4A04-9D4A-956596E1D252}" srcId="{33A383F6-129A-43F7-8BB1-2FFEE2EBF3E9}" destId="{27B0D9A7-EAF1-4E6A-B13E-FC38CB826751}" srcOrd="0" destOrd="0" parTransId="{46B122E6-0AD1-4A9F-8896-B46E14E72DE3}" sibTransId="{63F6663C-A586-4580-8095-0AAB83043DF9}"/>
    <dgm:cxn modelId="{9464C48C-E28E-4310-A1D7-FAFB2A5C2FA7}" type="presOf" srcId="{27B0D9A7-EAF1-4E6A-B13E-FC38CB826751}" destId="{2421BCC1-DAA0-4A40-A22E-2FF99064AF28}" srcOrd="0" destOrd="0" presId="urn:microsoft.com/office/officeart/2009/3/layout/CircleRelationship"/>
    <dgm:cxn modelId="{6BBE1BBA-E00E-4607-AD1C-29474887D600}" type="presOf" srcId="{33A383F6-129A-43F7-8BB1-2FFEE2EBF3E9}" destId="{37351B90-78C8-4261-B241-EDDB763D75AA}" srcOrd="0" destOrd="0" presId="urn:microsoft.com/office/officeart/2009/3/layout/CircleRelationship"/>
    <dgm:cxn modelId="{D992C704-CD83-4C38-8495-6005C5A88543}" type="presOf" srcId="{7EBD0A47-38D8-4B04-8216-B15C3C357A77}" destId="{51165B5D-1CC5-46DE-B615-21545A506BE5}" srcOrd="0" destOrd="0" presId="urn:microsoft.com/office/officeart/2009/3/layout/CircleRelationship"/>
    <dgm:cxn modelId="{8C6AB259-5003-4D33-AE7B-335DE1EF9A06}" srcId="{27B0D9A7-EAF1-4E6A-B13E-FC38CB826751}" destId="{7EBD0A47-38D8-4B04-8216-B15C3C357A77}" srcOrd="0" destOrd="0" parTransId="{7849AAC5-5C25-4983-83D1-3C07693B77F9}" sibTransId="{3BA55CDF-B129-43CB-AF0E-582A972B09A2}"/>
    <dgm:cxn modelId="{88EF7BDC-465A-49B9-B674-C233AD1620F2}" type="presOf" srcId="{57E45559-6250-4B24-9D5B-47264358B7BA}" destId="{5CEC58EB-F07A-41E2-A66A-3CBF4FDF03EB}" srcOrd="0" destOrd="0" presId="urn:microsoft.com/office/officeart/2009/3/layout/CircleRelationship"/>
    <dgm:cxn modelId="{97F9B56C-AA97-4F92-9702-943FB452BCB4}" type="presParOf" srcId="{37351B90-78C8-4261-B241-EDDB763D75AA}" destId="{2421BCC1-DAA0-4A40-A22E-2FF99064AF28}" srcOrd="0" destOrd="0" presId="urn:microsoft.com/office/officeart/2009/3/layout/CircleRelationship"/>
    <dgm:cxn modelId="{C385F34A-5BF0-4278-8A2B-A15EC9D64A8B}" type="presParOf" srcId="{37351B90-78C8-4261-B241-EDDB763D75AA}" destId="{91681F0E-117E-485A-AFF2-B840792EEF75}" srcOrd="1" destOrd="0" presId="urn:microsoft.com/office/officeart/2009/3/layout/CircleRelationship"/>
    <dgm:cxn modelId="{753BCDF8-98D9-4362-9D52-0E636B660421}" type="presParOf" srcId="{37351B90-78C8-4261-B241-EDDB763D75AA}" destId="{EAD43C8A-90FA-450C-A1B8-0FDD9DE0A386}" srcOrd="2" destOrd="0" presId="urn:microsoft.com/office/officeart/2009/3/layout/CircleRelationship"/>
    <dgm:cxn modelId="{17CF2026-AAC8-4F54-BF73-BB35F9C625A7}" type="presParOf" srcId="{37351B90-78C8-4261-B241-EDDB763D75AA}" destId="{DAF92644-9348-4839-83E4-0CE4207521E0}" srcOrd="3" destOrd="0" presId="urn:microsoft.com/office/officeart/2009/3/layout/CircleRelationship"/>
    <dgm:cxn modelId="{A4B2C9AC-E965-4FD3-8D79-17D2644FDD7F}" type="presParOf" srcId="{37351B90-78C8-4261-B241-EDDB763D75AA}" destId="{88477978-3114-4B41-B96E-3CD24EEE9931}" srcOrd="4" destOrd="0" presId="urn:microsoft.com/office/officeart/2009/3/layout/CircleRelationship"/>
    <dgm:cxn modelId="{06A66539-2091-46BF-BBD9-AF31D916DCDB}" type="presParOf" srcId="{37351B90-78C8-4261-B241-EDDB763D75AA}" destId="{65DF34F7-7242-4140-AF05-15BF00278FC3}" srcOrd="5" destOrd="0" presId="urn:microsoft.com/office/officeart/2009/3/layout/CircleRelationship"/>
    <dgm:cxn modelId="{AE9D895F-BC37-4D74-8D4D-FF8C9268CDEB}" type="presParOf" srcId="{37351B90-78C8-4261-B241-EDDB763D75AA}" destId="{5347F1C2-2508-4678-843C-0AF26A87C205}" srcOrd="6" destOrd="0" presId="urn:microsoft.com/office/officeart/2009/3/layout/CircleRelationship"/>
    <dgm:cxn modelId="{9C41B35C-44EB-48F1-B946-74C648981EB5}" type="presParOf" srcId="{37351B90-78C8-4261-B241-EDDB763D75AA}" destId="{51165B5D-1CC5-46DE-B615-21545A506BE5}" srcOrd="7" destOrd="0" presId="urn:microsoft.com/office/officeart/2009/3/layout/CircleRelationship"/>
    <dgm:cxn modelId="{E506EEED-0F0A-4D13-9A92-DAAC07270CFD}" type="presParOf" srcId="{37351B90-78C8-4261-B241-EDDB763D75AA}" destId="{76FF69FF-AC85-4F1B-89F0-0C1191C63C9C}" srcOrd="8" destOrd="0" presId="urn:microsoft.com/office/officeart/2009/3/layout/CircleRelationship"/>
    <dgm:cxn modelId="{AA735A72-A96A-43A7-82FF-9EE18E8FA001}" type="presParOf" srcId="{76FF69FF-AC85-4F1B-89F0-0C1191C63C9C}" destId="{3ADC0F4A-8180-4050-88A5-B5E359043D6A}" srcOrd="0" destOrd="0" presId="urn:microsoft.com/office/officeart/2009/3/layout/CircleRelationship"/>
    <dgm:cxn modelId="{9D845FE0-580C-4FCF-90B5-68FDFA67B912}" type="presParOf" srcId="{37351B90-78C8-4261-B241-EDDB763D75AA}" destId="{83E41A7A-D45B-40FB-A887-7CE068306901}" srcOrd="9" destOrd="0" presId="urn:microsoft.com/office/officeart/2009/3/layout/CircleRelationship"/>
    <dgm:cxn modelId="{15A5628F-0945-4F93-A33F-0461536163CE}" type="presParOf" srcId="{83E41A7A-D45B-40FB-A887-7CE068306901}" destId="{456009C1-DA1E-4270-9E54-12E99AF2EE32}" srcOrd="0" destOrd="0" presId="urn:microsoft.com/office/officeart/2009/3/layout/CircleRelationship"/>
    <dgm:cxn modelId="{5C5BC665-4FF8-47C0-B4EC-52A1675CE985}" type="presParOf" srcId="{37351B90-78C8-4261-B241-EDDB763D75AA}" destId="{5CEC58EB-F07A-41E2-A66A-3CBF4FDF03EB}" srcOrd="10" destOrd="0" presId="urn:microsoft.com/office/officeart/2009/3/layout/CircleRelationship"/>
    <dgm:cxn modelId="{FB9BEB42-304A-4EE6-90B5-7F41E9CFA119}" type="presParOf" srcId="{37351B90-78C8-4261-B241-EDDB763D75AA}" destId="{2C28A4A6-C834-40E4-9387-B70D2F7EFA8A}" srcOrd="11" destOrd="0" presId="urn:microsoft.com/office/officeart/2009/3/layout/CircleRelationship"/>
    <dgm:cxn modelId="{98B38A05-0AEE-4CDA-B54E-53EBA46A7545}" type="presParOf" srcId="{2C28A4A6-C834-40E4-9387-B70D2F7EFA8A}" destId="{74F7C46F-291D-4254-AD34-A06F15741F40}" srcOrd="0" destOrd="0" presId="urn:microsoft.com/office/officeart/2009/3/layout/CircleRelationship"/>
    <dgm:cxn modelId="{89A2F471-26F6-435E-9F12-9C9DD0926649}" type="presParOf" srcId="{37351B90-78C8-4261-B241-EDDB763D75AA}" destId="{CC4ECE38-3323-426D-938E-C3DE1EEC3908}" srcOrd="12" destOrd="0" presId="urn:microsoft.com/office/officeart/2009/3/layout/CircleRelationship"/>
    <dgm:cxn modelId="{3A779B8E-C177-4CBE-A988-6651A2F1A72C}" type="presParOf" srcId="{CC4ECE38-3323-426D-938E-C3DE1EEC3908}" destId="{49C710BA-E626-4025-8468-1AB5B1EBF895}" srcOrd="0" destOrd="0" presId="urn:microsoft.com/office/officeart/2009/3/layout/CircleRelationship"/>
    <dgm:cxn modelId="{CCC93692-495E-450B-9528-24E5B5D9FF94}" type="presParOf" srcId="{37351B90-78C8-4261-B241-EDDB763D75AA}" destId="{FD7F2CCC-B798-4C1C-8BDA-720B7CC72744}" srcOrd="13" destOrd="0" presId="urn:microsoft.com/office/officeart/2009/3/layout/CircleRelationship"/>
    <dgm:cxn modelId="{DF08123B-FF43-4277-BBB8-081905099DD2}" type="presParOf" srcId="{FD7F2CCC-B798-4C1C-8BDA-720B7CC72744}" destId="{CD418982-32A6-4A57-83CF-0AD150A95C9F}"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D11131-6800-4325-A2E7-4164D106BECD}" type="doc">
      <dgm:prSet loTypeId="urn:microsoft.com/office/officeart/2008/layout/VerticalAccentList" loCatId="list" qsTypeId="urn:microsoft.com/office/officeart/2005/8/quickstyle/3d1" qsCatId="3D" csTypeId="urn:microsoft.com/office/officeart/2005/8/colors/colorful1#4" csCatId="colorful" phldr="1"/>
      <dgm:spPr/>
      <dgm:t>
        <a:bodyPr/>
        <a:lstStyle/>
        <a:p>
          <a:endParaRPr lang="tr-TR"/>
        </a:p>
      </dgm:t>
    </dgm:pt>
    <dgm:pt modelId="{0D364FEE-31D9-4C7D-BC60-9A18BC069280}">
      <dgm:prSet phldrT="[Metin]"/>
      <dgm:spPr/>
      <dgm:t>
        <a:bodyPr/>
        <a:lstStyle/>
        <a:p>
          <a:r>
            <a:rPr lang="tr-TR" b="1" dirty="0" smtClean="0">
              <a:effectLst>
                <a:outerShdw blurRad="38100" dist="38100" dir="2700000" algn="tl">
                  <a:srgbClr val="000000">
                    <a:alpha val="43137"/>
                  </a:srgbClr>
                </a:outerShdw>
              </a:effectLst>
              <a:latin typeface="Cambria" pitchFamily="18" charset="0"/>
            </a:rPr>
            <a:t>Aile Görüşme Öncesi Yapılması Gerekenler</a:t>
          </a:r>
          <a:endParaRPr lang="tr-TR" b="1" dirty="0">
            <a:effectLst>
              <a:outerShdw blurRad="38100" dist="38100" dir="2700000" algn="tl">
                <a:srgbClr val="000000">
                  <a:alpha val="43137"/>
                </a:srgbClr>
              </a:outerShdw>
            </a:effectLst>
            <a:latin typeface="Cambria" pitchFamily="18" charset="0"/>
          </a:endParaRPr>
        </a:p>
      </dgm:t>
    </dgm:pt>
    <dgm:pt modelId="{289FE2BE-78EF-48C9-90BE-297134FB23D8}" type="parTrans" cxnId="{A2BC6217-38CA-49D1-B39E-DAB8CDCE263D}">
      <dgm:prSet/>
      <dgm:spPr/>
      <dgm:t>
        <a:bodyPr/>
        <a:lstStyle/>
        <a:p>
          <a:endParaRPr lang="tr-TR"/>
        </a:p>
      </dgm:t>
    </dgm:pt>
    <dgm:pt modelId="{F994B79C-02A8-4DE5-AD83-CDDF61BE95E3}" type="sibTrans" cxnId="{A2BC6217-38CA-49D1-B39E-DAB8CDCE263D}">
      <dgm:prSet/>
      <dgm:spPr/>
      <dgm:t>
        <a:bodyPr/>
        <a:lstStyle/>
        <a:p>
          <a:endParaRPr lang="tr-TR"/>
        </a:p>
      </dgm:t>
    </dgm:pt>
    <dgm:pt modelId="{F62D7346-9BE7-46B6-84E8-BA30F3679AA7}">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Öncelikle görüşmenin yapılacağı ortam hazırlanmalıdır. Sakin ve özel bir yer seçilmeli ve daha çok çocuğun sınıfında yapılmalıdır. Çocuğun ilerleme grafikleri aileye göstermek üzere hazırlanmalıdır. Yapılacak konuşmanın çerçevesi önceden planlanmalıdır.</a:t>
          </a:r>
          <a:endParaRPr lang="tr-TR" sz="1600" dirty="0">
            <a:effectLst>
              <a:outerShdw blurRad="38100" dist="38100" dir="2700000" algn="tl">
                <a:srgbClr val="000000">
                  <a:alpha val="43137"/>
                </a:srgbClr>
              </a:outerShdw>
            </a:effectLst>
            <a:latin typeface="Cambria" pitchFamily="18" charset="0"/>
          </a:endParaRPr>
        </a:p>
      </dgm:t>
    </dgm:pt>
    <dgm:pt modelId="{5D2A600F-18F4-4163-8584-21B4B656613F}" type="parTrans" cxnId="{56CB7451-C9D6-4216-856B-83599DB44114}">
      <dgm:prSet/>
      <dgm:spPr/>
      <dgm:t>
        <a:bodyPr/>
        <a:lstStyle/>
        <a:p>
          <a:endParaRPr lang="tr-TR"/>
        </a:p>
      </dgm:t>
    </dgm:pt>
    <dgm:pt modelId="{21EE7F3E-C51E-4DB3-9672-9F619159357C}" type="sibTrans" cxnId="{56CB7451-C9D6-4216-856B-83599DB44114}">
      <dgm:prSet/>
      <dgm:spPr/>
      <dgm:t>
        <a:bodyPr/>
        <a:lstStyle/>
        <a:p>
          <a:endParaRPr lang="tr-TR"/>
        </a:p>
      </dgm:t>
    </dgm:pt>
    <dgm:pt modelId="{D93CD364-503D-42E2-982D-2F354655E0DC}">
      <dgm:prSet phldrT="[Metin]"/>
      <dgm:spPr/>
      <dgm:t>
        <a:bodyPr/>
        <a:lstStyle/>
        <a:p>
          <a:r>
            <a:rPr lang="tr-TR" b="1" dirty="0" smtClean="0">
              <a:effectLst>
                <a:outerShdw blurRad="38100" dist="38100" dir="2700000" algn="tl">
                  <a:srgbClr val="000000">
                    <a:alpha val="43137"/>
                  </a:srgbClr>
                </a:outerShdw>
              </a:effectLst>
              <a:latin typeface="Cambria" pitchFamily="18" charset="0"/>
            </a:rPr>
            <a:t>Aile Görüşme Sırasında Yapılması Gerekenler</a:t>
          </a:r>
          <a:endParaRPr lang="tr-TR" b="1" dirty="0">
            <a:effectLst>
              <a:outerShdw blurRad="38100" dist="38100" dir="2700000" algn="tl">
                <a:srgbClr val="000000">
                  <a:alpha val="43137"/>
                </a:srgbClr>
              </a:outerShdw>
            </a:effectLst>
            <a:latin typeface="Cambria" pitchFamily="18" charset="0"/>
          </a:endParaRPr>
        </a:p>
      </dgm:t>
    </dgm:pt>
    <dgm:pt modelId="{A22BBF59-8C3A-488A-9E8C-0D19F4C89FD5}" type="parTrans" cxnId="{66FC8A2F-2D49-4EB3-AAAD-37D8621C92FF}">
      <dgm:prSet/>
      <dgm:spPr/>
      <dgm:t>
        <a:bodyPr/>
        <a:lstStyle/>
        <a:p>
          <a:endParaRPr lang="tr-TR"/>
        </a:p>
      </dgm:t>
    </dgm:pt>
    <dgm:pt modelId="{A3C33511-0D5F-48D6-8488-95C520164D7F}" type="sibTrans" cxnId="{66FC8A2F-2D49-4EB3-AAAD-37D8621C92FF}">
      <dgm:prSet/>
      <dgm:spPr/>
      <dgm:t>
        <a:bodyPr/>
        <a:lstStyle/>
        <a:p>
          <a:endParaRPr lang="tr-TR"/>
        </a:p>
      </dgm:t>
    </dgm:pt>
    <dgm:pt modelId="{3483F54D-C890-448B-AED3-A5FA50A6AFF0}">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Görüşme esnasında ailenin rahat olması sağlanarak, çocuktaki ilerlemeler aileye aktarılmalıdır. Konuşma dili ailenin seviyesine uygun olmalıdır. Ailenin fikirlerine saygı duyup, onları dinlemek gerekir. Çocuk için önemli ve öncelikli konular konuşulmalıdır.</a:t>
          </a:r>
          <a:endParaRPr lang="tr-TR" sz="1600" dirty="0">
            <a:effectLst>
              <a:outerShdw blurRad="38100" dist="38100" dir="2700000" algn="tl">
                <a:srgbClr val="000000">
                  <a:alpha val="43137"/>
                </a:srgbClr>
              </a:outerShdw>
            </a:effectLst>
            <a:latin typeface="Cambria" pitchFamily="18" charset="0"/>
          </a:endParaRPr>
        </a:p>
      </dgm:t>
    </dgm:pt>
    <dgm:pt modelId="{0A78604A-7745-4906-B979-6D9F861563C5}" type="parTrans" cxnId="{F7BD9F10-EE50-433E-BEDA-7D4CF2F6F09E}">
      <dgm:prSet/>
      <dgm:spPr/>
      <dgm:t>
        <a:bodyPr/>
        <a:lstStyle/>
        <a:p>
          <a:endParaRPr lang="tr-TR"/>
        </a:p>
      </dgm:t>
    </dgm:pt>
    <dgm:pt modelId="{1ACBA7F7-425E-4C40-BFDF-50B735138585}" type="sibTrans" cxnId="{F7BD9F10-EE50-433E-BEDA-7D4CF2F6F09E}">
      <dgm:prSet/>
      <dgm:spPr/>
      <dgm:t>
        <a:bodyPr/>
        <a:lstStyle/>
        <a:p>
          <a:endParaRPr lang="tr-TR"/>
        </a:p>
      </dgm:t>
    </dgm:pt>
    <dgm:pt modelId="{A4656865-AA4C-42C3-954D-ABA8F4F18A7C}">
      <dgm:prSet phldrT="[Metin]"/>
      <dgm:spPr/>
      <dgm:t>
        <a:bodyPr/>
        <a:lstStyle/>
        <a:p>
          <a:r>
            <a:rPr lang="tr-TR" b="1" dirty="0" smtClean="0">
              <a:effectLst>
                <a:outerShdw blurRad="38100" dist="38100" dir="2700000" algn="tl">
                  <a:srgbClr val="000000">
                    <a:alpha val="43137"/>
                  </a:srgbClr>
                </a:outerShdw>
              </a:effectLst>
              <a:latin typeface="Cambria" pitchFamily="18" charset="0"/>
            </a:rPr>
            <a:t>Aile Görüşme Sonrasında Yapılması Gerekenler</a:t>
          </a:r>
          <a:endParaRPr lang="tr-TR" dirty="0"/>
        </a:p>
      </dgm:t>
    </dgm:pt>
    <dgm:pt modelId="{59D72A9B-82DB-4046-97F3-43D6E589742F}" type="parTrans" cxnId="{D49FCD7D-C49D-4B59-BAE9-879C7A349457}">
      <dgm:prSet/>
      <dgm:spPr/>
      <dgm:t>
        <a:bodyPr/>
        <a:lstStyle/>
        <a:p>
          <a:endParaRPr lang="tr-TR"/>
        </a:p>
      </dgm:t>
    </dgm:pt>
    <dgm:pt modelId="{DBB69320-FDE9-4B36-B4C4-C44D271D5934}" type="sibTrans" cxnId="{D49FCD7D-C49D-4B59-BAE9-879C7A349457}">
      <dgm:prSet/>
      <dgm:spPr/>
      <dgm:t>
        <a:bodyPr/>
        <a:lstStyle/>
        <a:p>
          <a:endParaRPr lang="tr-TR"/>
        </a:p>
      </dgm:t>
    </dgm:pt>
    <dgm:pt modelId="{E96A1206-7519-4E31-B163-F77DC61C6F15}">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Görüşmede alınan kararlar özetlenmelidir. Bunu için aileye yazılı bir doküman verilebilir. Katılım için aileye teşekkür edilmelidir. Anne ve babanın davranışlarını pekiştirmek de bu süreçte önemlidir.</a:t>
          </a:r>
          <a:endParaRPr lang="tr-TR" sz="1600" dirty="0">
            <a:effectLst>
              <a:outerShdw blurRad="38100" dist="38100" dir="2700000" algn="tl">
                <a:srgbClr val="000000">
                  <a:alpha val="43137"/>
                </a:srgbClr>
              </a:outerShdw>
            </a:effectLst>
            <a:latin typeface="Cambria" pitchFamily="18" charset="0"/>
          </a:endParaRPr>
        </a:p>
      </dgm:t>
    </dgm:pt>
    <dgm:pt modelId="{A889FDB3-5AE0-45E1-A219-E1F954D8FFA0}" type="parTrans" cxnId="{10EC6FBA-E759-49D3-8D47-818B1D218ACA}">
      <dgm:prSet/>
      <dgm:spPr/>
      <dgm:t>
        <a:bodyPr/>
        <a:lstStyle/>
        <a:p>
          <a:endParaRPr lang="tr-TR"/>
        </a:p>
      </dgm:t>
    </dgm:pt>
    <dgm:pt modelId="{BE161ECE-D889-4C6B-8B99-68C5697F320C}" type="sibTrans" cxnId="{10EC6FBA-E759-49D3-8D47-818B1D218ACA}">
      <dgm:prSet/>
      <dgm:spPr/>
      <dgm:t>
        <a:bodyPr/>
        <a:lstStyle/>
        <a:p>
          <a:endParaRPr lang="tr-TR"/>
        </a:p>
      </dgm:t>
    </dgm:pt>
    <dgm:pt modelId="{2CF31433-5D5E-4A9F-84D2-0D5EB1B051C7}" type="pres">
      <dgm:prSet presAssocID="{84D11131-6800-4325-A2E7-4164D106BECD}" presName="Name0" presStyleCnt="0">
        <dgm:presLayoutVars>
          <dgm:chMax/>
          <dgm:chPref/>
          <dgm:dir/>
        </dgm:presLayoutVars>
      </dgm:prSet>
      <dgm:spPr/>
      <dgm:t>
        <a:bodyPr/>
        <a:lstStyle/>
        <a:p>
          <a:endParaRPr lang="tr-TR"/>
        </a:p>
      </dgm:t>
    </dgm:pt>
    <dgm:pt modelId="{4717146D-EC96-4682-ABD7-09888DA014A4}" type="pres">
      <dgm:prSet presAssocID="{0D364FEE-31D9-4C7D-BC60-9A18BC069280}" presName="parenttextcomposite" presStyleCnt="0"/>
      <dgm:spPr/>
    </dgm:pt>
    <dgm:pt modelId="{6AF3DECD-C80F-4913-8062-ADAF3A6A9F7E}" type="pres">
      <dgm:prSet presAssocID="{0D364FEE-31D9-4C7D-BC60-9A18BC069280}" presName="parenttext" presStyleLbl="revTx" presStyleIdx="0" presStyleCnt="3">
        <dgm:presLayoutVars>
          <dgm:chMax/>
          <dgm:chPref val="2"/>
          <dgm:bulletEnabled val="1"/>
        </dgm:presLayoutVars>
      </dgm:prSet>
      <dgm:spPr/>
      <dgm:t>
        <a:bodyPr/>
        <a:lstStyle/>
        <a:p>
          <a:endParaRPr lang="tr-TR"/>
        </a:p>
      </dgm:t>
    </dgm:pt>
    <dgm:pt modelId="{461C9E51-56B7-4EC4-972A-43D35F3CAEDE}" type="pres">
      <dgm:prSet presAssocID="{0D364FEE-31D9-4C7D-BC60-9A18BC069280}" presName="composite" presStyleCnt="0"/>
      <dgm:spPr/>
    </dgm:pt>
    <dgm:pt modelId="{BF753D85-0A6D-4453-B9A9-A1E1FEF62118}" type="pres">
      <dgm:prSet presAssocID="{0D364FEE-31D9-4C7D-BC60-9A18BC069280}" presName="chevron1" presStyleLbl="alignNode1" presStyleIdx="0" presStyleCnt="21"/>
      <dgm:spPr/>
    </dgm:pt>
    <dgm:pt modelId="{3971EF98-B556-4637-917C-2A5A8B33A0AA}" type="pres">
      <dgm:prSet presAssocID="{0D364FEE-31D9-4C7D-BC60-9A18BC069280}" presName="chevron2" presStyleLbl="alignNode1" presStyleIdx="1" presStyleCnt="21"/>
      <dgm:spPr/>
    </dgm:pt>
    <dgm:pt modelId="{D00644E4-39F3-44F4-94C1-B0E182BD743A}" type="pres">
      <dgm:prSet presAssocID="{0D364FEE-31D9-4C7D-BC60-9A18BC069280}" presName="chevron3" presStyleLbl="alignNode1" presStyleIdx="2" presStyleCnt="21"/>
      <dgm:spPr/>
    </dgm:pt>
    <dgm:pt modelId="{7C8260CE-4ABA-4C6A-852A-18CFED48AC81}" type="pres">
      <dgm:prSet presAssocID="{0D364FEE-31D9-4C7D-BC60-9A18BC069280}" presName="chevron4" presStyleLbl="alignNode1" presStyleIdx="3" presStyleCnt="21"/>
      <dgm:spPr/>
    </dgm:pt>
    <dgm:pt modelId="{083B9DBA-1CA8-4F6E-9929-C52BA4982A28}" type="pres">
      <dgm:prSet presAssocID="{0D364FEE-31D9-4C7D-BC60-9A18BC069280}" presName="chevron5" presStyleLbl="alignNode1" presStyleIdx="4" presStyleCnt="21"/>
      <dgm:spPr/>
    </dgm:pt>
    <dgm:pt modelId="{25FC6D8E-BBED-407E-B73B-50D4F1242223}" type="pres">
      <dgm:prSet presAssocID="{0D364FEE-31D9-4C7D-BC60-9A18BC069280}" presName="chevron6" presStyleLbl="alignNode1" presStyleIdx="5" presStyleCnt="21"/>
      <dgm:spPr/>
    </dgm:pt>
    <dgm:pt modelId="{F0727D57-F9CF-4A24-8ADB-736DEFEDF2EE}" type="pres">
      <dgm:prSet presAssocID="{0D364FEE-31D9-4C7D-BC60-9A18BC069280}" presName="chevron7" presStyleLbl="alignNode1" presStyleIdx="6" presStyleCnt="21"/>
      <dgm:spPr/>
    </dgm:pt>
    <dgm:pt modelId="{68885D99-92B1-45E5-831B-6D956C4265EE}" type="pres">
      <dgm:prSet presAssocID="{0D364FEE-31D9-4C7D-BC60-9A18BC069280}" presName="childtext" presStyleLbl="solidFgAcc1" presStyleIdx="0" presStyleCnt="3">
        <dgm:presLayoutVars>
          <dgm:chMax/>
          <dgm:chPref val="0"/>
          <dgm:bulletEnabled val="1"/>
        </dgm:presLayoutVars>
      </dgm:prSet>
      <dgm:spPr/>
      <dgm:t>
        <a:bodyPr/>
        <a:lstStyle/>
        <a:p>
          <a:endParaRPr lang="tr-TR"/>
        </a:p>
      </dgm:t>
    </dgm:pt>
    <dgm:pt modelId="{44444B0E-1223-41EB-A407-A4B449D74E1D}" type="pres">
      <dgm:prSet presAssocID="{F994B79C-02A8-4DE5-AD83-CDDF61BE95E3}" presName="sibTrans" presStyleCnt="0"/>
      <dgm:spPr/>
    </dgm:pt>
    <dgm:pt modelId="{17446A6C-C2E6-42B0-8375-0C2533F7AF1E}" type="pres">
      <dgm:prSet presAssocID="{D93CD364-503D-42E2-982D-2F354655E0DC}" presName="parenttextcomposite" presStyleCnt="0"/>
      <dgm:spPr/>
    </dgm:pt>
    <dgm:pt modelId="{5F171060-13CC-4B52-8570-7765BCB194F8}" type="pres">
      <dgm:prSet presAssocID="{D93CD364-503D-42E2-982D-2F354655E0DC}" presName="parenttext" presStyleLbl="revTx" presStyleIdx="1" presStyleCnt="3">
        <dgm:presLayoutVars>
          <dgm:chMax/>
          <dgm:chPref val="2"/>
          <dgm:bulletEnabled val="1"/>
        </dgm:presLayoutVars>
      </dgm:prSet>
      <dgm:spPr/>
      <dgm:t>
        <a:bodyPr/>
        <a:lstStyle/>
        <a:p>
          <a:endParaRPr lang="tr-TR"/>
        </a:p>
      </dgm:t>
    </dgm:pt>
    <dgm:pt modelId="{257B5C09-346E-43BE-9B51-DC80711E15F8}" type="pres">
      <dgm:prSet presAssocID="{D93CD364-503D-42E2-982D-2F354655E0DC}" presName="composite" presStyleCnt="0"/>
      <dgm:spPr/>
    </dgm:pt>
    <dgm:pt modelId="{7A04C8E2-BA6F-4DB7-97CB-B37FA0B556B2}" type="pres">
      <dgm:prSet presAssocID="{D93CD364-503D-42E2-982D-2F354655E0DC}" presName="chevron1" presStyleLbl="alignNode1" presStyleIdx="7" presStyleCnt="21"/>
      <dgm:spPr/>
    </dgm:pt>
    <dgm:pt modelId="{4F6F429E-9DCD-4EB1-B69A-D31043BC8175}" type="pres">
      <dgm:prSet presAssocID="{D93CD364-503D-42E2-982D-2F354655E0DC}" presName="chevron2" presStyleLbl="alignNode1" presStyleIdx="8" presStyleCnt="21"/>
      <dgm:spPr/>
    </dgm:pt>
    <dgm:pt modelId="{DAFBF418-9CF6-4ED6-BE57-E6DA6CA9CE4E}" type="pres">
      <dgm:prSet presAssocID="{D93CD364-503D-42E2-982D-2F354655E0DC}" presName="chevron3" presStyleLbl="alignNode1" presStyleIdx="9" presStyleCnt="21"/>
      <dgm:spPr/>
    </dgm:pt>
    <dgm:pt modelId="{C9BF3471-30EB-4B8F-AFB7-CE25591E1C0B}" type="pres">
      <dgm:prSet presAssocID="{D93CD364-503D-42E2-982D-2F354655E0DC}" presName="chevron4" presStyleLbl="alignNode1" presStyleIdx="10" presStyleCnt="21"/>
      <dgm:spPr/>
    </dgm:pt>
    <dgm:pt modelId="{E9133767-9ED6-496F-88A8-5D7685CFE43D}" type="pres">
      <dgm:prSet presAssocID="{D93CD364-503D-42E2-982D-2F354655E0DC}" presName="chevron5" presStyleLbl="alignNode1" presStyleIdx="11" presStyleCnt="21"/>
      <dgm:spPr/>
    </dgm:pt>
    <dgm:pt modelId="{C4BD6A53-482F-4C5E-BE79-BF22338718F2}" type="pres">
      <dgm:prSet presAssocID="{D93CD364-503D-42E2-982D-2F354655E0DC}" presName="chevron6" presStyleLbl="alignNode1" presStyleIdx="12" presStyleCnt="21"/>
      <dgm:spPr/>
    </dgm:pt>
    <dgm:pt modelId="{8C442715-E452-4B97-952F-8FBA9DF05A48}" type="pres">
      <dgm:prSet presAssocID="{D93CD364-503D-42E2-982D-2F354655E0DC}" presName="chevron7" presStyleLbl="alignNode1" presStyleIdx="13" presStyleCnt="21"/>
      <dgm:spPr/>
    </dgm:pt>
    <dgm:pt modelId="{33523D02-CA8E-417F-854D-B0AA5FEA8935}" type="pres">
      <dgm:prSet presAssocID="{D93CD364-503D-42E2-982D-2F354655E0DC}" presName="childtext" presStyleLbl="solidFgAcc1" presStyleIdx="1" presStyleCnt="3">
        <dgm:presLayoutVars>
          <dgm:chMax/>
          <dgm:chPref val="0"/>
          <dgm:bulletEnabled val="1"/>
        </dgm:presLayoutVars>
      </dgm:prSet>
      <dgm:spPr/>
      <dgm:t>
        <a:bodyPr/>
        <a:lstStyle/>
        <a:p>
          <a:endParaRPr lang="tr-TR"/>
        </a:p>
      </dgm:t>
    </dgm:pt>
    <dgm:pt modelId="{41E7778C-8948-47EB-9FF4-8E97A98FB57E}" type="pres">
      <dgm:prSet presAssocID="{A3C33511-0D5F-48D6-8488-95C520164D7F}" presName="sibTrans" presStyleCnt="0"/>
      <dgm:spPr/>
    </dgm:pt>
    <dgm:pt modelId="{907BE217-E491-45F6-9B31-3D3547EE60B6}" type="pres">
      <dgm:prSet presAssocID="{A4656865-AA4C-42C3-954D-ABA8F4F18A7C}" presName="parenttextcomposite" presStyleCnt="0"/>
      <dgm:spPr/>
    </dgm:pt>
    <dgm:pt modelId="{90CBFC91-0215-4B48-9DEE-61E4A7F67236}" type="pres">
      <dgm:prSet presAssocID="{A4656865-AA4C-42C3-954D-ABA8F4F18A7C}" presName="parenttext" presStyleLbl="revTx" presStyleIdx="2" presStyleCnt="3">
        <dgm:presLayoutVars>
          <dgm:chMax/>
          <dgm:chPref val="2"/>
          <dgm:bulletEnabled val="1"/>
        </dgm:presLayoutVars>
      </dgm:prSet>
      <dgm:spPr/>
      <dgm:t>
        <a:bodyPr/>
        <a:lstStyle/>
        <a:p>
          <a:endParaRPr lang="tr-TR"/>
        </a:p>
      </dgm:t>
    </dgm:pt>
    <dgm:pt modelId="{446A968A-F1D4-4A8E-8555-849900E52716}" type="pres">
      <dgm:prSet presAssocID="{A4656865-AA4C-42C3-954D-ABA8F4F18A7C}" presName="composite" presStyleCnt="0"/>
      <dgm:spPr/>
    </dgm:pt>
    <dgm:pt modelId="{6BC72CEB-6944-41C1-BDF7-AEA761135C58}" type="pres">
      <dgm:prSet presAssocID="{A4656865-AA4C-42C3-954D-ABA8F4F18A7C}" presName="chevron1" presStyleLbl="alignNode1" presStyleIdx="14" presStyleCnt="21"/>
      <dgm:spPr/>
    </dgm:pt>
    <dgm:pt modelId="{DB8F2A6E-4A3A-4494-80C1-F91F8F4D689B}" type="pres">
      <dgm:prSet presAssocID="{A4656865-AA4C-42C3-954D-ABA8F4F18A7C}" presName="chevron2" presStyleLbl="alignNode1" presStyleIdx="15" presStyleCnt="21"/>
      <dgm:spPr/>
    </dgm:pt>
    <dgm:pt modelId="{281B9F31-2D33-4B41-8BA8-165707161B3F}" type="pres">
      <dgm:prSet presAssocID="{A4656865-AA4C-42C3-954D-ABA8F4F18A7C}" presName="chevron3" presStyleLbl="alignNode1" presStyleIdx="16" presStyleCnt="21"/>
      <dgm:spPr/>
    </dgm:pt>
    <dgm:pt modelId="{2CF00917-ECCF-4957-B80E-BBC54EF0EAF4}" type="pres">
      <dgm:prSet presAssocID="{A4656865-AA4C-42C3-954D-ABA8F4F18A7C}" presName="chevron4" presStyleLbl="alignNode1" presStyleIdx="17" presStyleCnt="21"/>
      <dgm:spPr/>
    </dgm:pt>
    <dgm:pt modelId="{035AC8ED-B754-404A-A668-85D382E3BB23}" type="pres">
      <dgm:prSet presAssocID="{A4656865-AA4C-42C3-954D-ABA8F4F18A7C}" presName="chevron5" presStyleLbl="alignNode1" presStyleIdx="18" presStyleCnt="21"/>
      <dgm:spPr/>
    </dgm:pt>
    <dgm:pt modelId="{70513BC7-41DB-40CD-8D77-61C59E0A1E3D}" type="pres">
      <dgm:prSet presAssocID="{A4656865-AA4C-42C3-954D-ABA8F4F18A7C}" presName="chevron6" presStyleLbl="alignNode1" presStyleIdx="19" presStyleCnt="21"/>
      <dgm:spPr/>
    </dgm:pt>
    <dgm:pt modelId="{F73EA6CD-2ACF-4A11-9D3B-D2A64FD165B1}" type="pres">
      <dgm:prSet presAssocID="{A4656865-AA4C-42C3-954D-ABA8F4F18A7C}" presName="chevron7" presStyleLbl="alignNode1" presStyleIdx="20" presStyleCnt="21"/>
      <dgm:spPr/>
    </dgm:pt>
    <dgm:pt modelId="{327513E5-D8AE-4A8C-AA2C-1A2EB520E8E6}" type="pres">
      <dgm:prSet presAssocID="{A4656865-AA4C-42C3-954D-ABA8F4F18A7C}" presName="childtext" presStyleLbl="solidFgAcc1" presStyleIdx="2" presStyleCnt="3">
        <dgm:presLayoutVars>
          <dgm:chMax/>
          <dgm:chPref val="0"/>
          <dgm:bulletEnabled val="1"/>
        </dgm:presLayoutVars>
      </dgm:prSet>
      <dgm:spPr/>
      <dgm:t>
        <a:bodyPr/>
        <a:lstStyle/>
        <a:p>
          <a:endParaRPr lang="tr-TR"/>
        </a:p>
      </dgm:t>
    </dgm:pt>
  </dgm:ptLst>
  <dgm:cxnLst>
    <dgm:cxn modelId="{66FC8A2F-2D49-4EB3-AAAD-37D8621C92FF}" srcId="{84D11131-6800-4325-A2E7-4164D106BECD}" destId="{D93CD364-503D-42E2-982D-2F354655E0DC}" srcOrd="1" destOrd="0" parTransId="{A22BBF59-8C3A-488A-9E8C-0D19F4C89FD5}" sibTransId="{A3C33511-0D5F-48D6-8488-95C520164D7F}"/>
    <dgm:cxn modelId="{56CB7451-C9D6-4216-856B-83599DB44114}" srcId="{0D364FEE-31D9-4C7D-BC60-9A18BC069280}" destId="{F62D7346-9BE7-46B6-84E8-BA30F3679AA7}" srcOrd="0" destOrd="0" parTransId="{5D2A600F-18F4-4163-8584-21B4B656613F}" sibTransId="{21EE7F3E-C51E-4DB3-9672-9F619159357C}"/>
    <dgm:cxn modelId="{F7BD9F10-EE50-433E-BEDA-7D4CF2F6F09E}" srcId="{D93CD364-503D-42E2-982D-2F354655E0DC}" destId="{3483F54D-C890-448B-AED3-A5FA50A6AFF0}" srcOrd="0" destOrd="0" parTransId="{0A78604A-7745-4906-B979-6D9F861563C5}" sibTransId="{1ACBA7F7-425E-4C40-BFDF-50B735138585}"/>
    <dgm:cxn modelId="{7738C94A-8962-4052-A42D-A3F061AAC6B9}" type="presOf" srcId="{F62D7346-9BE7-46B6-84E8-BA30F3679AA7}" destId="{68885D99-92B1-45E5-831B-6D956C4265EE}" srcOrd="0" destOrd="0" presId="urn:microsoft.com/office/officeart/2008/layout/VerticalAccentList"/>
    <dgm:cxn modelId="{FD906020-577F-42D9-B676-207E303C8819}" type="presOf" srcId="{A4656865-AA4C-42C3-954D-ABA8F4F18A7C}" destId="{90CBFC91-0215-4B48-9DEE-61E4A7F67236}" srcOrd="0" destOrd="0" presId="urn:microsoft.com/office/officeart/2008/layout/VerticalAccentList"/>
    <dgm:cxn modelId="{F1825159-AEDD-49D2-B845-C99E2BE5EEE7}" type="presOf" srcId="{D93CD364-503D-42E2-982D-2F354655E0DC}" destId="{5F171060-13CC-4B52-8570-7765BCB194F8}" srcOrd="0" destOrd="0" presId="urn:microsoft.com/office/officeart/2008/layout/VerticalAccentList"/>
    <dgm:cxn modelId="{8FE3043D-FCDB-4F93-83E0-D7ABC54BF3F8}" type="presOf" srcId="{0D364FEE-31D9-4C7D-BC60-9A18BC069280}" destId="{6AF3DECD-C80F-4913-8062-ADAF3A6A9F7E}" srcOrd="0" destOrd="0" presId="urn:microsoft.com/office/officeart/2008/layout/VerticalAccentList"/>
    <dgm:cxn modelId="{DCB146E2-30BA-4CC6-B12F-308FE0E4EEEB}" type="presOf" srcId="{3483F54D-C890-448B-AED3-A5FA50A6AFF0}" destId="{33523D02-CA8E-417F-854D-B0AA5FEA8935}" srcOrd="0" destOrd="0" presId="urn:microsoft.com/office/officeart/2008/layout/VerticalAccentList"/>
    <dgm:cxn modelId="{D49FCD7D-C49D-4B59-BAE9-879C7A349457}" srcId="{84D11131-6800-4325-A2E7-4164D106BECD}" destId="{A4656865-AA4C-42C3-954D-ABA8F4F18A7C}" srcOrd="2" destOrd="0" parTransId="{59D72A9B-82DB-4046-97F3-43D6E589742F}" sibTransId="{DBB69320-FDE9-4B36-B4C4-C44D271D5934}"/>
    <dgm:cxn modelId="{10EC6FBA-E759-49D3-8D47-818B1D218ACA}" srcId="{A4656865-AA4C-42C3-954D-ABA8F4F18A7C}" destId="{E96A1206-7519-4E31-B163-F77DC61C6F15}" srcOrd="0" destOrd="0" parTransId="{A889FDB3-5AE0-45E1-A219-E1F954D8FFA0}" sibTransId="{BE161ECE-D889-4C6B-8B99-68C5697F320C}"/>
    <dgm:cxn modelId="{03DE7201-8C4D-425D-B6D2-CA48BEF0091D}" type="presOf" srcId="{E96A1206-7519-4E31-B163-F77DC61C6F15}" destId="{327513E5-D8AE-4A8C-AA2C-1A2EB520E8E6}" srcOrd="0" destOrd="0" presId="urn:microsoft.com/office/officeart/2008/layout/VerticalAccentList"/>
    <dgm:cxn modelId="{030E0466-62C4-484E-B8E4-EC1B340B8AE8}" type="presOf" srcId="{84D11131-6800-4325-A2E7-4164D106BECD}" destId="{2CF31433-5D5E-4A9F-84D2-0D5EB1B051C7}" srcOrd="0" destOrd="0" presId="urn:microsoft.com/office/officeart/2008/layout/VerticalAccentList"/>
    <dgm:cxn modelId="{A2BC6217-38CA-49D1-B39E-DAB8CDCE263D}" srcId="{84D11131-6800-4325-A2E7-4164D106BECD}" destId="{0D364FEE-31D9-4C7D-BC60-9A18BC069280}" srcOrd="0" destOrd="0" parTransId="{289FE2BE-78EF-48C9-90BE-297134FB23D8}" sibTransId="{F994B79C-02A8-4DE5-AD83-CDDF61BE95E3}"/>
    <dgm:cxn modelId="{C9F80536-5185-4CEE-961A-89509D6EA1C6}" type="presParOf" srcId="{2CF31433-5D5E-4A9F-84D2-0D5EB1B051C7}" destId="{4717146D-EC96-4682-ABD7-09888DA014A4}" srcOrd="0" destOrd="0" presId="urn:microsoft.com/office/officeart/2008/layout/VerticalAccentList"/>
    <dgm:cxn modelId="{72C3ADEE-BA6C-4877-9801-D5F6302D8CEB}" type="presParOf" srcId="{4717146D-EC96-4682-ABD7-09888DA014A4}" destId="{6AF3DECD-C80F-4913-8062-ADAF3A6A9F7E}" srcOrd="0" destOrd="0" presId="urn:microsoft.com/office/officeart/2008/layout/VerticalAccentList"/>
    <dgm:cxn modelId="{A7DD2B59-0B49-4A56-9D4F-E569AC6597A4}" type="presParOf" srcId="{2CF31433-5D5E-4A9F-84D2-0D5EB1B051C7}" destId="{461C9E51-56B7-4EC4-972A-43D35F3CAEDE}" srcOrd="1" destOrd="0" presId="urn:microsoft.com/office/officeart/2008/layout/VerticalAccentList"/>
    <dgm:cxn modelId="{2DC00350-9E7A-4AAE-B8E0-6D29524B4DA0}" type="presParOf" srcId="{461C9E51-56B7-4EC4-972A-43D35F3CAEDE}" destId="{BF753D85-0A6D-4453-B9A9-A1E1FEF62118}" srcOrd="0" destOrd="0" presId="urn:microsoft.com/office/officeart/2008/layout/VerticalAccentList"/>
    <dgm:cxn modelId="{96048CC9-ABFF-4317-8547-6B653A7EBC4E}" type="presParOf" srcId="{461C9E51-56B7-4EC4-972A-43D35F3CAEDE}" destId="{3971EF98-B556-4637-917C-2A5A8B33A0AA}" srcOrd="1" destOrd="0" presId="urn:microsoft.com/office/officeart/2008/layout/VerticalAccentList"/>
    <dgm:cxn modelId="{A6260F5D-B2EB-43BA-98EE-089E4165375B}" type="presParOf" srcId="{461C9E51-56B7-4EC4-972A-43D35F3CAEDE}" destId="{D00644E4-39F3-44F4-94C1-B0E182BD743A}" srcOrd="2" destOrd="0" presId="urn:microsoft.com/office/officeart/2008/layout/VerticalAccentList"/>
    <dgm:cxn modelId="{6808B822-425D-4534-B2D5-CCD4C06CC4B5}" type="presParOf" srcId="{461C9E51-56B7-4EC4-972A-43D35F3CAEDE}" destId="{7C8260CE-4ABA-4C6A-852A-18CFED48AC81}" srcOrd="3" destOrd="0" presId="urn:microsoft.com/office/officeart/2008/layout/VerticalAccentList"/>
    <dgm:cxn modelId="{B262AA8A-6C5F-41BC-BB33-48C4E94CEC4D}" type="presParOf" srcId="{461C9E51-56B7-4EC4-972A-43D35F3CAEDE}" destId="{083B9DBA-1CA8-4F6E-9929-C52BA4982A28}" srcOrd="4" destOrd="0" presId="urn:microsoft.com/office/officeart/2008/layout/VerticalAccentList"/>
    <dgm:cxn modelId="{8E7B5F27-1061-4C85-8E71-1125B410D712}" type="presParOf" srcId="{461C9E51-56B7-4EC4-972A-43D35F3CAEDE}" destId="{25FC6D8E-BBED-407E-B73B-50D4F1242223}" srcOrd="5" destOrd="0" presId="urn:microsoft.com/office/officeart/2008/layout/VerticalAccentList"/>
    <dgm:cxn modelId="{5CBF4EC3-BEB4-4529-95FA-02A712B2D292}" type="presParOf" srcId="{461C9E51-56B7-4EC4-972A-43D35F3CAEDE}" destId="{F0727D57-F9CF-4A24-8ADB-736DEFEDF2EE}" srcOrd="6" destOrd="0" presId="urn:microsoft.com/office/officeart/2008/layout/VerticalAccentList"/>
    <dgm:cxn modelId="{E3F14288-8074-478F-8438-E1F8B2E9B21E}" type="presParOf" srcId="{461C9E51-56B7-4EC4-972A-43D35F3CAEDE}" destId="{68885D99-92B1-45E5-831B-6D956C4265EE}" srcOrd="7" destOrd="0" presId="urn:microsoft.com/office/officeart/2008/layout/VerticalAccentList"/>
    <dgm:cxn modelId="{EEB87FD7-FD18-42CF-BB65-1DEE7B926949}" type="presParOf" srcId="{2CF31433-5D5E-4A9F-84D2-0D5EB1B051C7}" destId="{44444B0E-1223-41EB-A407-A4B449D74E1D}" srcOrd="2" destOrd="0" presId="urn:microsoft.com/office/officeart/2008/layout/VerticalAccentList"/>
    <dgm:cxn modelId="{09BCF9C6-A6A9-482F-AF82-142E11A73B0B}" type="presParOf" srcId="{2CF31433-5D5E-4A9F-84D2-0D5EB1B051C7}" destId="{17446A6C-C2E6-42B0-8375-0C2533F7AF1E}" srcOrd="3" destOrd="0" presId="urn:microsoft.com/office/officeart/2008/layout/VerticalAccentList"/>
    <dgm:cxn modelId="{BBE20632-737B-4430-BD9B-AC6DDCA4D4EC}" type="presParOf" srcId="{17446A6C-C2E6-42B0-8375-0C2533F7AF1E}" destId="{5F171060-13CC-4B52-8570-7765BCB194F8}" srcOrd="0" destOrd="0" presId="urn:microsoft.com/office/officeart/2008/layout/VerticalAccentList"/>
    <dgm:cxn modelId="{4A7AFE43-F0C9-4B57-9105-92086773ABD1}" type="presParOf" srcId="{2CF31433-5D5E-4A9F-84D2-0D5EB1B051C7}" destId="{257B5C09-346E-43BE-9B51-DC80711E15F8}" srcOrd="4" destOrd="0" presId="urn:microsoft.com/office/officeart/2008/layout/VerticalAccentList"/>
    <dgm:cxn modelId="{E7B16539-2613-4D49-BD0B-FDF87BF57285}" type="presParOf" srcId="{257B5C09-346E-43BE-9B51-DC80711E15F8}" destId="{7A04C8E2-BA6F-4DB7-97CB-B37FA0B556B2}" srcOrd="0" destOrd="0" presId="urn:microsoft.com/office/officeart/2008/layout/VerticalAccentList"/>
    <dgm:cxn modelId="{B9625159-9068-459C-93D5-D2F72AB72B45}" type="presParOf" srcId="{257B5C09-346E-43BE-9B51-DC80711E15F8}" destId="{4F6F429E-9DCD-4EB1-B69A-D31043BC8175}" srcOrd="1" destOrd="0" presId="urn:microsoft.com/office/officeart/2008/layout/VerticalAccentList"/>
    <dgm:cxn modelId="{B608011D-046A-4210-B2FB-5933D6A2B53C}" type="presParOf" srcId="{257B5C09-346E-43BE-9B51-DC80711E15F8}" destId="{DAFBF418-9CF6-4ED6-BE57-E6DA6CA9CE4E}" srcOrd="2" destOrd="0" presId="urn:microsoft.com/office/officeart/2008/layout/VerticalAccentList"/>
    <dgm:cxn modelId="{70266636-D9EE-4C6E-84A5-DB58440ED372}" type="presParOf" srcId="{257B5C09-346E-43BE-9B51-DC80711E15F8}" destId="{C9BF3471-30EB-4B8F-AFB7-CE25591E1C0B}" srcOrd="3" destOrd="0" presId="urn:microsoft.com/office/officeart/2008/layout/VerticalAccentList"/>
    <dgm:cxn modelId="{923675C2-34E1-498F-AA40-5725C76884F5}" type="presParOf" srcId="{257B5C09-346E-43BE-9B51-DC80711E15F8}" destId="{E9133767-9ED6-496F-88A8-5D7685CFE43D}" srcOrd="4" destOrd="0" presId="urn:microsoft.com/office/officeart/2008/layout/VerticalAccentList"/>
    <dgm:cxn modelId="{D0ACA38C-6CF7-4094-B45D-C34CEC8C9B87}" type="presParOf" srcId="{257B5C09-346E-43BE-9B51-DC80711E15F8}" destId="{C4BD6A53-482F-4C5E-BE79-BF22338718F2}" srcOrd="5" destOrd="0" presId="urn:microsoft.com/office/officeart/2008/layout/VerticalAccentList"/>
    <dgm:cxn modelId="{1F16AA8E-F3EB-4CA5-B846-1B6D8F84FE46}" type="presParOf" srcId="{257B5C09-346E-43BE-9B51-DC80711E15F8}" destId="{8C442715-E452-4B97-952F-8FBA9DF05A48}" srcOrd="6" destOrd="0" presId="urn:microsoft.com/office/officeart/2008/layout/VerticalAccentList"/>
    <dgm:cxn modelId="{26482666-5E69-469E-9C98-AEFB5EF6EA0C}" type="presParOf" srcId="{257B5C09-346E-43BE-9B51-DC80711E15F8}" destId="{33523D02-CA8E-417F-854D-B0AA5FEA8935}" srcOrd="7" destOrd="0" presId="urn:microsoft.com/office/officeart/2008/layout/VerticalAccentList"/>
    <dgm:cxn modelId="{A8E59BC4-C1ED-4F05-A1CA-AD991965E91C}" type="presParOf" srcId="{2CF31433-5D5E-4A9F-84D2-0D5EB1B051C7}" destId="{41E7778C-8948-47EB-9FF4-8E97A98FB57E}" srcOrd="5" destOrd="0" presId="urn:microsoft.com/office/officeart/2008/layout/VerticalAccentList"/>
    <dgm:cxn modelId="{C4871834-0E1D-405C-8BE4-E6259EBFD9A0}" type="presParOf" srcId="{2CF31433-5D5E-4A9F-84D2-0D5EB1B051C7}" destId="{907BE217-E491-45F6-9B31-3D3547EE60B6}" srcOrd="6" destOrd="0" presId="urn:microsoft.com/office/officeart/2008/layout/VerticalAccentList"/>
    <dgm:cxn modelId="{541A999A-FA73-4F89-B328-328F53C333B9}" type="presParOf" srcId="{907BE217-E491-45F6-9B31-3D3547EE60B6}" destId="{90CBFC91-0215-4B48-9DEE-61E4A7F67236}" srcOrd="0" destOrd="0" presId="urn:microsoft.com/office/officeart/2008/layout/VerticalAccentList"/>
    <dgm:cxn modelId="{5DDD449D-B5D6-46E8-A9E3-D921962E679E}" type="presParOf" srcId="{2CF31433-5D5E-4A9F-84D2-0D5EB1B051C7}" destId="{446A968A-F1D4-4A8E-8555-849900E52716}" srcOrd="7" destOrd="0" presId="urn:microsoft.com/office/officeart/2008/layout/VerticalAccentList"/>
    <dgm:cxn modelId="{2E93C0E8-CB8F-4787-8DB0-73CB483D61F2}" type="presParOf" srcId="{446A968A-F1D4-4A8E-8555-849900E52716}" destId="{6BC72CEB-6944-41C1-BDF7-AEA761135C58}" srcOrd="0" destOrd="0" presId="urn:microsoft.com/office/officeart/2008/layout/VerticalAccentList"/>
    <dgm:cxn modelId="{643E4C16-B5D9-4615-A2CF-343AFD91FC38}" type="presParOf" srcId="{446A968A-F1D4-4A8E-8555-849900E52716}" destId="{DB8F2A6E-4A3A-4494-80C1-F91F8F4D689B}" srcOrd="1" destOrd="0" presId="urn:microsoft.com/office/officeart/2008/layout/VerticalAccentList"/>
    <dgm:cxn modelId="{47272DD0-976E-47C6-AA82-0DDC72D706D6}" type="presParOf" srcId="{446A968A-F1D4-4A8E-8555-849900E52716}" destId="{281B9F31-2D33-4B41-8BA8-165707161B3F}" srcOrd="2" destOrd="0" presId="urn:microsoft.com/office/officeart/2008/layout/VerticalAccentList"/>
    <dgm:cxn modelId="{36882367-C388-43A7-A688-45A1E17B626E}" type="presParOf" srcId="{446A968A-F1D4-4A8E-8555-849900E52716}" destId="{2CF00917-ECCF-4957-B80E-BBC54EF0EAF4}" srcOrd="3" destOrd="0" presId="urn:microsoft.com/office/officeart/2008/layout/VerticalAccentList"/>
    <dgm:cxn modelId="{651808A5-397D-4353-8FAB-F6DED957400F}" type="presParOf" srcId="{446A968A-F1D4-4A8E-8555-849900E52716}" destId="{035AC8ED-B754-404A-A668-85D382E3BB23}" srcOrd="4" destOrd="0" presId="urn:microsoft.com/office/officeart/2008/layout/VerticalAccentList"/>
    <dgm:cxn modelId="{3431EB64-5AEF-4599-8540-8427FE624754}" type="presParOf" srcId="{446A968A-F1D4-4A8E-8555-849900E52716}" destId="{70513BC7-41DB-40CD-8D77-61C59E0A1E3D}" srcOrd="5" destOrd="0" presId="urn:microsoft.com/office/officeart/2008/layout/VerticalAccentList"/>
    <dgm:cxn modelId="{74299C53-A1A7-4A42-AB8A-5BABCFA315B8}" type="presParOf" srcId="{446A968A-F1D4-4A8E-8555-849900E52716}" destId="{F73EA6CD-2ACF-4A11-9D3B-D2A64FD165B1}" srcOrd="6" destOrd="0" presId="urn:microsoft.com/office/officeart/2008/layout/VerticalAccentList"/>
    <dgm:cxn modelId="{4090FE36-DACD-4091-A59A-2417B16A2C57}" type="presParOf" srcId="{446A968A-F1D4-4A8E-8555-849900E52716}" destId="{327513E5-D8AE-4A8C-AA2C-1A2EB520E8E6}"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E6F86A-4E95-458E-8F64-6CD5A3C64FD1}" type="doc">
      <dgm:prSet loTypeId="urn:microsoft.com/office/officeart/2008/layout/VerticalCurvedList" loCatId="list" qsTypeId="urn:microsoft.com/office/officeart/2005/8/quickstyle/3d2#1" qsCatId="3D" csTypeId="urn:microsoft.com/office/officeart/2005/8/colors/colorful1#5" csCatId="colorful" phldr="1"/>
      <dgm:spPr/>
      <dgm:t>
        <a:bodyPr/>
        <a:lstStyle/>
        <a:p>
          <a:endParaRPr lang="tr-TR"/>
        </a:p>
      </dgm:t>
    </dgm:pt>
    <dgm:pt modelId="{5EA195F5-22F0-4854-86CA-85B22C38D18E}">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Ailenin sınıf etkinliklerine katılacağı süreyi belirleme</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85DB7465-3C82-4139-A153-E58A8066D466}" type="parTrans" cxnId="{FF24EA32-EE81-49A7-A3FF-14A1BB997579}">
      <dgm:prSet/>
      <dgm:spPr/>
      <dgm:t>
        <a:bodyPr/>
        <a:lstStyle/>
        <a:p>
          <a:endParaRPr lang="tr-TR"/>
        </a:p>
      </dgm:t>
    </dgm:pt>
    <dgm:pt modelId="{BC8FB44A-42DF-4B0C-8A75-714F12ABF60A}" type="sibTrans" cxnId="{FF24EA32-EE81-49A7-A3FF-14A1BB997579}">
      <dgm:prSet/>
      <dgm:spPr/>
      <dgm:t>
        <a:bodyPr/>
        <a:lstStyle/>
        <a:p>
          <a:endParaRPr lang="tr-TR"/>
        </a:p>
      </dgm:t>
    </dgm:pt>
    <dgm:pt modelId="{23476C4B-166C-4300-8832-355B563676A4}">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Aile ile birlikte etkinliği belirleme</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F130F4AB-99C9-437E-9B9E-649725109024}" type="parTrans" cxnId="{2C4225FD-1E39-4DF3-814E-6B178F92F2A9}">
      <dgm:prSet/>
      <dgm:spPr/>
      <dgm:t>
        <a:bodyPr/>
        <a:lstStyle/>
        <a:p>
          <a:endParaRPr lang="tr-TR"/>
        </a:p>
      </dgm:t>
    </dgm:pt>
    <dgm:pt modelId="{B1BA172E-F76D-48E5-9A5C-126ED3E541CF}" type="sibTrans" cxnId="{2C4225FD-1E39-4DF3-814E-6B178F92F2A9}">
      <dgm:prSet/>
      <dgm:spPr/>
      <dgm:t>
        <a:bodyPr/>
        <a:lstStyle/>
        <a:p>
          <a:endParaRPr lang="tr-TR"/>
        </a:p>
      </dgm:t>
    </dgm:pt>
    <dgm:pt modelId="{0F480262-B9ED-44EB-9471-453659E665E6}">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Ailenin sınıfa katılımını aile ile birlikte değerlendirme</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B3F482BD-C8E5-4ABB-96D0-029353CED60D}" type="parTrans" cxnId="{3C3A4C6E-2D3C-4D89-BC11-F777FB4E4D9B}">
      <dgm:prSet/>
      <dgm:spPr/>
      <dgm:t>
        <a:bodyPr/>
        <a:lstStyle/>
        <a:p>
          <a:endParaRPr lang="tr-TR"/>
        </a:p>
      </dgm:t>
    </dgm:pt>
    <dgm:pt modelId="{C3AE2A58-C71C-4BC2-BF8B-07B95016F930}" type="sibTrans" cxnId="{3C3A4C6E-2D3C-4D89-BC11-F777FB4E4D9B}">
      <dgm:prSet/>
      <dgm:spPr/>
      <dgm:t>
        <a:bodyPr/>
        <a:lstStyle/>
        <a:p>
          <a:endParaRPr lang="tr-TR"/>
        </a:p>
      </dgm:t>
    </dgm:pt>
    <dgm:pt modelId="{1D37CBA7-D245-4879-9EDC-A07276AD7469}">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Aileye sınıf hakkında bilgi verme</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06D6A0ED-4384-4D02-A282-DAF92508505E}" type="parTrans" cxnId="{CAE3BDFA-3B4A-4C3F-A2D9-4F189ACA5298}">
      <dgm:prSet/>
      <dgm:spPr/>
      <dgm:t>
        <a:bodyPr/>
        <a:lstStyle/>
        <a:p>
          <a:endParaRPr lang="tr-TR"/>
        </a:p>
      </dgm:t>
    </dgm:pt>
    <dgm:pt modelId="{6CBF3525-956F-48C9-8C33-231171D14D22}" type="sibTrans" cxnId="{CAE3BDFA-3B4A-4C3F-A2D9-4F189ACA5298}">
      <dgm:prSet/>
      <dgm:spPr/>
      <dgm:t>
        <a:bodyPr/>
        <a:lstStyle/>
        <a:p>
          <a:endParaRPr lang="tr-TR"/>
        </a:p>
      </dgm:t>
    </dgm:pt>
    <dgm:pt modelId="{4A90F448-8D0B-4228-A110-5FB1E3E64B86}">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Aileye sınıf içerisinde yardımcı olma</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161571CE-D878-4238-9C9C-94243491D620}" type="parTrans" cxnId="{96B2AEA7-A7C2-4B3B-AC31-A5522DBC5991}">
      <dgm:prSet/>
      <dgm:spPr/>
      <dgm:t>
        <a:bodyPr/>
        <a:lstStyle/>
        <a:p>
          <a:endParaRPr lang="tr-TR"/>
        </a:p>
      </dgm:t>
    </dgm:pt>
    <dgm:pt modelId="{D6814EA8-5AFD-4ACA-A524-60C1ACCE2828}" type="sibTrans" cxnId="{96B2AEA7-A7C2-4B3B-AC31-A5522DBC5991}">
      <dgm:prSet/>
      <dgm:spPr/>
      <dgm:t>
        <a:bodyPr/>
        <a:lstStyle/>
        <a:p>
          <a:endParaRPr lang="tr-TR"/>
        </a:p>
      </dgm:t>
    </dgm:pt>
    <dgm:pt modelId="{ADEA594D-20E3-4F67-81F8-4949A694667D}" type="pres">
      <dgm:prSet presAssocID="{E5E6F86A-4E95-458E-8F64-6CD5A3C64FD1}" presName="Name0" presStyleCnt="0">
        <dgm:presLayoutVars>
          <dgm:chMax val="7"/>
          <dgm:chPref val="7"/>
          <dgm:dir/>
        </dgm:presLayoutVars>
      </dgm:prSet>
      <dgm:spPr/>
      <dgm:t>
        <a:bodyPr/>
        <a:lstStyle/>
        <a:p>
          <a:endParaRPr lang="tr-TR"/>
        </a:p>
      </dgm:t>
    </dgm:pt>
    <dgm:pt modelId="{A5D51496-37B0-479F-9A0E-D51A07176D92}" type="pres">
      <dgm:prSet presAssocID="{E5E6F86A-4E95-458E-8F64-6CD5A3C64FD1}" presName="Name1" presStyleCnt="0"/>
      <dgm:spPr/>
      <dgm:t>
        <a:bodyPr/>
        <a:lstStyle/>
        <a:p>
          <a:endParaRPr lang="tr-TR"/>
        </a:p>
      </dgm:t>
    </dgm:pt>
    <dgm:pt modelId="{8A02DB50-30D2-4C4B-AE9F-B3FD9A48F7D5}" type="pres">
      <dgm:prSet presAssocID="{E5E6F86A-4E95-458E-8F64-6CD5A3C64FD1}" presName="cycle" presStyleCnt="0"/>
      <dgm:spPr/>
      <dgm:t>
        <a:bodyPr/>
        <a:lstStyle/>
        <a:p>
          <a:endParaRPr lang="tr-TR"/>
        </a:p>
      </dgm:t>
    </dgm:pt>
    <dgm:pt modelId="{169EDEC2-18DA-43BB-B3E8-28EBD012CD98}" type="pres">
      <dgm:prSet presAssocID="{E5E6F86A-4E95-458E-8F64-6CD5A3C64FD1}" presName="srcNode" presStyleLbl="node1" presStyleIdx="0" presStyleCnt="5"/>
      <dgm:spPr/>
      <dgm:t>
        <a:bodyPr/>
        <a:lstStyle/>
        <a:p>
          <a:endParaRPr lang="tr-TR"/>
        </a:p>
      </dgm:t>
    </dgm:pt>
    <dgm:pt modelId="{B9D21561-A076-4EF9-BFEE-F0E827217381}" type="pres">
      <dgm:prSet presAssocID="{E5E6F86A-4E95-458E-8F64-6CD5A3C64FD1}" presName="conn" presStyleLbl="parChTrans1D2" presStyleIdx="0" presStyleCnt="1"/>
      <dgm:spPr/>
      <dgm:t>
        <a:bodyPr/>
        <a:lstStyle/>
        <a:p>
          <a:endParaRPr lang="tr-TR"/>
        </a:p>
      </dgm:t>
    </dgm:pt>
    <dgm:pt modelId="{5F4235F5-98BD-4F70-A078-686E6EF84C6D}" type="pres">
      <dgm:prSet presAssocID="{E5E6F86A-4E95-458E-8F64-6CD5A3C64FD1}" presName="extraNode" presStyleLbl="node1" presStyleIdx="0" presStyleCnt="5"/>
      <dgm:spPr/>
      <dgm:t>
        <a:bodyPr/>
        <a:lstStyle/>
        <a:p>
          <a:endParaRPr lang="tr-TR"/>
        </a:p>
      </dgm:t>
    </dgm:pt>
    <dgm:pt modelId="{78554C61-17AB-4604-A506-34E4A4C96013}" type="pres">
      <dgm:prSet presAssocID="{E5E6F86A-4E95-458E-8F64-6CD5A3C64FD1}" presName="dstNode" presStyleLbl="node1" presStyleIdx="0" presStyleCnt="5"/>
      <dgm:spPr/>
      <dgm:t>
        <a:bodyPr/>
        <a:lstStyle/>
        <a:p>
          <a:endParaRPr lang="tr-TR"/>
        </a:p>
      </dgm:t>
    </dgm:pt>
    <dgm:pt modelId="{E74CB3F9-17C4-419E-997B-5B3F44090D03}" type="pres">
      <dgm:prSet presAssocID="{5EA195F5-22F0-4854-86CA-85B22C38D18E}" presName="text_1" presStyleLbl="node1" presStyleIdx="0" presStyleCnt="5">
        <dgm:presLayoutVars>
          <dgm:bulletEnabled val="1"/>
        </dgm:presLayoutVars>
      </dgm:prSet>
      <dgm:spPr/>
      <dgm:t>
        <a:bodyPr/>
        <a:lstStyle/>
        <a:p>
          <a:endParaRPr lang="tr-TR"/>
        </a:p>
      </dgm:t>
    </dgm:pt>
    <dgm:pt modelId="{BBBDB187-18E7-4069-A6A9-E47DE091A2FA}" type="pres">
      <dgm:prSet presAssocID="{5EA195F5-22F0-4854-86CA-85B22C38D18E}" presName="accent_1" presStyleCnt="0"/>
      <dgm:spPr/>
      <dgm:t>
        <a:bodyPr/>
        <a:lstStyle/>
        <a:p>
          <a:endParaRPr lang="tr-TR"/>
        </a:p>
      </dgm:t>
    </dgm:pt>
    <dgm:pt modelId="{D994C27A-5738-49DE-8EF8-939251551E68}" type="pres">
      <dgm:prSet presAssocID="{5EA195F5-22F0-4854-86CA-85B22C38D18E}" presName="accentRepeatNode" presStyleLbl="solidFgAcc1" presStyleIdx="0" presStyleCnt="5"/>
      <dgm:spPr/>
      <dgm:t>
        <a:bodyPr/>
        <a:lstStyle/>
        <a:p>
          <a:endParaRPr lang="tr-TR"/>
        </a:p>
      </dgm:t>
    </dgm:pt>
    <dgm:pt modelId="{DE0F18D0-840D-408E-A490-B7B12C2188EC}" type="pres">
      <dgm:prSet presAssocID="{1D37CBA7-D245-4879-9EDC-A07276AD7469}" presName="text_2" presStyleLbl="node1" presStyleIdx="1" presStyleCnt="5">
        <dgm:presLayoutVars>
          <dgm:bulletEnabled val="1"/>
        </dgm:presLayoutVars>
      </dgm:prSet>
      <dgm:spPr/>
      <dgm:t>
        <a:bodyPr/>
        <a:lstStyle/>
        <a:p>
          <a:endParaRPr lang="tr-TR"/>
        </a:p>
      </dgm:t>
    </dgm:pt>
    <dgm:pt modelId="{433138DE-AB6B-47C3-B529-620A3ED55F00}" type="pres">
      <dgm:prSet presAssocID="{1D37CBA7-D245-4879-9EDC-A07276AD7469}" presName="accent_2" presStyleCnt="0"/>
      <dgm:spPr/>
      <dgm:t>
        <a:bodyPr/>
        <a:lstStyle/>
        <a:p>
          <a:endParaRPr lang="tr-TR"/>
        </a:p>
      </dgm:t>
    </dgm:pt>
    <dgm:pt modelId="{89214C09-0C74-4654-A232-C61CE255D981}" type="pres">
      <dgm:prSet presAssocID="{1D37CBA7-D245-4879-9EDC-A07276AD7469}" presName="accentRepeatNode" presStyleLbl="solidFgAcc1" presStyleIdx="1" presStyleCnt="5"/>
      <dgm:spPr/>
      <dgm:t>
        <a:bodyPr/>
        <a:lstStyle/>
        <a:p>
          <a:endParaRPr lang="tr-TR"/>
        </a:p>
      </dgm:t>
    </dgm:pt>
    <dgm:pt modelId="{0C4E30B1-9698-4376-AACD-6C71AA118C59}" type="pres">
      <dgm:prSet presAssocID="{4A90F448-8D0B-4228-A110-5FB1E3E64B86}" presName="text_3" presStyleLbl="node1" presStyleIdx="2" presStyleCnt="5">
        <dgm:presLayoutVars>
          <dgm:bulletEnabled val="1"/>
        </dgm:presLayoutVars>
      </dgm:prSet>
      <dgm:spPr/>
      <dgm:t>
        <a:bodyPr/>
        <a:lstStyle/>
        <a:p>
          <a:endParaRPr lang="tr-TR"/>
        </a:p>
      </dgm:t>
    </dgm:pt>
    <dgm:pt modelId="{DE8C3F64-E20B-4634-B911-92E062D7A9B4}" type="pres">
      <dgm:prSet presAssocID="{4A90F448-8D0B-4228-A110-5FB1E3E64B86}" presName="accent_3" presStyleCnt="0"/>
      <dgm:spPr/>
      <dgm:t>
        <a:bodyPr/>
        <a:lstStyle/>
        <a:p>
          <a:endParaRPr lang="tr-TR"/>
        </a:p>
      </dgm:t>
    </dgm:pt>
    <dgm:pt modelId="{1C961DFA-9585-43F8-8E9C-3E77F01D84DB}" type="pres">
      <dgm:prSet presAssocID="{4A90F448-8D0B-4228-A110-5FB1E3E64B86}" presName="accentRepeatNode" presStyleLbl="solidFgAcc1" presStyleIdx="2" presStyleCnt="5"/>
      <dgm:spPr/>
      <dgm:t>
        <a:bodyPr/>
        <a:lstStyle/>
        <a:p>
          <a:endParaRPr lang="tr-TR"/>
        </a:p>
      </dgm:t>
    </dgm:pt>
    <dgm:pt modelId="{2D1036A6-0A2D-4572-9A3E-60B9AA2E6C65}" type="pres">
      <dgm:prSet presAssocID="{23476C4B-166C-4300-8832-355B563676A4}" presName="text_4" presStyleLbl="node1" presStyleIdx="3" presStyleCnt="5">
        <dgm:presLayoutVars>
          <dgm:bulletEnabled val="1"/>
        </dgm:presLayoutVars>
      </dgm:prSet>
      <dgm:spPr/>
      <dgm:t>
        <a:bodyPr/>
        <a:lstStyle/>
        <a:p>
          <a:endParaRPr lang="tr-TR"/>
        </a:p>
      </dgm:t>
    </dgm:pt>
    <dgm:pt modelId="{A7BAF51F-3B90-4B80-9C65-2068CF358508}" type="pres">
      <dgm:prSet presAssocID="{23476C4B-166C-4300-8832-355B563676A4}" presName="accent_4" presStyleCnt="0"/>
      <dgm:spPr/>
      <dgm:t>
        <a:bodyPr/>
        <a:lstStyle/>
        <a:p>
          <a:endParaRPr lang="tr-TR"/>
        </a:p>
      </dgm:t>
    </dgm:pt>
    <dgm:pt modelId="{48968A8B-C920-433E-9D5D-419A6D3CF085}" type="pres">
      <dgm:prSet presAssocID="{23476C4B-166C-4300-8832-355B563676A4}" presName="accentRepeatNode" presStyleLbl="solidFgAcc1" presStyleIdx="3" presStyleCnt="5"/>
      <dgm:spPr/>
      <dgm:t>
        <a:bodyPr/>
        <a:lstStyle/>
        <a:p>
          <a:endParaRPr lang="tr-TR"/>
        </a:p>
      </dgm:t>
    </dgm:pt>
    <dgm:pt modelId="{BDCB8C14-3A76-4CFF-8D7B-9E1A027AEEBF}" type="pres">
      <dgm:prSet presAssocID="{0F480262-B9ED-44EB-9471-453659E665E6}" presName="text_5" presStyleLbl="node1" presStyleIdx="4" presStyleCnt="5">
        <dgm:presLayoutVars>
          <dgm:bulletEnabled val="1"/>
        </dgm:presLayoutVars>
      </dgm:prSet>
      <dgm:spPr/>
      <dgm:t>
        <a:bodyPr/>
        <a:lstStyle/>
        <a:p>
          <a:endParaRPr lang="tr-TR"/>
        </a:p>
      </dgm:t>
    </dgm:pt>
    <dgm:pt modelId="{249669CA-2E93-4671-81DA-9DD96D88E939}" type="pres">
      <dgm:prSet presAssocID="{0F480262-B9ED-44EB-9471-453659E665E6}" presName="accent_5" presStyleCnt="0"/>
      <dgm:spPr/>
      <dgm:t>
        <a:bodyPr/>
        <a:lstStyle/>
        <a:p>
          <a:endParaRPr lang="tr-TR"/>
        </a:p>
      </dgm:t>
    </dgm:pt>
    <dgm:pt modelId="{0B7EF461-DC33-4DCF-9711-DC78189D85C3}" type="pres">
      <dgm:prSet presAssocID="{0F480262-B9ED-44EB-9471-453659E665E6}" presName="accentRepeatNode" presStyleLbl="solidFgAcc1" presStyleIdx="4" presStyleCnt="5"/>
      <dgm:spPr/>
      <dgm:t>
        <a:bodyPr/>
        <a:lstStyle/>
        <a:p>
          <a:endParaRPr lang="tr-TR"/>
        </a:p>
      </dgm:t>
    </dgm:pt>
  </dgm:ptLst>
  <dgm:cxnLst>
    <dgm:cxn modelId="{2C4225FD-1E39-4DF3-814E-6B178F92F2A9}" srcId="{E5E6F86A-4E95-458E-8F64-6CD5A3C64FD1}" destId="{23476C4B-166C-4300-8832-355B563676A4}" srcOrd="3" destOrd="0" parTransId="{F130F4AB-99C9-437E-9B9E-649725109024}" sibTransId="{B1BA172E-F76D-48E5-9A5C-126ED3E541CF}"/>
    <dgm:cxn modelId="{FF24EA32-EE81-49A7-A3FF-14A1BB997579}" srcId="{E5E6F86A-4E95-458E-8F64-6CD5A3C64FD1}" destId="{5EA195F5-22F0-4854-86CA-85B22C38D18E}" srcOrd="0" destOrd="0" parTransId="{85DB7465-3C82-4139-A153-E58A8066D466}" sibTransId="{BC8FB44A-42DF-4B0C-8A75-714F12ABF60A}"/>
    <dgm:cxn modelId="{3C3A4C6E-2D3C-4D89-BC11-F777FB4E4D9B}" srcId="{E5E6F86A-4E95-458E-8F64-6CD5A3C64FD1}" destId="{0F480262-B9ED-44EB-9471-453659E665E6}" srcOrd="4" destOrd="0" parTransId="{B3F482BD-C8E5-4ABB-96D0-029353CED60D}" sibTransId="{C3AE2A58-C71C-4BC2-BF8B-07B95016F930}"/>
    <dgm:cxn modelId="{25336734-60DE-4314-8792-DFB4627435B8}" type="presOf" srcId="{23476C4B-166C-4300-8832-355B563676A4}" destId="{2D1036A6-0A2D-4572-9A3E-60B9AA2E6C65}" srcOrd="0" destOrd="0" presId="urn:microsoft.com/office/officeart/2008/layout/VerticalCurvedList"/>
    <dgm:cxn modelId="{8BBADD89-9BB9-48E9-9248-2E919DC2FF5C}" type="presOf" srcId="{BC8FB44A-42DF-4B0C-8A75-714F12ABF60A}" destId="{B9D21561-A076-4EF9-BFEE-F0E827217381}" srcOrd="0" destOrd="0" presId="urn:microsoft.com/office/officeart/2008/layout/VerticalCurvedList"/>
    <dgm:cxn modelId="{3828DAE0-F610-4609-96AF-9F11907B9DB7}" type="presOf" srcId="{5EA195F5-22F0-4854-86CA-85B22C38D18E}" destId="{E74CB3F9-17C4-419E-997B-5B3F44090D03}" srcOrd="0" destOrd="0" presId="urn:microsoft.com/office/officeart/2008/layout/VerticalCurvedList"/>
    <dgm:cxn modelId="{02CA6575-E878-4AD0-94D7-1A35B6BEE35F}" type="presOf" srcId="{4A90F448-8D0B-4228-A110-5FB1E3E64B86}" destId="{0C4E30B1-9698-4376-AACD-6C71AA118C59}" srcOrd="0" destOrd="0" presId="urn:microsoft.com/office/officeart/2008/layout/VerticalCurvedList"/>
    <dgm:cxn modelId="{96B2AEA7-A7C2-4B3B-AC31-A5522DBC5991}" srcId="{E5E6F86A-4E95-458E-8F64-6CD5A3C64FD1}" destId="{4A90F448-8D0B-4228-A110-5FB1E3E64B86}" srcOrd="2" destOrd="0" parTransId="{161571CE-D878-4238-9C9C-94243491D620}" sibTransId="{D6814EA8-5AFD-4ACA-A524-60C1ACCE2828}"/>
    <dgm:cxn modelId="{20D3D64C-B3C9-4BB3-A83B-DC50F4112E8F}" type="presOf" srcId="{0F480262-B9ED-44EB-9471-453659E665E6}" destId="{BDCB8C14-3A76-4CFF-8D7B-9E1A027AEEBF}" srcOrd="0" destOrd="0" presId="urn:microsoft.com/office/officeart/2008/layout/VerticalCurvedList"/>
    <dgm:cxn modelId="{CAE3BDFA-3B4A-4C3F-A2D9-4F189ACA5298}" srcId="{E5E6F86A-4E95-458E-8F64-6CD5A3C64FD1}" destId="{1D37CBA7-D245-4879-9EDC-A07276AD7469}" srcOrd="1" destOrd="0" parTransId="{06D6A0ED-4384-4D02-A282-DAF92508505E}" sibTransId="{6CBF3525-956F-48C9-8C33-231171D14D22}"/>
    <dgm:cxn modelId="{5297A4E8-DDC9-4D9A-915A-0255CC98AF15}" type="presOf" srcId="{E5E6F86A-4E95-458E-8F64-6CD5A3C64FD1}" destId="{ADEA594D-20E3-4F67-81F8-4949A694667D}" srcOrd="0" destOrd="0" presId="urn:microsoft.com/office/officeart/2008/layout/VerticalCurvedList"/>
    <dgm:cxn modelId="{43997F7B-72A1-4B1D-BB75-7BB3A7D2B00D}" type="presOf" srcId="{1D37CBA7-D245-4879-9EDC-A07276AD7469}" destId="{DE0F18D0-840D-408E-A490-B7B12C2188EC}" srcOrd="0" destOrd="0" presId="urn:microsoft.com/office/officeart/2008/layout/VerticalCurvedList"/>
    <dgm:cxn modelId="{5B8B2D4F-C242-44F0-BAA1-2B682CB0C135}" type="presParOf" srcId="{ADEA594D-20E3-4F67-81F8-4949A694667D}" destId="{A5D51496-37B0-479F-9A0E-D51A07176D92}" srcOrd="0" destOrd="0" presId="urn:microsoft.com/office/officeart/2008/layout/VerticalCurvedList"/>
    <dgm:cxn modelId="{70C0FA08-675F-46DB-9E02-F668EFC86435}" type="presParOf" srcId="{A5D51496-37B0-479F-9A0E-D51A07176D92}" destId="{8A02DB50-30D2-4C4B-AE9F-B3FD9A48F7D5}" srcOrd="0" destOrd="0" presId="urn:microsoft.com/office/officeart/2008/layout/VerticalCurvedList"/>
    <dgm:cxn modelId="{414E0030-2DC9-4E6E-8B4A-47276232613F}" type="presParOf" srcId="{8A02DB50-30D2-4C4B-AE9F-B3FD9A48F7D5}" destId="{169EDEC2-18DA-43BB-B3E8-28EBD012CD98}" srcOrd="0" destOrd="0" presId="urn:microsoft.com/office/officeart/2008/layout/VerticalCurvedList"/>
    <dgm:cxn modelId="{8A14BBC7-7301-4B75-98CE-B258D70E0814}" type="presParOf" srcId="{8A02DB50-30D2-4C4B-AE9F-B3FD9A48F7D5}" destId="{B9D21561-A076-4EF9-BFEE-F0E827217381}" srcOrd="1" destOrd="0" presId="urn:microsoft.com/office/officeart/2008/layout/VerticalCurvedList"/>
    <dgm:cxn modelId="{0D960D79-FE60-4C9C-AF2B-AE910213F52F}" type="presParOf" srcId="{8A02DB50-30D2-4C4B-AE9F-B3FD9A48F7D5}" destId="{5F4235F5-98BD-4F70-A078-686E6EF84C6D}" srcOrd="2" destOrd="0" presId="urn:microsoft.com/office/officeart/2008/layout/VerticalCurvedList"/>
    <dgm:cxn modelId="{255958E9-1DF4-4357-B353-5638502A7F9D}" type="presParOf" srcId="{8A02DB50-30D2-4C4B-AE9F-B3FD9A48F7D5}" destId="{78554C61-17AB-4604-A506-34E4A4C96013}" srcOrd="3" destOrd="0" presId="urn:microsoft.com/office/officeart/2008/layout/VerticalCurvedList"/>
    <dgm:cxn modelId="{BF3FB11D-CA1D-46C5-A385-16AF394F7FB5}" type="presParOf" srcId="{A5D51496-37B0-479F-9A0E-D51A07176D92}" destId="{E74CB3F9-17C4-419E-997B-5B3F44090D03}" srcOrd="1" destOrd="0" presId="urn:microsoft.com/office/officeart/2008/layout/VerticalCurvedList"/>
    <dgm:cxn modelId="{F2D360D0-AD41-4567-A89E-5A17B24482A8}" type="presParOf" srcId="{A5D51496-37B0-479F-9A0E-D51A07176D92}" destId="{BBBDB187-18E7-4069-A6A9-E47DE091A2FA}" srcOrd="2" destOrd="0" presId="urn:microsoft.com/office/officeart/2008/layout/VerticalCurvedList"/>
    <dgm:cxn modelId="{A5D6263A-BE7F-4E03-9FE7-B62B57A1FD21}" type="presParOf" srcId="{BBBDB187-18E7-4069-A6A9-E47DE091A2FA}" destId="{D994C27A-5738-49DE-8EF8-939251551E68}" srcOrd="0" destOrd="0" presId="urn:microsoft.com/office/officeart/2008/layout/VerticalCurvedList"/>
    <dgm:cxn modelId="{A48CA7C1-3566-474E-B3D2-A410EC7959FB}" type="presParOf" srcId="{A5D51496-37B0-479F-9A0E-D51A07176D92}" destId="{DE0F18D0-840D-408E-A490-B7B12C2188EC}" srcOrd="3" destOrd="0" presId="urn:microsoft.com/office/officeart/2008/layout/VerticalCurvedList"/>
    <dgm:cxn modelId="{3E01A4D6-84A3-46C9-8CB7-4E08136E9F66}" type="presParOf" srcId="{A5D51496-37B0-479F-9A0E-D51A07176D92}" destId="{433138DE-AB6B-47C3-B529-620A3ED55F00}" srcOrd="4" destOrd="0" presId="urn:microsoft.com/office/officeart/2008/layout/VerticalCurvedList"/>
    <dgm:cxn modelId="{80E84AC6-5D3D-411C-A7CA-CB16DE51EF6F}" type="presParOf" srcId="{433138DE-AB6B-47C3-B529-620A3ED55F00}" destId="{89214C09-0C74-4654-A232-C61CE255D981}" srcOrd="0" destOrd="0" presId="urn:microsoft.com/office/officeart/2008/layout/VerticalCurvedList"/>
    <dgm:cxn modelId="{37CDD216-6E47-4CFB-A692-7F793990CACB}" type="presParOf" srcId="{A5D51496-37B0-479F-9A0E-D51A07176D92}" destId="{0C4E30B1-9698-4376-AACD-6C71AA118C59}" srcOrd="5" destOrd="0" presId="urn:microsoft.com/office/officeart/2008/layout/VerticalCurvedList"/>
    <dgm:cxn modelId="{C10902C3-E872-4E7C-BAEB-893DADA83F3A}" type="presParOf" srcId="{A5D51496-37B0-479F-9A0E-D51A07176D92}" destId="{DE8C3F64-E20B-4634-B911-92E062D7A9B4}" srcOrd="6" destOrd="0" presId="urn:microsoft.com/office/officeart/2008/layout/VerticalCurvedList"/>
    <dgm:cxn modelId="{5404CEED-BF5E-4496-A93F-91D111BEDDE2}" type="presParOf" srcId="{DE8C3F64-E20B-4634-B911-92E062D7A9B4}" destId="{1C961DFA-9585-43F8-8E9C-3E77F01D84DB}" srcOrd="0" destOrd="0" presId="urn:microsoft.com/office/officeart/2008/layout/VerticalCurvedList"/>
    <dgm:cxn modelId="{DC38AE53-1270-44F8-A551-3204F80AD2B9}" type="presParOf" srcId="{A5D51496-37B0-479F-9A0E-D51A07176D92}" destId="{2D1036A6-0A2D-4572-9A3E-60B9AA2E6C65}" srcOrd="7" destOrd="0" presId="urn:microsoft.com/office/officeart/2008/layout/VerticalCurvedList"/>
    <dgm:cxn modelId="{5110B965-C59B-4836-98FA-AD78B6741D6E}" type="presParOf" srcId="{A5D51496-37B0-479F-9A0E-D51A07176D92}" destId="{A7BAF51F-3B90-4B80-9C65-2068CF358508}" srcOrd="8" destOrd="0" presId="urn:microsoft.com/office/officeart/2008/layout/VerticalCurvedList"/>
    <dgm:cxn modelId="{2B85F0B7-A28E-47B3-8B6E-97BE3D8A369D}" type="presParOf" srcId="{A7BAF51F-3B90-4B80-9C65-2068CF358508}" destId="{48968A8B-C920-433E-9D5D-419A6D3CF085}" srcOrd="0" destOrd="0" presId="urn:microsoft.com/office/officeart/2008/layout/VerticalCurvedList"/>
    <dgm:cxn modelId="{03E59EA9-1D71-4133-9A1F-F95B3F770D10}" type="presParOf" srcId="{A5D51496-37B0-479F-9A0E-D51A07176D92}" destId="{BDCB8C14-3A76-4CFF-8D7B-9E1A027AEEBF}" srcOrd="9" destOrd="0" presId="urn:microsoft.com/office/officeart/2008/layout/VerticalCurvedList"/>
    <dgm:cxn modelId="{1B7B342A-F520-4C2A-82B0-AFD9452CD6F2}" type="presParOf" srcId="{A5D51496-37B0-479F-9A0E-D51A07176D92}" destId="{249669CA-2E93-4671-81DA-9DD96D88E939}" srcOrd="10" destOrd="0" presId="urn:microsoft.com/office/officeart/2008/layout/VerticalCurvedList"/>
    <dgm:cxn modelId="{BD2E72D4-AA30-4A33-8A8D-840BEB0C8489}" type="presParOf" srcId="{249669CA-2E93-4671-81DA-9DD96D88E939}" destId="{0B7EF461-DC33-4DCF-9711-DC78189D85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45DA0-3348-4FD5-ADC8-C62DA13A4930}">
      <dsp:nvSpPr>
        <dsp:cNvPr id="0" name=""/>
        <dsp:cNvSpPr/>
      </dsp:nvSpPr>
      <dsp:spPr>
        <a:xfrm rot="5400000">
          <a:off x="489638" y="1196028"/>
          <a:ext cx="1467415" cy="2441745"/>
        </a:xfrm>
        <a:prstGeom prst="corner">
          <a:avLst>
            <a:gd name="adj1" fmla="val 16120"/>
            <a:gd name="adj2" fmla="val 1611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CDF7BF7-2165-46E8-B7AB-FA3E22533A6E}">
      <dsp:nvSpPr>
        <dsp:cNvPr id="0" name=""/>
        <dsp:cNvSpPr/>
      </dsp:nvSpPr>
      <dsp:spPr>
        <a:xfrm>
          <a:off x="244690" y="2400342"/>
          <a:ext cx="2204421" cy="982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ŞOK-İNKAR-ACI VE DEPRESYON</a:t>
          </a:r>
          <a:endParaRPr lang="tr-TR" sz="2000" b="1" kern="1200" dirty="0">
            <a:effectLst>
              <a:outerShdw blurRad="38100" dist="38100" dir="2700000" algn="tl">
                <a:srgbClr val="000000">
                  <a:alpha val="43137"/>
                </a:srgbClr>
              </a:outerShdw>
            </a:effectLst>
            <a:latin typeface="Cambria" pitchFamily="18" charset="0"/>
          </a:endParaRPr>
        </a:p>
      </dsp:txBody>
      <dsp:txXfrm>
        <a:off x="244690" y="2400342"/>
        <a:ext cx="2204421" cy="982789"/>
      </dsp:txXfrm>
    </dsp:sp>
    <dsp:sp modelId="{1A981C11-EC75-4E10-9338-529E94211EBF}">
      <dsp:nvSpPr>
        <dsp:cNvPr id="0" name=""/>
        <dsp:cNvSpPr/>
      </dsp:nvSpPr>
      <dsp:spPr>
        <a:xfrm>
          <a:off x="2033183" y="1016264"/>
          <a:ext cx="415928" cy="415928"/>
        </a:xfrm>
        <a:prstGeom prst="triangle">
          <a:avLst>
            <a:gd name="adj" fmla="val 10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5C2EA90-56D6-4CA2-807F-E0B681ECD1BC}">
      <dsp:nvSpPr>
        <dsp:cNvPr id="0" name=""/>
        <dsp:cNvSpPr/>
      </dsp:nvSpPr>
      <dsp:spPr>
        <a:xfrm rot="5400000">
          <a:off x="3188281" y="860632"/>
          <a:ext cx="1467415" cy="2441745"/>
        </a:xfrm>
        <a:prstGeom prst="corner">
          <a:avLst>
            <a:gd name="adj1" fmla="val 16120"/>
            <a:gd name="adj2" fmla="val 1611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DE5D8A5-9B0C-48A1-AC9B-E61141B1186A}">
      <dsp:nvSpPr>
        <dsp:cNvPr id="0" name=""/>
        <dsp:cNvSpPr/>
      </dsp:nvSpPr>
      <dsp:spPr>
        <a:xfrm>
          <a:off x="2943333" y="1922573"/>
          <a:ext cx="2204421" cy="1267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KIZGINLIK-SUÇLULUK VE UTANÇ</a:t>
          </a:r>
          <a:endParaRPr lang="tr-TR" sz="2000" b="1" kern="1200" dirty="0">
            <a:effectLst>
              <a:outerShdw blurRad="38100" dist="38100" dir="2700000" algn="tl">
                <a:srgbClr val="000000">
                  <a:alpha val="43137"/>
                </a:srgbClr>
              </a:outerShdw>
            </a:effectLst>
            <a:latin typeface="Cambria" pitchFamily="18" charset="0"/>
          </a:endParaRPr>
        </a:p>
      </dsp:txBody>
      <dsp:txXfrm>
        <a:off x="2943333" y="1922573"/>
        <a:ext cx="2204421" cy="1267534"/>
      </dsp:txXfrm>
    </dsp:sp>
    <dsp:sp modelId="{7B1F4159-27A3-488C-98AB-15F34BDDB39E}">
      <dsp:nvSpPr>
        <dsp:cNvPr id="0" name=""/>
        <dsp:cNvSpPr/>
      </dsp:nvSpPr>
      <dsp:spPr>
        <a:xfrm>
          <a:off x="4731826" y="680868"/>
          <a:ext cx="415928" cy="415928"/>
        </a:xfrm>
        <a:prstGeom prst="triangle">
          <a:avLst>
            <a:gd name="adj" fmla="val 10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AECA14B-28B6-4D45-89D5-4141F1CD3F6D}">
      <dsp:nvSpPr>
        <dsp:cNvPr id="0" name=""/>
        <dsp:cNvSpPr/>
      </dsp:nvSpPr>
      <dsp:spPr>
        <a:xfrm rot="5400000">
          <a:off x="5886924" y="311687"/>
          <a:ext cx="1467415" cy="2441745"/>
        </a:xfrm>
        <a:prstGeom prst="corner">
          <a:avLst>
            <a:gd name="adj1" fmla="val 16120"/>
            <a:gd name="adj2" fmla="val 1611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BCDCAA1-8D9C-4AD7-AE23-8AB9D2A55300}">
      <dsp:nvSpPr>
        <dsp:cNvPr id="0" name=""/>
        <dsp:cNvSpPr/>
      </dsp:nvSpPr>
      <dsp:spPr>
        <a:xfrm>
          <a:off x="5641976" y="1160079"/>
          <a:ext cx="2204421" cy="1694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KABUL VE UYUM</a:t>
          </a:r>
          <a:endParaRPr lang="tr-TR" sz="2000" b="1" kern="1200" dirty="0">
            <a:effectLst>
              <a:outerShdw blurRad="38100" dist="38100" dir="2700000" algn="tl">
                <a:srgbClr val="000000">
                  <a:alpha val="43137"/>
                </a:srgbClr>
              </a:outerShdw>
            </a:effectLst>
            <a:latin typeface="Cambria" pitchFamily="18" charset="0"/>
          </a:endParaRPr>
        </a:p>
      </dsp:txBody>
      <dsp:txXfrm>
        <a:off x="5641976" y="1160079"/>
        <a:ext cx="2204421" cy="16946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626755-759C-4856-9133-15D26001C5FE}">
      <dsp:nvSpPr>
        <dsp:cNvPr id="0" name=""/>
        <dsp:cNvSpPr/>
      </dsp:nvSpPr>
      <dsp:spPr>
        <a:xfrm>
          <a:off x="5544608" y="864085"/>
          <a:ext cx="2185422" cy="4627584"/>
        </a:xfrm>
        <a:prstGeom prst="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0" rIns="137160" bIns="30480" numCol="1" spcCol="1270" anchor="ctr" anchorCtr="0">
          <a:noAutofit/>
        </a:bodyPr>
        <a:lstStyle/>
        <a:p>
          <a:pPr lvl="0" algn="r" defTabSz="1066800">
            <a:lnSpc>
              <a:spcPct val="90000"/>
            </a:lnSpc>
            <a:spcBef>
              <a:spcPct val="0"/>
            </a:spcBef>
            <a:spcAft>
              <a:spcPct val="35000"/>
            </a:spcAft>
          </a:pPr>
          <a:r>
            <a:rPr lang="tr-TR" sz="2400" b="1" kern="1200" dirty="0" smtClean="0">
              <a:solidFill>
                <a:schemeClr val="bg1"/>
              </a:solidFill>
              <a:effectLst>
                <a:outerShdw blurRad="38100" dist="38100" dir="2700000" algn="tl">
                  <a:srgbClr val="000000">
                    <a:alpha val="43137"/>
                  </a:srgbClr>
                </a:outerShdw>
              </a:effectLst>
              <a:latin typeface="Cambria" pitchFamily="18" charset="0"/>
            </a:rPr>
            <a:t>3. EVRE: KABUL ve UYUM</a:t>
          </a:r>
          <a:endParaRPr lang="tr-TR" sz="2400" b="1" kern="1200" dirty="0">
            <a:solidFill>
              <a:schemeClr val="bg1"/>
            </a:solidFill>
            <a:effectLst>
              <a:outerShdw blurRad="38100" dist="38100" dir="2700000" algn="tl">
                <a:srgbClr val="000000">
                  <a:alpha val="43137"/>
                </a:srgbClr>
              </a:outerShdw>
            </a:effectLst>
            <a:latin typeface="Cambria" pitchFamily="18" charset="0"/>
          </a:endParaRPr>
        </a:p>
      </dsp:txBody>
      <dsp:txXfrm rot="16200000">
        <a:off x="5309549" y="2662393"/>
        <a:ext cx="4164826" cy="568209"/>
      </dsp:txXfrm>
    </dsp:sp>
    <dsp:sp modelId="{AC20E56D-21FE-4F3D-9706-5F83C76DC84D}">
      <dsp:nvSpPr>
        <dsp:cNvPr id="0" name=""/>
        <dsp:cNvSpPr/>
      </dsp:nvSpPr>
      <dsp:spPr>
        <a:xfrm>
          <a:off x="3168347" y="421544"/>
          <a:ext cx="2185422" cy="5099743"/>
        </a:xfrm>
        <a:prstGeom prst="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0" rIns="137160" bIns="30480" numCol="1" spcCol="1270" anchor="ctr" anchorCtr="0">
          <a:noAutofit/>
        </a:bodyPr>
        <a:lstStyle/>
        <a:p>
          <a:pPr lvl="0" algn="r" defTabSz="1066800">
            <a:lnSpc>
              <a:spcPct val="90000"/>
            </a:lnSpc>
            <a:spcBef>
              <a:spcPct val="0"/>
            </a:spcBef>
            <a:spcAft>
              <a:spcPct val="35000"/>
            </a:spcAft>
          </a:pPr>
          <a:r>
            <a:rPr lang="tr-TR" sz="2400" b="1" kern="1200" dirty="0" smtClean="0">
              <a:solidFill>
                <a:schemeClr val="bg1"/>
              </a:solidFill>
              <a:effectLst>
                <a:outerShdw blurRad="38100" dist="38100" dir="2700000" algn="tl">
                  <a:srgbClr val="000000">
                    <a:alpha val="43137"/>
                  </a:srgbClr>
                </a:outerShdw>
              </a:effectLst>
              <a:latin typeface="Cambria" pitchFamily="18" charset="0"/>
            </a:rPr>
            <a:t>2. EVRE: KIZGINLIK-SUÇLULUK ve UTANÇ</a:t>
          </a:r>
          <a:endParaRPr lang="tr-TR" sz="2400" b="1" kern="1200" dirty="0">
            <a:solidFill>
              <a:schemeClr val="bg1"/>
            </a:solidFill>
            <a:effectLst>
              <a:outerShdw blurRad="38100" dist="38100" dir="2700000" algn="tl">
                <a:srgbClr val="000000">
                  <a:alpha val="43137"/>
                </a:srgbClr>
              </a:outerShdw>
            </a:effectLst>
            <a:latin typeface="Cambria" pitchFamily="18" charset="0"/>
          </a:endParaRPr>
        </a:p>
      </dsp:txBody>
      <dsp:txXfrm rot="16200000">
        <a:off x="2720817" y="2432324"/>
        <a:ext cx="4589769" cy="568209"/>
      </dsp:txXfrm>
    </dsp:sp>
    <dsp:sp modelId="{7BB043DE-BB5F-47AB-A398-0ACE10BD1E76}">
      <dsp:nvSpPr>
        <dsp:cNvPr id="0" name=""/>
        <dsp:cNvSpPr/>
      </dsp:nvSpPr>
      <dsp:spPr>
        <a:xfrm>
          <a:off x="792089" y="7"/>
          <a:ext cx="2185422" cy="5518001"/>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0" rIns="137160" bIns="30480" numCol="1" spcCol="1270" anchor="ctr" anchorCtr="0">
          <a:noAutofit/>
        </a:bodyPr>
        <a:lstStyle/>
        <a:p>
          <a:pPr lvl="0" algn="r" defTabSz="1066800">
            <a:lnSpc>
              <a:spcPct val="90000"/>
            </a:lnSpc>
            <a:spcBef>
              <a:spcPct val="0"/>
            </a:spcBef>
            <a:spcAft>
              <a:spcPct val="35000"/>
            </a:spcAft>
          </a:pPr>
          <a:r>
            <a:rPr lang="tr-TR" sz="2400" b="1" kern="1200" dirty="0" smtClean="0">
              <a:solidFill>
                <a:schemeClr val="bg1"/>
              </a:solidFill>
              <a:effectLst>
                <a:outerShdw blurRad="38100" dist="38100" dir="2700000" algn="tl">
                  <a:srgbClr val="000000">
                    <a:alpha val="43137"/>
                  </a:srgbClr>
                </a:outerShdw>
              </a:effectLst>
              <a:latin typeface="Cambria" pitchFamily="18" charset="0"/>
            </a:rPr>
            <a:t>1. EVRE: ŞOK-İNKAR-ACI ve DEPRESYON</a:t>
          </a:r>
          <a:endParaRPr lang="tr-TR" sz="2400" b="1" kern="1200" dirty="0">
            <a:solidFill>
              <a:schemeClr val="bg1"/>
            </a:solidFill>
            <a:effectLst>
              <a:outerShdw blurRad="38100" dist="38100" dir="2700000" algn="tl">
                <a:srgbClr val="000000">
                  <a:alpha val="43137"/>
                </a:srgbClr>
              </a:outerShdw>
            </a:effectLst>
            <a:latin typeface="Cambria" pitchFamily="18" charset="0"/>
          </a:endParaRPr>
        </a:p>
      </dsp:txBody>
      <dsp:txXfrm rot="16200000">
        <a:off x="156342" y="2199003"/>
        <a:ext cx="4966201" cy="568209"/>
      </dsp:txXfrm>
    </dsp:sp>
    <dsp:sp modelId="{8050DEF6-500E-4301-88E1-E36F3E35611A}">
      <dsp:nvSpPr>
        <dsp:cNvPr id="0" name=""/>
        <dsp:cNvSpPr/>
      </dsp:nvSpPr>
      <dsp:spPr>
        <a:xfrm>
          <a:off x="771415" y="-105221"/>
          <a:ext cx="1551649" cy="5544616"/>
        </a:xfrm>
        <a:prstGeom prst="rect">
          <a:avLst/>
        </a:prstGeom>
        <a:noFill/>
        <a:ln>
          <a:noFill/>
        </a:ln>
        <a:effectLst>
          <a:outerShdw blurRad="38100" dist="25400" dir="5400000" rotWithShape="0">
            <a:srgbClr val="000000">
              <a:alpha val="25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endParaRPr lang="tr-TR" sz="1600" kern="1200" dirty="0" smtClean="0">
            <a:solidFill>
              <a:schemeClr val="bg1"/>
            </a:solidFill>
            <a:effectLst>
              <a:outerShdw blurRad="38100" dist="38100" dir="2700000" algn="tl">
                <a:srgbClr val="000000">
                  <a:alpha val="43137"/>
                </a:srgbClr>
              </a:outerShdw>
            </a:effectLst>
            <a:latin typeface="Cambria" pitchFamily="18" charset="0"/>
          </a:endParaRPr>
        </a:p>
        <a:p>
          <a:pPr lvl="0" algn="l" defTabSz="711200">
            <a:lnSpc>
              <a:spcPct val="90000"/>
            </a:lnSpc>
            <a:spcBef>
              <a:spcPct val="0"/>
            </a:spcBef>
            <a:spcAft>
              <a:spcPct val="35000"/>
            </a:spcAft>
          </a:pPr>
          <a:r>
            <a:rPr lang="tr-TR" sz="1600" kern="1200" dirty="0" smtClean="0">
              <a:solidFill>
                <a:schemeClr val="bg1"/>
              </a:solidFill>
              <a:effectLst>
                <a:outerShdw blurRad="38100" dist="38100" dir="2700000" algn="tl">
                  <a:srgbClr val="000000">
                    <a:alpha val="43137"/>
                  </a:srgbClr>
                </a:outerShdw>
              </a:effectLst>
              <a:latin typeface="Cambria" pitchFamily="18" charset="0"/>
            </a:rPr>
            <a:t>Aile durumu ilk öğrendiğinde  çaresizlik ve aşırı ağlama ile karşılar. Gerçekten kaçarlar, mutsuzdurlar, inkar etmeye çalışırlar. Bu acı durum bazı ailelerde ömür boyu sürer. Depresyon bu acı sürecin sonucudur. Uzman desteği gerekir. Bu süreçte aileyi anlamak ve yardımcı olmak gerekir.</a:t>
          </a:r>
          <a:endParaRPr lang="tr-TR" sz="1600" kern="1200" dirty="0">
            <a:solidFill>
              <a:schemeClr val="bg1"/>
            </a:solidFill>
            <a:effectLst>
              <a:outerShdw blurRad="38100" dist="38100" dir="2700000" algn="tl">
                <a:srgbClr val="000000">
                  <a:alpha val="43137"/>
                </a:srgbClr>
              </a:outerShdw>
            </a:effectLst>
            <a:latin typeface="Cambria" pitchFamily="18" charset="0"/>
          </a:endParaRPr>
        </a:p>
      </dsp:txBody>
      <dsp:txXfrm>
        <a:off x="771415" y="-105221"/>
        <a:ext cx="1551649" cy="5544616"/>
      </dsp:txXfrm>
    </dsp:sp>
    <dsp:sp modelId="{8AC1BDDF-EF5D-4449-BEB2-DE6B320695FA}">
      <dsp:nvSpPr>
        <dsp:cNvPr id="0" name=""/>
        <dsp:cNvSpPr/>
      </dsp:nvSpPr>
      <dsp:spPr>
        <a:xfrm>
          <a:off x="3159278" y="555697"/>
          <a:ext cx="1551649" cy="4883697"/>
        </a:xfrm>
        <a:prstGeom prst="rect">
          <a:avLst/>
        </a:prstGeom>
        <a:noFill/>
        <a:ln>
          <a:noFill/>
        </a:ln>
        <a:effectLst/>
        <a:scene3d>
          <a:camera prst="orthographicFront"/>
          <a:lightRig rig="flat" dir="t"/>
        </a:scene3d>
        <a:sp3d/>
      </dsp:spPr>
      <dsp:style>
        <a:lnRef idx="0">
          <a:scrgbClr r="0" g="0" b="0"/>
        </a:lnRef>
        <a:fillRef idx="3">
          <a:scrgbClr r="0" g="0" b="0"/>
        </a:fillRef>
        <a:effectRef idx="1">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tr-TR" sz="1600" kern="1200" dirty="0" smtClean="0">
              <a:solidFill>
                <a:schemeClr val="bg1"/>
              </a:solidFill>
              <a:effectLst>
                <a:outerShdw blurRad="38100" dist="38100" dir="2700000" algn="tl">
                  <a:srgbClr val="000000">
                    <a:alpha val="43137"/>
                  </a:srgbClr>
                </a:outerShdw>
              </a:effectLst>
              <a:latin typeface="Cambria" pitchFamily="18" charset="0"/>
            </a:rPr>
            <a:t>Kızgınlık 2 şekilde kendini gösterir: </a:t>
          </a:r>
        </a:p>
        <a:p>
          <a:pPr lvl="0" algn="l" defTabSz="711200">
            <a:lnSpc>
              <a:spcPct val="90000"/>
            </a:lnSpc>
            <a:spcBef>
              <a:spcPct val="0"/>
            </a:spcBef>
            <a:spcAft>
              <a:spcPct val="35000"/>
            </a:spcAft>
          </a:pPr>
          <a:r>
            <a:rPr lang="tr-TR" sz="1600" kern="1200" dirty="0" smtClean="0">
              <a:solidFill>
                <a:schemeClr val="bg1"/>
              </a:solidFill>
              <a:effectLst>
                <a:outerShdw blurRad="38100" dist="38100" dir="2700000" algn="tl">
                  <a:srgbClr val="000000">
                    <a:alpha val="43137"/>
                  </a:srgbClr>
                </a:outerShdw>
              </a:effectLst>
              <a:latin typeface="Cambria" pitchFamily="18" charset="0"/>
            </a:rPr>
            <a:t>1. Niçin ben?</a:t>
          </a:r>
        </a:p>
        <a:p>
          <a:pPr lvl="0" algn="l" defTabSz="711200">
            <a:lnSpc>
              <a:spcPct val="90000"/>
            </a:lnSpc>
            <a:spcBef>
              <a:spcPct val="0"/>
            </a:spcBef>
            <a:spcAft>
              <a:spcPct val="35000"/>
            </a:spcAft>
          </a:pPr>
          <a:r>
            <a:rPr lang="tr-TR" sz="1600" kern="1200" dirty="0" smtClean="0">
              <a:solidFill>
                <a:schemeClr val="bg1"/>
              </a:solidFill>
              <a:effectLst>
                <a:outerShdw blurRad="38100" dist="38100" dir="2700000" algn="tl">
                  <a:srgbClr val="000000">
                    <a:alpha val="43137"/>
                  </a:srgbClr>
                </a:outerShdw>
              </a:effectLst>
              <a:latin typeface="Cambria" pitchFamily="18" charset="0"/>
            </a:rPr>
            <a:t>2. Sorun başka kaynağa ait tutulur. Doktor suçlanır. Daha sonrasında kendini suçlama olabilir. Geçmişteki bir hatadan kaynaklandığını düşünürler. Bir süre sonra durumu kusur olarak algılayıp, topluma çıkmaktan utanma başlayabilir.</a:t>
          </a:r>
        </a:p>
        <a:p>
          <a:pPr lvl="0" algn="l" defTabSz="711200">
            <a:lnSpc>
              <a:spcPct val="90000"/>
            </a:lnSpc>
            <a:spcBef>
              <a:spcPct val="0"/>
            </a:spcBef>
            <a:spcAft>
              <a:spcPct val="35000"/>
            </a:spcAft>
          </a:pP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3159278" y="555697"/>
        <a:ext cx="1551649" cy="4883697"/>
      </dsp:txXfrm>
    </dsp:sp>
    <dsp:sp modelId="{96F16AA4-158B-4A79-A726-E57000318CB0}">
      <dsp:nvSpPr>
        <dsp:cNvPr id="0" name=""/>
        <dsp:cNvSpPr/>
      </dsp:nvSpPr>
      <dsp:spPr>
        <a:xfrm>
          <a:off x="5544614" y="1080116"/>
          <a:ext cx="1542634" cy="4536252"/>
        </a:xfrm>
        <a:prstGeom prst="rect">
          <a:avLst/>
        </a:prstGeom>
        <a:noFill/>
        <a:ln>
          <a:noFill/>
        </a:ln>
        <a:effectLst/>
        <a:scene3d>
          <a:camera prst="orthographicFront"/>
          <a:lightRig rig="flat" dir="t"/>
        </a:scene3d>
        <a:sp3d/>
      </dsp:spPr>
      <dsp:style>
        <a:lnRef idx="0">
          <a:scrgbClr r="0" g="0" b="0"/>
        </a:lnRef>
        <a:fillRef idx="3">
          <a:scrgbClr r="0" g="0" b="0"/>
        </a:fillRef>
        <a:effectRef idx="1">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tr-TR" sz="1600" kern="1200" dirty="0" smtClean="0">
              <a:solidFill>
                <a:schemeClr val="bg1"/>
              </a:solidFill>
              <a:effectLst>
                <a:outerShdw blurRad="38100" dist="38100" dir="2700000" algn="tl">
                  <a:srgbClr val="000000">
                    <a:alpha val="43137"/>
                  </a:srgbClr>
                </a:outerShdw>
              </a:effectLst>
              <a:latin typeface="Cambria" pitchFamily="18" charset="0"/>
            </a:rPr>
            <a:t>Son aşamada ise olumsuz duygular tamamen ortadan kalkmasa da durum kabullenilir. Aile durumu kabul ettikten sonra, artık bu durum için neler yapabileceğini araştırır. Duruma uyum sağlamaya başlar.</a:t>
          </a:r>
          <a:endParaRPr lang="tr-TR" sz="1600" kern="1200" dirty="0">
            <a:solidFill>
              <a:schemeClr val="bg1"/>
            </a:solidFill>
            <a:effectLst>
              <a:outerShdw blurRad="38100" dist="38100" dir="2700000" algn="tl">
                <a:srgbClr val="000000">
                  <a:alpha val="43137"/>
                </a:srgbClr>
              </a:outerShdw>
            </a:effectLst>
            <a:latin typeface="Cambria" pitchFamily="18" charset="0"/>
          </a:endParaRPr>
        </a:p>
      </dsp:txBody>
      <dsp:txXfrm>
        <a:off x="5544614" y="1080116"/>
        <a:ext cx="1542634" cy="4536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03EF4-55B2-431A-A108-6A3BA24BC64C}">
      <dsp:nvSpPr>
        <dsp:cNvPr id="0" name=""/>
        <dsp:cNvSpPr/>
      </dsp:nvSpPr>
      <dsp:spPr>
        <a:xfrm>
          <a:off x="773853" y="276716"/>
          <a:ext cx="3050022" cy="953132"/>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5588"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effectLst>
                <a:outerShdw blurRad="38100" dist="38100" dir="2700000" algn="tl">
                  <a:srgbClr val="000000">
                    <a:alpha val="43137"/>
                  </a:srgbClr>
                </a:outerShdw>
              </a:effectLst>
              <a:latin typeface="Cambria" pitchFamily="18" charset="0"/>
            </a:rPr>
            <a:t>Çocuğun bakımını üstlenme</a:t>
          </a:r>
          <a:endParaRPr lang="tr-TR" sz="1800" kern="1200" dirty="0">
            <a:solidFill>
              <a:schemeClr val="tx1"/>
            </a:solidFill>
            <a:effectLst>
              <a:outerShdw blurRad="38100" dist="38100" dir="2700000" algn="tl">
                <a:srgbClr val="000000">
                  <a:alpha val="43137"/>
                </a:srgbClr>
              </a:outerShdw>
            </a:effectLst>
            <a:latin typeface="Cambria" pitchFamily="18" charset="0"/>
          </a:endParaRPr>
        </a:p>
      </dsp:txBody>
      <dsp:txXfrm>
        <a:off x="773853" y="276716"/>
        <a:ext cx="3050022" cy="953132"/>
      </dsp:txXfrm>
    </dsp:sp>
    <dsp:sp modelId="{3F9454B9-FD28-4A1A-A1DC-B8896FCF54D0}">
      <dsp:nvSpPr>
        <dsp:cNvPr id="0" name=""/>
        <dsp:cNvSpPr/>
      </dsp:nvSpPr>
      <dsp:spPr>
        <a:xfrm>
          <a:off x="646769" y="139041"/>
          <a:ext cx="667192" cy="1000788"/>
        </a:xfrm>
        <a:prstGeom prst="donut">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4329F29-BED1-4E61-9783-58EEA4784D23}">
      <dsp:nvSpPr>
        <dsp:cNvPr id="0" name=""/>
        <dsp:cNvSpPr/>
      </dsp:nvSpPr>
      <dsp:spPr>
        <a:xfrm>
          <a:off x="4152080" y="276716"/>
          <a:ext cx="3050022" cy="953132"/>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5588"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Özel gereksinimi olmayan çocuklarıyla ilgilenme</a:t>
          </a:r>
          <a:endParaRPr lang="tr-TR" sz="1800" kern="1200" dirty="0">
            <a:effectLst>
              <a:outerShdw blurRad="38100" dist="38100" dir="2700000" algn="tl">
                <a:srgbClr val="000000">
                  <a:alpha val="43137"/>
                </a:srgbClr>
              </a:outerShdw>
            </a:effectLst>
            <a:latin typeface="Cambria" pitchFamily="18" charset="0"/>
          </a:endParaRPr>
        </a:p>
      </dsp:txBody>
      <dsp:txXfrm>
        <a:off x="4152080" y="276716"/>
        <a:ext cx="3050022" cy="953132"/>
      </dsp:txXfrm>
    </dsp:sp>
    <dsp:sp modelId="{CA4EE804-9594-40FE-A04D-EC4859648581}">
      <dsp:nvSpPr>
        <dsp:cNvPr id="0" name=""/>
        <dsp:cNvSpPr/>
      </dsp:nvSpPr>
      <dsp:spPr>
        <a:xfrm>
          <a:off x="4024995" y="139041"/>
          <a:ext cx="667192" cy="1000788"/>
        </a:xfrm>
        <a:prstGeom prst="donut">
          <a:avLst/>
        </a:prstGeom>
        <a:gradFill rotWithShape="0">
          <a:gsLst>
            <a:gs pos="0">
              <a:schemeClr val="accent3">
                <a:tint val="50000"/>
                <a:hueOff val="0"/>
                <a:satOff val="0"/>
                <a:lumOff val="0"/>
                <a:alphaOff val="0"/>
                <a:tint val="96000"/>
                <a:lumMod val="104000"/>
              </a:schemeClr>
            </a:gs>
            <a:gs pos="100000">
              <a:schemeClr val="accent3">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5E122DF-013C-49CB-8306-7C4F7351F24F}">
      <dsp:nvSpPr>
        <dsp:cNvPr id="0" name=""/>
        <dsp:cNvSpPr/>
      </dsp:nvSpPr>
      <dsp:spPr>
        <a:xfrm>
          <a:off x="773853" y="1476603"/>
          <a:ext cx="3050022" cy="953132"/>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5588"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Maddi destek sağlama</a:t>
          </a:r>
          <a:endParaRPr lang="tr-TR" sz="1800" kern="1200" dirty="0">
            <a:effectLst>
              <a:outerShdw blurRad="38100" dist="38100" dir="2700000" algn="tl">
                <a:srgbClr val="000000">
                  <a:alpha val="43137"/>
                </a:srgbClr>
              </a:outerShdw>
            </a:effectLst>
            <a:latin typeface="Cambria" pitchFamily="18" charset="0"/>
          </a:endParaRPr>
        </a:p>
      </dsp:txBody>
      <dsp:txXfrm>
        <a:off x="773853" y="1476603"/>
        <a:ext cx="3050022" cy="953132"/>
      </dsp:txXfrm>
    </dsp:sp>
    <dsp:sp modelId="{CD6B6B6E-A3C7-4F59-AD6C-D5327A0BD4E5}">
      <dsp:nvSpPr>
        <dsp:cNvPr id="0" name=""/>
        <dsp:cNvSpPr/>
      </dsp:nvSpPr>
      <dsp:spPr>
        <a:xfrm>
          <a:off x="646769" y="1338928"/>
          <a:ext cx="667192" cy="1000788"/>
        </a:xfrm>
        <a:prstGeom prst="donut">
          <a:avLst/>
        </a:prstGeom>
        <a:gradFill rotWithShape="0">
          <a:gsLst>
            <a:gs pos="0">
              <a:schemeClr val="accent4">
                <a:tint val="50000"/>
                <a:hueOff val="0"/>
                <a:satOff val="0"/>
                <a:lumOff val="0"/>
                <a:alphaOff val="0"/>
                <a:tint val="96000"/>
                <a:lumMod val="104000"/>
              </a:schemeClr>
            </a:gs>
            <a:gs pos="100000">
              <a:schemeClr val="accent4">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37082DD-4CCC-4CC7-AC61-9130B3FBC6F9}">
      <dsp:nvSpPr>
        <dsp:cNvPr id="0" name=""/>
        <dsp:cNvSpPr/>
      </dsp:nvSpPr>
      <dsp:spPr>
        <a:xfrm>
          <a:off x="4152080" y="1476603"/>
          <a:ext cx="3050022" cy="953132"/>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5588"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Çocuğun eğitimiyle ilgili bilgi sahibi olma</a:t>
          </a:r>
          <a:endParaRPr lang="tr-TR" sz="1800" kern="1200" dirty="0">
            <a:effectLst>
              <a:outerShdw blurRad="38100" dist="38100" dir="2700000" algn="tl">
                <a:srgbClr val="000000">
                  <a:alpha val="43137"/>
                </a:srgbClr>
              </a:outerShdw>
            </a:effectLst>
            <a:latin typeface="Cambria" pitchFamily="18" charset="0"/>
          </a:endParaRPr>
        </a:p>
      </dsp:txBody>
      <dsp:txXfrm>
        <a:off x="4152080" y="1476603"/>
        <a:ext cx="3050022" cy="953132"/>
      </dsp:txXfrm>
    </dsp:sp>
    <dsp:sp modelId="{5F693858-354A-45AE-B56E-3CEA93E87834}">
      <dsp:nvSpPr>
        <dsp:cNvPr id="0" name=""/>
        <dsp:cNvSpPr/>
      </dsp:nvSpPr>
      <dsp:spPr>
        <a:xfrm>
          <a:off x="4024995" y="1338928"/>
          <a:ext cx="667192" cy="1000788"/>
        </a:xfrm>
        <a:prstGeom prst="donut">
          <a:avLst/>
        </a:prstGeom>
        <a:gradFill rotWithShape="0">
          <a:gsLst>
            <a:gs pos="0">
              <a:schemeClr val="accent5">
                <a:tint val="50000"/>
                <a:hueOff val="0"/>
                <a:satOff val="0"/>
                <a:lumOff val="0"/>
                <a:alphaOff val="0"/>
                <a:tint val="96000"/>
                <a:lumMod val="104000"/>
              </a:schemeClr>
            </a:gs>
            <a:gs pos="100000">
              <a:schemeClr val="accent5">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7322208-133C-47FE-A796-13161CABB99C}">
      <dsp:nvSpPr>
        <dsp:cNvPr id="0" name=""/>
        <dsp:cNvSpPr/>
      </dsp:nvSpPr>
      <dsp:spPr>
        <a:xfrm>
          <a:off x="773853" y="2676490"/>
          <a:ext cx="3050022" cy="953132"/>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5588"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Çocuğun davranış ve öğrenme sorunlarına karşı destek alma</a:t>
          </a:r>
          <a:endParaRPr lang="tr-TR" sz="1800" kern="1200" dirty="0">
            <a:effectLst>
              <a:outerShdw blurRad="38100" dist="38100" dir="2700000" algn="tl">
                <a:srgbClr val="000000">
                  <a:alpha val="43137"/>
                </a:srgbClr>
              </a:outerShdw>
            </a:effectLst>
            <a:latin typeface="Cambria" pitchFamily="18" charset="0"/>
          </a:endParaRPr>
        </a:p>
      </dsp:txBody>
      <dsp:txXfrm>
        <a:off x="773853" y="2676490"/>
        <a:ext cx="3050022" cy="953132"/>
      </dsp:txXfrm>
    </dsp:sp>
    <dsp:sp modelId="{9B794901-07FB-43BF-8F46-9E2412A01B51}">
      <dsp:nvSpPr>
        <dsp:cNvPr id="0" name=""/>
        <dsp:cNvSpPr/>
      </dsp:nvSpPr>
      <dsp:spPr>
        <a:xfrm>
          <a:off x="646769" y="2538816"/>
          <a:ext cx="667192" cy="1000788"/>
        </a:xfrm>
        <a:prstGeom prst="donut">
          <a:avLst/>
        </a:prstGeom>
        <a:gradFill rotWithShape="0">
          <a:gsLst>
            <a:gs pos="0">
              <a:schemeClr val="accent6">
                <a:tint val="50000"/>
                <a:hueOff val="0"/>
                <a:satOff val="0"/>
                <a:lumOff val="0"/>
                <a:alphaOff val="0"/>
                <a:tint val="96000"/>
                <a:lumMod val="104000"/>
              </a:schemeClr>
            </a:gs>
            <a:gs pos="100000">
              <a:schemeClr val="accent6">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9AB352F3-ED26-4D90-90EC-C0C547B98BED}">
      <dsp:nvSpPr>
        <dsp:cNvPr id="0" name=""/>
        <dsp:cNvSpPr/>
      </dsp:nvSpPr>
      <dsp:spPr>
        <a:xfrm>
          <a:off x="4152080" y="2676490"/>
          <a:ext cx="3050022" cy="953132"/>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5588"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Eşler arasında yaşanan sorunlar</a:t>
          </a:r>
          <a:endParaRPr lang="tr-TR" sz="1800" kern="1200" dirty="0">
            <a:effectLst>
              <a:outerShdw blurRad="38100" dist="38100" dir="2700000" algn="tl">
                <a:srgbClr val="000000">
                  <a:alpha val="43137"/>
                </a:srgbClr>
              </a:outerShdw>
            </a:effectLst>
            <a:latin typeface="Cambria" pitchFamily="18" charset="0"/>
          </a:endParaRPr>
        </a:p>
      </dsp:txBody>
      <dsp:txXfrm>
        <a:off x="4152080" y="2676490"/>
        <a:ext cx="3050022" cy="953132"/>
      </dsp:txXfrm>
    </dsp:sp>
    <dsp:sp modelId="{F5915B90-9AB3-44F1-B0DE-8717D92B3B30}">
      <dsp:nvSpPr>
        <dsp:cNvPr id="0" name=""/>
        <dsp:cNvSpPr/>
      </dsp:nvSpPr>
      <dsp:spPr>
        <a:xfrm>
          <a:off x="4024995" y="2538816"/>
          <a:ext cx="667192" cy="1000788"/>
        </a:xfrm>
        <a:prstGeom prst="donut">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DAA12E78-D4DC-4EF7-ABB6-9CEF23822108}">
      <dsp:nvSpPr>
        <dsp:cNvPr id="0" name=""/>
        <dsp:cNvSpPr/>
      </dsp:nvSpPr>
      <dsp:spPr>
        <a:xfrm>
          <a:off x="773853" y="3876378"/>
          <a:ext cx="3050022" cy="953132"/>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5588"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Çocukları için psikolojik danışma desteği alma</a:t>
          </a:r>
          <a:endParaRPr lang="tr-TR" sz="1800" kern="1200" dirty="0">
            <a:effectLst>
              <a:outerShdw blurRad="38100" dist="38100" dir="2700000" algn="tl">
                <a:srgbClr val="000000">
                  <a:alpha val="43137"/>
                </a:srgbClr>
              </a:outerShdw>
            </a:effectLst>
            <a:latin typeface="Cambria" pitchFamily="18" charset="0"/>
          </a:endParaRPr>
        </a:p>
      </dsp:txBody>
      <dsp:txXfrm>
        <a:off x="773853" y="3876378"/>
        <a:ext cx="3050022" cy="953132"/>
      </dsp:txXfrm>
    </dsp:sp>
    <dsp:sp modelId="{B316CAED-D0E8-4784-B4E7-997FDB41F076}">
      <dsp:nvSpPr>
        <dsp:cNvPr id="0" name=""/>
        <dsp:cNvSpPr/>
      </dsp:nvSpPr>
      <dsp:spPr>
        <a:xfrm>
          <a:off x="646769" y="3738703"/>
          <a:ext cx="667192" cy="1000788"/>
        </a:xfrm>
        <a:prstGeom prst="donut">
          <a:avLst/>
        </a:prstGeom>
        <a:gradFill rotWithShape="0">
          <a:gsLst>
            <a:gs pos="0">
              <a:schemeClr val="accent3">
                <a:tint val="50000"/>
                <a:hueOff val="0"/>
                <a:satOff val="0"/>
                <a:lumOff val="0"/>
                <a:alphaOff val="0"/>
                <a:tint val="96000"/>
                <a:lumMod val="104000"/>
              </a:schemeClr>
            </a:gs>
            <a:gs pos="100000">
              <a:schemeClr val="accent3">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49443032-0923-4797-8138-7B30ABCEA4F8}">
      <dsp:nvSpPr>
        <dsp:cNvPr id="0" name=""/>
        <dsp:cNvSpPr/>
      </dsp:nvSpPr>
      <dsp:spPr>
        <a:xfrm>
          <a:off x="4152080" y="3876378"/>
          <a:ext cx="3050022" cy="953132"/>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5588"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Çevresindeki kişileri bilgilendirme</a:t>
          </a:r>
          <a:endParaRPr lang="tr-TR" sz="1800" kern="1200" dirty="0">
            <a:effectLst>
              <a:outerShdw blurRad="38100" dist="38100" dir="2700000" algn="tl">
                <a:srgbClr val="000000">
                  <a:alpha val="43137"/>
                </a:srgbClr>
              </a:outerShdw>
            </a:effectLst>
            <a:latin typeface="Cambria" pitchFamily="18" charset="0"/>
          </a:endParaRPr>
        </a:p>
      </dsp:txBody>
      <dsp:txXfrm>
        <a:off x="4152080" y="3876378"/>
        <a:ext cx="3050022" cy="953132"/>
      </dsp:txXfrm>
    </dsp:sp>
    <dsp:sp modelId="{721ACDBB-AFEB-4F8B-A66F-027DF3ABB9F1}">
      <dsp:nvSpPr>
        <dsp:cNvPr id="0" name=""/>
        <dsp:cNvSpPr/>
      </dsp:nvSpPr>
      <dsp:spPr>
        <a:xfrm>
          <a:off x="4024995" y="3738703"/>
          <a:ext cx="667192" cy="1000788"/>
        </a:xfrm>
        <a:prstGeom prst="donut">
          <a:avLst/>
        </a:prstGeom>
        <a:gradFill rotWithShape="0">
          <a:gsLst>
            <a:gs pos="0">
              <a:schemeClr val="accent4">
                <a:tint val="50000"/>
                <a:hueOff val="0"/>
                <a:satOff val="0"/>
                <a:lumOff val="0"/>
                <a:alphaOff val="0"/>
                <a:tint val="96000"/>
                <a:lumMod val="104000"/>
              </a:schemeClr>
            </a:gs>
            <a:gs pos="100000">
              <a:schemeClr val="accent4">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F5A79-0376-40E6-B4BD-D322E91A76AF}">
      <dsp:nvSpPr>
        <dsp:cNvPr id="0" name=""/>
        <dsp:cNvSpPr/>
      </dsp:nvSpPr>
      <dsp:spPr>
        <a:xfrm rot="18000000">
          <a:off x="1001" y="1934009"/>
          <a:ext cx="2129017" cy="1383861"/>
        </a:xfrm>
        <a:prstGeom prst="round2Same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25400" rIns="762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Ailenin ifadelerini kabul etme</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97808" y="1984675"/>
        <a:ext cx="1993907" cy="1316306"/>
      </dsp:txXfrm>
    </dsp:sp>
    <dsp:sp modelId="{809D4276-D846-4DB6-B02F-BD213671F7CD}">
      <dsp:nvSpPr>
        <dsp:cNvPr id="0" name=""/>
        <dsp:cNvSpPr/>
      </dsp:nvSpPr>
      <dsp:spPr>
        <a:xfrm rot="20400000">
          <a:off x="1883343" y="354537"/>
          <a:ext cx="2129017" cy="1383861"/>
        </a:xfrm>
        <a:prstGeom prst="round2Same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25400" rIns="762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Dinleme becerilerine sahip olma</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1962451" y="420055"/>
        <a:ext cx="1993907" cy="1316306"/>
      </dsp:txXfrm>
    </dsp:sp>
    <dsp:sp modelId="{12E5543A-9444-4D97-B1D2-1AF3E8F4087A}">
      <dsp:nvSpPr>
        <dsp:cNvPr id="0" name=""/>
        <dsp:cNvSpPr/>
      </dsp:nvSpPr>
      <dsp:spPr>
        <a:xfrm rot="1200000">
          <a:off x="4340566" y="354537"/>
          <a:ext cx="2129017" cy="1383861"/>
        </a:xfrm>
        <a:prstGeom prst="round2Same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25400" rIns="762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Etkili sorular sorma</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4396568" y="420055"/>
        <a:ext cx="1993907" cy="1316306"/>
      </dsp:txXfrm>
    </dsp:sp>
    <dsp:sp modelId="{AE7CAF79-7C0B-40EC-9B00-9D342660EBCD}">
      <dsp:nvSpPr>
        <dsp:cNvPr id="0" name=""/>
        <dsp:cNvSpPr/>
      </dsp:nvSpPr>
      <dsp:spPr>
        <a:xfrm rot="3600000">
          <a:off x="6222908" y="1934009"/>
          <a:ext cx="2129017" cy="1383861"/>
        </a:xfrm>
        <a:prstGeom prst="round2Same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25400" rIns="762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Aileyi cesaretlendirme</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6261211" y="1984675"/>
        <a:ext cx="1993907" cy="13163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21BCC1-DAA0-4A40-A22E-2FF99064AF28}">
      <dsp:nvSpPr>
        <dsp:cNvPr id="0" name=""/>
        <dsp:cNvSpPr/>
      </dsp:nvSpPr>
      <dsp:spPr>
        <a:xfrm>
          <a:off x="1885269" y="1233588"/>
          <a:ext cx="2725423" cy="2605689"/>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bg1"/>
              </a:solidFill>
              <a:effectLst>
                <a:outerShdw blurRad="38100" dist="38100" dir="2700000" algn="tl">
                  <a:srgbClr val="000000">
                    <a:alpha val="43137"/>
                  </a:srgbClr>
                </a:outerShdw>
              </a:effectLst>
              <a:latin typeface="Cambria" pitchFamily="18" charset="0"/>
            </a:rPr>
            <a:t>AİLE GÖRÜŞMELERİ</a:t>
          </a:r>
          <a:endParaRPr lang="tr-TR" sz="2000" b="1" kern="1200" dirty="0">
            <a:solidFill>
              <a:schemeClr val="bg1"/>
            </a:solidFill>
            <a:effectLst>
              <a:outerShdw blurRad="38100" dist="38100" dir="2700000" algn="tl">
                <a:srgbClr val="000000">
                  <a:alpha val="43137"/>
                </a:srgbClr>
              </a:outerShdw>
            </a:effectLst>
            <a:latin typeface="Cambria" pitchFamily="18" charset="0"/>
          </a:endParaRPr>
        </a:p>
      </dsp:txBody>
      <dsp:txXfrm>
        <a:off x="2284398" y="1615182"/>
        <a:ext cx="1927165" cy="1842501"/>
      </dsp:txXfrm>
    </dsp:sp>
    <dsp:sp modelId="{91681F0E-117E-485A-AFF2-B840792EEF75}">
      <dsp:nvSpPr>
        <dsp:cNvPr id="0" name=""/>
        <dsp:cNvSpPr/>
      </dsp:nvSpPr>
      <dsp:spPr>
        <a:xfrm>
          <a:off x="3537647" y="297400"/>
          <a:ext cx="456444" cy="45643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AD43C8A-90FA-450C-A1B8-0FDD9DE0A386}">
      <dsp:nvSpPr>
        <dsp:cNvPr id="0" name=""/>
        <dsp:cNvSpPr/>
      </dsp:nvSpPr>
      <dsp:spPr>
        <a:xfrm>
          <a:off x="2456836" y="4283550"/>
          <a:ext cx="330502" cy="330820"/>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AF92644-9348-4839-83E4-0CE4207521E0}">
      <dsp:nvSpPr>
        <dsp:cNvPr id="0" name=""/>
        <dsp:cNvSpPr/>
      </dsp:nvSpPr>
      <dsp:spPr>
        <a:xfrm>
          <a:off x="5328593" y="2664296"/>
          <a:ext cx="330502" cy="330820"/>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8477978-3114-4B41-B96E-3CD24EEE9931}">
      <dsp:nvSpPr>
        <dsp:cNvPr id="0" name=""/>
        <dsp:cNvSpPr/>
      </dsp:nvSpPr>
      <dsp:spPr>
        <a:xfrm>
          <a:off x="3982642" y="4635466"/>
          <a:ext cx="456444" cy="456436"/>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5DF34F7-7242-4140-AF05-15BF00278FC3}">
      <dsp:nvSpPr>
        <dsp:cNvPr id="0" name=""/>
        <dsp:cNvSpPr/>
      </dsp:nvSpPr>
      <dsp:spPr>
        <a:xfrm>
          <a:off x="2550720" y="946096"/>
          <a:ext cx="330502" cy="330820"/>
        </a:xfrm>
        <a:prstGeom prst="ellips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347F1C2-2508-4678-843C-0AF26A87C205}">
      <dsp:nvSpPr>
        <dsp:cNvPr id="0" name=""/>
        <dsp:cNvSpPr/>
      </dsp:nvSpPr>
      <dsp:spPr>
        <a:xfrm>
          <a:off x="1508836" y="2838487"/>
          <a:ext cx="330502" cy="330820"/>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1165B5D-1CC5-46DE-B615-21545A506BE5}">
      <dsp:nvSpPr>
        <dsp:cNvPr id="0" name=""/>
        <dsp:cNvSpPr/>
      </dsp:nvSpPr>
      <dsp:spPr>
        <a:xfrm>
          <a:off x="-171657" y="1146482"/>
          <a:ext cx="1838998" cy="1825317"/>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bg1"/>
              </a:solidFill>
              <a:effectLst>
                <a:outerShdw blurRad="38100" dist="38100" dir="2700000" algn="tl">
                  <a:srgbClr val="000000">
                    <a:alpha val="43137"/>
                  </a:srgbClr>
                </a:outerShdw>
              </a:effectLst>
              <a:latin typeface="Cambria" pitchFamily="18" charset="0"/>
            </a:rPr>
            <a:t>YAZILI NOTLAR</a:t>
          </a:r>
          <a:endParaRPr lang="tr-TR" sz="2000" b="1" kern="1200" dirty="0">
            <a:solidFill>
              <a:schemeClr val="bg1"/>
            </a:solidFill>
            <a:effectLst>
              <a:outerShdw blurRad="38100" dist="38100" dir="2700000" algn="tl">
                <a:srgbClr val="000000">
                  <a:alpha val="43137"/>
                </a:srgbClr>
              </a:outerShdw>
            </a:effectLst>
            <a:latin typeface="Cambria" pitchFamily="18" charset="0"/>
          </a:endParaRPr>
        </a:p>
      </dsp:txBody>
      <dsp:txXfrm>
        <a:off x="97658" y="1413793"/>
        <a:ext cx="1300368" cy="1290695"/>
      </dsp:txXfrm>
    </dsp:sp>
    <dsp:sp modelId="{3ADC0F4A-8180-4050-88A5-B5E359043D6A}">
      <dsp:nvSpPr>
        <dsp:cNvPr id="0" name=""/>
        <dsp:cNvSpPr/>
      </dsp:nvSpPr>
      <dsp:spPr>
        <a:xfrm>
          <a:off x="1368151" y="360042"/>
          <a:ext cx="456444" cy="456436"/>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56009C1-DA1E-4270-9E54-12E99AF2EE32}">
      <dsp:nvSpPr>
        <dsp:cNvPr id="0" name=""/>
        <dsp:cNvSpPr/>
      </dsp:nvSpPr>
      <dsp:spPr>
        <a:xfrm>
          <a:off x="70044" y="3382183"/>
          <a:ext cx="825110" cy="825133"/>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CEC58EB-F07A-41E2-A66A-3CBF4FDF03EB}">
      <dsp:nvSpPr>
        <dsp:cNvPr id="0" name=""/>
        <dsp:cNvSpPr/>
      </dsp:nvSpPr>
      <dsp:spPr>
        <a:xfrm>
          <a:off x="5233311" y="-123351"/>
          <a:ext cx="2643201" cy="2795263"/>
        </a:xfrm>
        <a:prstGeom prst="ellips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bg1"/>
              </a:solidFill>
              <a:effectLst>
                <a:outerShdw blurRad="38100" dist="38100" dir="2700000" algn="tl">
                  <a:srgbClr val="000000">
                    <a:alpha val="43137"/>
                  </a:srgbClr>
                </a:outerShdw>
              </a:effectLst>
              <a:latin typeface="Cambria" pitchFamily="18" charset="0"/>
            </a:rPr>
            <a:t>TELEFON GÖRÜŞMELERİ</a:t>
          </a:r>
          <a:endParaRPr lang="tr-TR" sz="2000" b="1" kern="1200" dirty="0">
            <a:solidFill>
              <a:schemeClr val="bg1"/>
            </a:solidFill>
            <a:effectLst>
              <a:outerShdw blurRad="38100" dist="38100" dir="2700000" algn="tl">
                <a:srgbClr val="000000">
                  <a:alpha val="43137"/>
                </a:srgbClr>
              </a:outerShdw>
            </a:effectLst>
            <a:latin typeface="Cambria" pitchFamily="18" charset="0"/>
          </a:endParaRPr>
        </a:p>
      </dsp:txBody>
      <dsp:txXfrm>
        <a:off x="5620399" y="286006"/>
        <a:ext cx="1869025" cy="1976549"/>
      </dsp:txXfrm>
    </dsp:sp>
    <dsp:sp modelId="{74F7C46F-291D-4254-AD34-A06F15741F40}">
      <dsp:nvSpPr>
        <dsp:cNvPr id="0" name=""/>
        <dsp:cNvSpPr/>
      </dsp:nvSpPr>
      <dsp:spPr>
        <a:xfrm>
          <a:off x="4976439" y="1591916"/>
          <a:ext cx="456444" cy="45643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9C710BA-E626-4025-8468-1AB5B1EBF895}">
      <dsp:nvSpPr>
        <dsp:cNvPr id="0" name=""/>
        <dsp:cNvSpPr/>
      </dsp:nvSpPr>
      <dsp:spPr>
        <a:xfrm>
          <a:off x="-243665" y="4364097"/>
          <a:ext cx="330502" cy="330820"/>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D418982-32A6-4A57-83CF-0AD150A95C9F}">
      <dsp:nvSpPr>
        <dsp:cNvPr id="0" name=""/>
        <dsp:cNvSpPr/>
      </dsp:nvSpPr>
      <dsp:spPr>
        <a:xfrm>
          <a:off x="4176464" y="4032447"/>
          <a:ext cx="330502" cy="330820"/>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3DECD-C80F-4913-8062-ADAF3A6A9F7E}">
      <dsp:nvSpPr>
        <dsp:cNvPr id="0" name=""/>
        <dsp:cNvSpPr/>
      </dsp:nvSpPr>
      <dsp:spPr>
        <a:xfrm>
          <a:off x="948717" y="973"/>
          <a:ext cx="6057068" cy="550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l" defTabSz="933450">
            <a:lnSpc>
              <a:spcPct val="90000"/>
            </a:lnSpc>
            <a:spcBef>
              <a:spcPct val="0"/>
            </a:spcBef>
            <a:spcAft>
              <a:spcPct val="35000"/>
            </a:spcAft>
          </a:pPr>
          <a:r>
            <a:rPr lang="tr-TR" sz="2100" b="1" kern="1200" dirty="0" smtClean="0">
              <a:effectLst>
                <a:outerShdw blurRad="38100" dist="38100" dir="2700000" algn="tl">
                  <a:srgbClr val="000000">
                    <a:alpha val="43137"/>
                  </a:srgbClr>
                </a:outerShdw>
              </a:effectLst>
              <a:latin typeface="Cambria" pitchFamily="18" charset="0"/>
            </a:rPr>
            <a:t>Aile Görüşme Öncesi Yapılması Gerekenler</a:t>
          </a:r>
          <a:endParaRPr lang="tr-TR" sz="2100" b="1" kern="1200" dirty="0">
            <a:effectLst>
              <a:outerShdw blurRad="38100" dist="38100" dir="2700000" algn="tl">
                <a:srgbClr val="000000">
                  <a:alpha val="43137"/>
                </a:srgbClr>
              </a:outerShdw>
            </a:effectLst>
            <a:latin typeface="Cambria" pitchFamily="18" charset="0"/>
          </a:endParaRPr>
        </a:p>
      </dsp:txBody>
      <dsp:txXfrm>
        <a:off x="948717" y="973"/>
        <a:ext cx="6057068" cy="550642"/>
      </dsp:txXfrm>
    </dsp:sp>
    <dsp:sp modelId="{BF753D85-0A6D-4453-B9A9-A1E1FEF62118}">
      <dsp:nvSpPr>
        <dsp:cNvPr id="0" name=""/>
        <dsp:cNvSpPr/>
      </dsp:nvSpPr>
      <dsp:spPr>
        <a:xfrm>
          <a:off x="948717" y="551616"/>
          <a:ext cx="1417353" cy="1121679"/>
        </a:xfrm>
        <a:prstGeom prst="chevron">
          <a:avLst>
            <a:gd name="adj" fmla="val 7061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971EF98-B556-4637-917C-2A5A8B33A0AA}">
      <dsp:nvSpPr>
        <dsp:cNvPr id="0" name=""/>
        <dsp:cNvSpPr/>
      </dsp:nvSpPr>
      <dsp:spPr>
        <a:xfrm>
          <a:off x="1800072" y="551616"/>
          <a:ext cx="1417353" cy="1121679"/>
        </a:xfrm>
        <a:prstGeom prst="chevron">
          <a:avLst>
            <a:gd name="adj" fmla="val 7061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00644E4-39F3-44F4-94C1-B0E182BD743A}">
      <dsp:nvSpPr>
        <dsp:cNvPr id="0" name=""/>
        <dsp:cNvSpPr/>
      </dsp:nvSpPr>
      <dsp:spPr>
        <a:xfrm>
          <a:off x="2652099" y="551616"/>
          <a:ext cx="1417353" cy="1121679"/>
        </a:xfrm>
        <a:prstGeom prst="chevron">
          <a:avLst>
            <a:gd name="adj" fmla="val 7061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C8260CE-4ABA-4C6A-852A-18CFED48AC81}">
      <dsp:nvSpPr>
        <dsp:cNvPr id="0" name=""/>
        <dsp:cNvSpPr/>
      </dsp:nvSpPr>
      <dsp:spPr>
        <a:xfrm>
          <a:off x="3503454" y="551616"/>
          <a:ext cx="1417353" cy="1121679"/>
        </a:xfrm>
        <a:prstGeom prst="chevron">
          <a:avLst>
            <a:gd name="adj" fmla="val 7061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83B9DBA-1CA8-4F6E-9929-C52BA4982A28}">
      <dsp:nvSpPr>
        <dsp:cNvPr id="0" name=""/>
        <dsp:cNvSpPr/>
      </dsp:nvSpPr>
      <dsp:spPr>
        <a:xfrm>
          <a:off x="4355482" y="551616"/>
          <a:ext cx="1417353" cy="1121679"/>
        </a:xfrm>
        <a:prstGeom prst="chevron">
          <a:avLst>
            <a:gd name="adj" fmla="val 7061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5FC6D8E-BBED-407E-B73B-50D4F1242223}">
      <dsp:nvSpPr>
        <dsp:cNvPr id="0" name=""/>
        <dsp:cNvSpPr/>
      </dsp:nvSpPr>
      <dsp:spPr>
        <a:xfrm>
          <a:off x="5206836" y="551616"/>
          <a:ext cx="1417353" cy="1121679"/>
        </a:xfrm>
        <a:prstGeom prst="chevron">
          <a:avLst>
            <a:gd name="adj" fmla="val 7061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0727D57-F9CF-4A24-8ADB-736DEFEDF2EE}">
      <dsp:nvSpPr>
        <dsp:cNvPr id="0" name=""/>
        <dsp:cNvSpPr/>
      </dsp:nvSpPr>
      <dsp:spPr>
        <a:xfrm>
          <a:off x="6058864" y="551616"/>
          <a:ext cx="1417353" cy="1121679"/>
        </a:xfrm>
        <a:prstGeom prst="chevron">
          <a:avLst>
            <a:gd name="adj" fmla="val 7061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8885D99-92B1-45E5-831B-6D956C4265EE}">
      <dsp:nvSpPr>
        <dsp:cNvPr id="0" name=""/>
        <dsp:cNvSpPr/>
      </dsp:nvSpPr>
      <dsp:spPr>
        <a:xfrm>
          <a:off x="948717" y="663783"/>
          <a:ext cx="6135810" cy="897343"/>
        </a:xfrm>
        <a:prstGeom prst="rect">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tr-TR" sz="1600" kern="1200" dirty="0" smtClean="0">
              <a:effectLst>
                <a:outerShdw blurRad="38100" dist="38100" dir="2700000" algn="tl">
                  <a:srgbClr val="000000">
                    <a:alpha val="43137"/>
                  </a:srgbClr>
                </a:outerShdw>
              </a:effectLst>
              <a:latin typeface="Cambria" pitchFamily="18" charset="0"/>
            </a:rPr>
            <a:t>Öncelikle görüşmenin yapılacağı ortam hazırlanmalıdır. Sakin ve özel bir yer seçilmeli ve daha çok çocuğun sınıfında yapılmalıdır. Çocuğun ilerleme grafikleri aileye göstermek üzere hazırlanmalıdır. Yapılacak konuşmanın çerçevesi önceden planlanmalıdır.</a:t>
          </a:r>
          <a:endParaRPr lang="tr-TR" sz="1600" kern="1200" dirty="0">
            <a:effectLst>
              <a:outerShdw blurRad="38100" dist="38100" dir="2700000" algn="tl">
                <a:srgbClr val="000000">
                  <a:alpha val="43137"/>
                </a:srgbClr>
              </a:outerShdw>
            </a:effectLst>
            <a:latin typeface="Cambria" pitchFamily="18" charset="0"/>
          </a:endParaRPr>
        </a:p>
      </dsp:txBody>
      <dsp:txXfrm>
        <a:off x="948717" y="663783"/>
        <a:ext cx="6135810" cy="897343"/>
      </dsp:txXfrm>
    </dsp:sp>
    <dsp:sp modelId="{5F171060-13CC-4B52-8570-7765BCB194F8}">
      <dsp:nvSpPr>
        <dsp:cNvPr id="0" name=""/>
        <dsp:cNvSpPr/>
      </dsp:nvSpPr>
      <dsp:spPr>
        <a:xfrm>
          <a:off x="948717" y="1756127"/>
          <a:ext cx="6057068" cy="550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l" defTabSz="933450">
            <a:lnSpc>
              <a:spcPct val="90000"/>
            </a:lnSpc>
            <a:spcBef>
              <a:spcPct val="0"/>
            </a:spcBef>
            <a:spcAft>
              <a:spcPct val="35000"/>
            </a:spcAft>
          </a:pPr>
          <a:r>
            <a:rPr lang="tr-TR" sz="2100" b="1" kern="1200" dirty="0" smtClean="0">
              <a:effectLst>
                <a:outerShdw blurRad="38100" dist="38100" dir="2700000" algn="tl">
                  <a:srgbClr val="000000">
                    <a:alpha val="43137"/>
                  </a:srgbClr>
                </a:outerShdw>
              </a:effectLst>
              <a:latin typeface="Cambria" pitchFamily="18" charset="0"/>
            </a:rPr>
            <a:t>Aile Görüşme Sırasında Yapılması Gerekenler</a:t>
          </a:r>
          <a:endParaRPr lang="tr-TR" sz="2100" b="1" kern="1200" dirty="0">
            <a:effectLst>
              <a:outerShdw blurRad="38100" dist="38100" dir="2700000" algn="tl">
                <a:srgbClr val="000000">
                  <a:alpha val="43137"/>
                </a:srgbClr>
              </a:outerShdw>
            </a:effectLst>
            <a:latin typeface="Cambria" pitchFamily="18" charset="0"/>
          </a:endParaRPr>
        </a:p>
      </dsp:txBody>
      <dsp:txXfrm>
        <a:off x="948717" y="1756127"/>
        <a:ext cx="6057068" cy="550642"/>
      </dsp:txXfrm>
    </dsp:sp>
    <dsp:sp modelId="{7A04C8E2-BA6F-4DB7-97CB-B37FA0B556B2}">
      <dsp:nvSpPr>
        <dsp:cNvPr id="0" name=""/>
        <dsp:cNvSpPr/>
      </dsp:nvSpPr>
      <dsp:spPr>
        <a:xfrm>
          <a:off x="948717" y="2306769"/>
          <a:ext cx="1417353" cy="1121679"/>
        </a:xfrm>
        <a:prstGeom prst="chevron">
          <a:avLst>
            <a:gd name="adj" fmla="val 7061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F6F429E-9DCD-4EB1-B69A-D31043BC8175}">
      <dsp:nvSpPr>
        <dsp:cNvPr id="0" name=""/>
        <dsp:cNvSpPr/>
      </dsp:nvSpPr>
      <dsp:spPr>
        <a:xfrm>
          <a:off x="1800072" y="2306769"/>
          <a:ext cx="1417353" cy="1121679"/>
        </a:xfrm>
        <a:prstGeom prst="chevron">
          <a:avLst>
            <a:gd name="adj" fmla="val 7061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AFBF418-9CF6-4ED6-BE57-E6DA6CA9CE4E}">
      <dsp:nvSpPr>
        <dsp:cNvPr id="0" name=""/>
        <dsp:cNvSpPr/>
      </dsp:nvSpPr>
      <dsp:spPr>
        <a:xfrm>
          <a:off x="2652099" y="2306769"/>
          <a:ext cx="1417353" cy="1121679"/>
        </a:xfrm>
        <a:prstGeom prst="chevron">
          <a:avLst>
            <a:gd name="adj" fmla="val 7061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9BF3471-30EB-4B8F-AFB7-CE25591E1C0B}">
      <dsp:nvSpPr>
        <dsp:cNvPr id="0" name=""/>
        <dsp:cNvSpPr/>
      </dsp:nvSpPr>
      <dsp:spPr>
        <a:xfrm>
          <a:off x="3503454" y="2306769"/>
          <a:ext cx="1417353" cy="1121679"/>
        </a:xfrm>
        <a:prstGeom prst="chevron">
          <a:avLst>
            <a:gd name="adj" fmla="val 7061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9133767-9ED6-496F-88A8-5D7685CFE43D}">
      <dsp:nvSpPr>
        <dsp:cNvPr id="0" name=""/>
        <dsp:cNvSpPr/>
      </dsp:nvSpPr>
      <dsp:spPr>
        <a:xfrm>
          <a:off x="4355482" y="2306769"/>
          <a:ext cx="1417353" cy="1121679"/>
        </a:xfrm>
        <a:prstGeom prst="chevron">
          <a:avLst>
            <a:gd name="adj" fmla="val 7061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4BD6A53-482F-4C5E-BE79-BF22338718F2}">
      <dsp:nvSpPr>
        <dsp:cNvPr id="0" name=""/>
        <dsp:cNvSpPr/>
      </dsp:nvSpPr>
      <dsp:spPr>
        <a:xfrm>
          <a:off x="5206836" y="2306769"/>
          <a:ext cx="1417353" cy="1121679"/>
        </a:xfrm>
        <a:prstGeom prst="chevron">
          <a:avLst>
            <a:gd name="adj" fmla="val 7061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C442715-E452-4B97-952F-8FBA9DF05A48}">
      <dsp:nvSpPr>
        <dsp:cNvPr id="0" name=""/>
        <dsp:cNvSpPr/>
      </dsp:nvSpPr>
      <dsp:spPr>
        <a:xfrm>
          <a:off x="6058864" y="2306769"/>
          <a:ext cx="1417353" cy="1121679"/>
        </a:xfrm>
        <a:prstGeom prst="chevron">
          <a:avLst>
            <a:gd name="adj" fmla="val 7061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3523D02-CA8E-417F-854D-B0AA5FEA8935}">
      <dsp:nvSpPr>
        <dsp:cNvPr id="0" name=""/>
        <dsp:cNvSpPr/>
      </dsp:nvSpPr>
      <dsp:spPr>
        <a:xfrm>
          <a:off x="948717" y="2418937"/>
          <a:ext cx="6135810" cy="897343"/>
        </a:xfrm>
        <a:prstGeom prst="rect">
          <a:avLst/>
        </a:prstGeom>
        <a:solidFill>
          <a:schemeClr val="lt1">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tr-TR" sz="1600" kern="1200" dirty="0" smtClean="0">
              <a:effectLst>
                <a:outerShdw blurRad="38100" dist="38100" dir="2700000" algn="tl">
                  <a:srgbClr val="000000">
                    <a:alpha val="43137"/>
                  </a:srgbClr>
                </a:outerShdw>
              </a:effectLst>
              <a:latin typeface="Cambria" pitchFamily="18" charset="0"/>
            </a:rPr>
            <a:t>Görüşme esnasında ailenin rahat olması sağlanarak, çocuktaki ilerlemeler aileye aktarılmalıdır. Konuşma dili ailenin seviyesine uygun olmalıdır. Ailenin fikirlerine saygı duyup, onları dinlemek gerekir. Çocuk için önemli ve öncelikli konular konuşulmalıdır.</a:t>
          </a:r>
          <a:endParaRPr lang="tr-TR" sz="1600" kern="1200" dirty="0">
            <a:effectLst>
              <a:outerShdw blurRad="38100" dist="38100" dir="2700000" algn="tl">
                <a:srgbClr val="000000">
                  <a:alpha val="43137"/>
                </a:srgbClr>
              </a:outerShdw>
            </a:effectLst>
            <a:latin typeface="Cambria" pitchFamily="18" charset="0"/>
          </a:endParaRPr>
        </a:p>
      </dsp:txBody>
      <dsp:txXfrm>
        <a:off x="948717" y="2418937"/>
        <a:ext cx="6135810" cy="897343"/>
      </dsp:txXfrm>
    </dsp:sp>
    <dsp:sp modelId="{90CBFC91-0215-4B48-9DEE-61E4A7F67236}">
      <dsp:nvSpPr>
        <dsp:cNvPr id="0" name=""/>
        <dsp:cNvSpPr/>
      </dsp:nvSpPr>
      <dsp:spPr>
        <a:xfrm>
          <a:off x="948717" y="3511280"/>
          <a:ext cx="6057068" cy="550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l" defTabSz="933450">
            <a:lnSpc>
              <a:spcPct val="90000"/>
            </a:lnSpc>
            <a:spcBef>
              <a:spcPct val="0"/>
            </a:spcBef>
            <a:spcAft>
              <a:spcPct val="35000"/>
            </a:spcAft>
          </a:pPr>
          <a:r>
            <a:rPr lang="tr-TR" sz="2100" b="1" kern="1200" dirty="0" smtClean="0">
              <a:effectLst>
                <a:outerShdw blurRad="38100" dist="38100" dir="2700000" algn="tl">
                  <a:srgbClr val="000000">
                    <a:alpha val="43137"/>
                  </a:srgbClr>
                </a:outerShdw>
              </a:effectLst>
              <a:latin typeface="Cambria" pitchFamily="18" charset="0"/>
            </a:rPr>
            <a:t>Aile Görüşme Sonrasında Yapılması Gerekenler</a:t>
          </a:r>
          <a:endParaRPr lang="tr-TR" sz="2100" kern="1200" dirty="0"/>
        </a:p>
      </dsp:txBody>
      <dsp:txXfrm>
        <a:off x="948717" y="3511280"/>
        <a:ext cx="6057068" cy="550642"/>
      </dsp:txXfrm>
    </dsp:sp>
    <dsp:sp modelId="{6BC72CEB-6944-41C1-BDF7-AEA761135C58}">
      <dsp:nvSpPr>
        <dsp:cNvPr id="0" name=""/>
        <dsp:cNvSpPr/>
      </dsp:nvSpPr>
      <dsp:spPr>
        <a:xfrm>
          <a:off x="948717" y="4061923"/>
          <a:ext cx="1417353" cy="1121679"/>
        </a:xfrm>
        <a:prstGeom prst="chevron">
          <a:avLst>
            <a:gd name="adj" fmla="val 7061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B8F2A6E-4A3A-4494-80C1-F91F8F4D689B}">
      <dsp:nvSpPr>
        <dsp:cNvPr id="0" name=""/>
        <dsp:cNvSpPr/>
      </dsp:nvSpPr>
      <dsp:spPr>
        <a:xfrm>
          <a:off x="1800072" y="4061923"/>
          <a:ext cx="1417353" cy="1121679"/>
        </a:xfrm>
        <a:prstGeom prst="chevron">
          <a:avLst>
            <a:gd name="adj" fmla="val 7061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81B9F31-2D33-4B41-8BA8-165707161B3F}">
      <dsp:nvSpPr>
        <dsp:cNvPr id="0" name=""/>
        <dsp:cNvSpPr/>
      </dsp:nvSpPr>
      <dsp:spPr>
        <a:xfrm>
          <a:off x="2652099" y="4061923"/>
          <a:ext cx="1417353" cy="1121679"/>
        </a:xfrm>
        <a:prstGeom prst="chevron">
          <a:avLst>
            <a:gd name="adj" fmla="val 7061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CF00917-ECCF-4957-B80E-BBC54EF0EAF4}">
      <dsp:nvSpPr>
        <dsp:cNvPr id="0" name=""/>
        <dsp:cNvSpPr/>
      </dsp:nvSpPr>
      <dsp:spPr>
        <a:xfrm>
          <a:off x="3503454" y="4061923"/>
          <a:ext cx="1417353" cy="1121679"/>
        </a:xfrm>
        <a:prstGeom prst="chevron">
          <a:avLst>
            <a:gd name="adj" fmla="val 7061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35AC8ED-B754-404A-A668-85D382E3BB23}">
      <dsp:nvSpPr>
        <dsp:cNvPr id="0" name=""/>
        <dsp:cNvSpPr/>
      </dsp:nvSpPr>
      <dsp:spPr>
        <a:xfrm>
          <a:off x="4355482" y="4061923"/>
          <a:ext cx="1417353" cy="1121679"/>
        </a:xfrm>
        <a:prstGeom prst="chevron">
          <a:avLst>
            <a:gd name="adj" fmla="val 7061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0513BC7-41DB-40CD-8D77-61C59E0A1E3D}">
      <dsp:nvSpPr>
        <dsp:cNvPr id="0" name=""/>
        <dsp:cNvSpPr/>
      </dsp:nvSpPr>
      <dsp:spPr>
        <a:xfrm>
          <a:off x="5206836" y="4061923"/>
          <a:ext cx="1417353" cy="1121679"/>
        </a:xfrm>
        <a:prstGeom prst="chevron">
          <a:avLst>
            <a:gd name="adj" fmla="val 7061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73EA6CD-2ACF-4A11-9D3B-D2A64FD165B1}">
      <dsp:nvSpPr>
        <dsp:cNvPr id="0" name=""/>
        <dsp:cNvSpPr/>
      </dsp:nvSpPr>
      <dsp:spPr>
        <a:xfrm>
          <a:off x="6058864" y="4061923"/>
          <a:ext cx="1417353" cy="1121679"/>
        </a:xfrm>
        <a:prstGeom prst="chevron">
          <a:avLst>
            <a:gd name="adj" fmla="val 7061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27513E5-D8AE-4A8C-AA2C-1A2EB520E8E6}">
      <dsp:nvSpPr>
        <dsp:cNvPr id="0" name=""/>
        <dsp:cNvSpPr/>
      </dsp:nvSpPr>
      <dsp:spPr>
        <a:xfrm>
          <a:off x="948717" y="4174091"/>
          <a:ext cx="6135810" cy="897343"/>
        </a:xfrm>
        <a:prstGeom prst="rect">
          <a:avLst/>
        </a:prstGeom>
        <a:solidFill>
          <a:schemeClr val="lt1">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tr-TR" sz="1600" kern="1200" dirty="0" smtClean="0">
              <a:effectLst>
                <a:outerShdw blurRad="38100" dist="38100" dir="2700000" algn="tl">
                  <a:srgbClr val="000000">
                    <a:alpha val="43137"/>
                  </a:srgbClr>
                </a:outerShdw>
              </a:effectLst>
              <a:latin typeface="Cambria" pitchFamily="18" charset="0"/>
            </a:rPr>
            <a:t>Görüşmede alınan kararlar özetlenmelidir. Bunu için aileye yazılı bir doküman verilebilir. Katılım için aileye teşekkür edilmelidir. Anne ve babanın davranışlarını pekiştirmek de bu süreçte önemlidir.</a:t>
          </a:r>
          <a:endParaRPr lang="tr-TR" sz="1600" kern="1200" dirty="0">
            <a:effectLst>
              <a:outerShdw blurRad="38100" dist="38100" dir="2700000" algn="tl">
                <a:srgbClr val="000000">
                  <a:alpha val="43137"/>
                </a:srgbClr>
              </a:outerShdw>
            </a:effectLst>
            <a:latin typeface="Cambria" pitchFamily="18" charset="0"/>
          </a:endParaRPr>
        </a:p>
      </dsp:txBody>
      <dsp:txXfrm>
        <a:off x="948717" y="4174091"/>
        <a:ext cx="6135810" cy="8973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21561-A076-4EF9-BFEE-F0E827217381}">
      <dsp:nvSpPr>
        <dsp:cNvPr id="0" name=""/>
        <dsp:cNvSpPr/>
      </dsp:nvSpPr>
      <dsp:spPr>
        <a:xfrm>
          <a:off x="-5780666" y="-884761"/>
          <a:ext cx="6882091" cy="6882091"/>
        </a:xfrm>
        <a:prstGeom prst="blockArc">
          <a:avLst>
            <a:gd name="adj1" fmla="val 18900000"/>
            <a:gd name="adj2" fmla="val 2700000"/>
            <a:gd name="adj3" fmla="val 314"/>
          </a:avLst>
        </a:prstGeom>
        <a:noFill/>
        <a:ln w="15875" cap="rnd"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74CB3F9-17C4-419E-997B-5B3F44090D03}">
      <dsp:nvSpPr>
        <dsp:cNvPr id="0" name=""/>
        <dsp:cNvSpPr/>
      </dsp:nvSpPr>
      <dsp:spPr>
        <a:xfrm>
          <a:off x="481432" y="319433"/>
          <a:ext cx="6503604" cy="639275"/>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7425"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Ailenin sınıf etkinliklerine katılacağı süreyi belirleme</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481432" y="319433"/>
        <a:ext cx="6503604" cy="639275"/>
      </dsp:txXfrm>
    </dsp:sp>
    <dsp:sp modelId="{D994C27A-5738-49DE-8EF8-939251551E68}">
      <dsp:nvSpPr>
        <dsp:cNvPr id="0" name=""/>
        <dsp:cNvSpPr/>
      </dsp:nvSpPr>
      <dsp:spPr>
        <a:xfrm>
          <a:off x="81885" y="239523"/>
          <a:ext cx="799094" cy="799094"/>
        </a:xfrm>
        <a:prstGeom prst="ellipse">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DE0F18D0-840D-408E-A490-B7B12C2188EC}">
      <dsp:nvSpPr>
        <dsp:cNvPr id="0" name=""/>
        <dsp:cNvSpPr/>
      </dsp:nvSpPr>
      <dsp:spPr>
        <a:xfrm>
          <a:off x="939518" y="1278039"/>
          <a:ext cx="6045518" cy="639275"/>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7425"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Aileye sınıf hakkında bilgi verme</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939518" y="1278039"/>
        <a:ext cx="6045518" cy="639275"/>
      </dsp:txXfrm>
    </dsp:sp>
    <dsp:sp modelId="{89214C09-0C74-4654-A232-C61CE255D981}">
      <dsp:nvSpPr>
        <dsp:cNvPr id="0" name=""/>
        <dsp:cNvSpPr/>
      </dsp:nvSpPr>
      <dsp:spPr>
        <a:xfrm>
          <a:off x="539971" y="1198130"/>
          <a:ext cx="799094" cy="799094"/>
        </a:xfrm>
        <a:prstGeom prst="ellipse">
          <a:avLst/>
        </a:prstGeom>
        <a:solidFill>
          <a:schemeClr val="lt1">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C4E30B1-9698-4376-AACD-6C71AA118C59}">
      <dsp:nvSpPr>
        <dsp:cNvPr id="0" name=""/>
        <dsp:cNvSpPr/>
      </dsp:nvSpPr>
      <dsp:spPr>
        <a:xfrm>
          <a:off x="1080113" y="2236646"/>
          <a:ext cx="5904922" cy="639275"/>
        </a:xfrm>
        <a:prstGeom prst="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7425"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Aileye sınıf içerisinde yardımcı olma</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1080113" y="2236646"/>
        <a:ext cx="5904922" cy="639275"/>
      </dsp:txXfrm>
    </dsp:sp>
    <dsp:sp modelId="{1C961DFA-9585-43F8-8E9C-3E77F01D84DB}">
      <dsp:nvSpPr>
        <dsp:cNvPr id="0" name=""/>
        <dsp:cNvSpPr/>
      </dsp:nvSpPr>
      <dsp:spPr>
        <a:xfrm>
          <a:off x="680566" y="2156736"/>
          <a:ext cx="799094" cy="799094"/>
        </a:xfrm>
        <a:prstGeom prst="ellipse">
          <a:avLst/>
        </a:prstGeom>
        <a:solidFill>
          <a:schemeClr val="lt1">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2D1036A6-0A2D-4572-9A3E-60B9AA2E6C65}">
      <dsp:nvSpPr>
        <dsp:cNvPr id="0" name=""/>
        <dsp:cNvSpPr/>
      </dsp:nvSpPr>
      <dsp:spPr>
        <a:xfrm>
          <a:off x="939518" y="3195252"/>
          <a:ext cx="6045518" cy="639275"/>
        </a:xfrm>
        <a:prstGeom prst="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7425"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Aile ile birlikte etkinliği belirleme</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939518" y="3195252"/>
        <a:ext cx="6045518" cy="639275"/>
      </dsp:txXfrm>
    </dsp:sp>
    <dsp:sp modelId="{48968A8B-C920-433E-9D5D-419A6D3CF085}">
      <dsp:nvSpPr>
        <dsp:cNvPr id="0" name=""/>
        <dsp:cNvSpPr/>
      </dsp:nvSpPr>
      <dsp:spPr>
        <a:xfrm>
          <a:off x="539971" y="3115343"/>
          <a:ext cx="799094" cy="799094"/>
        </a:xfrm>
        <a:prstGeom prst="ellipse">
          <a:avLst/>
        </a:prstGeom>
        <a:solidFill>
          <a:schemeClr val="lt1">
            <a:hueOff val="0"/>
            <a:satOff val="0"/>
            <a:lumOff val="0"/>
            <a:alphaOff val="0"/>
          </a:schemeClr>
        </a:soli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DCB8C14-3A76-4CFF-8D7B-9E1A027AEEBF}">
      <dsp:nvSpPr>
        <dsp:cNvPr id="0" name=""/>
        <dsp:cNvSpPr/>
      </dsp:nvSpPr>
      <dsp:spPr>
        <a:xfrm>
          <a:off x="481432" y="4153859"/>
          <a:ext cx="6503604" cy="639275"/>
        </a:xfrm>
        <a:prstGeom prst="rect">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7425"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Ailenin sınıfa katılımını aile ile birlikte değerlendirme</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a:off x="481432" y="4153859"/>
        <a:ext cx="6503604" cy="639275"/>
      </dsp:txXfrm>
    </dsp:sp>
    <dsp:sp modelId="{0B7EF461-DC33-4DCF-9711-DC78189D85C3}">
      <dsp:nvSpPr>
        <dsp:cNvPr id="0" name=""/>
        <dsp:cNvSpPr/>
      </dsp:nvSpPr>
      <dsp:spPr>
        <a:xfrm>
          <a:off x="81885" y="4073949"/>
          <a:ext cx="799094" cy="799094"/>
        </a:xfrm>
        <a:prstGeom prst="ellipse">
          <a:avLst/>
        </a:prstGeom>
        <a:solidFill>
          <a:schemeClr val="lt1">
            <a:hueOff val="0"/>
            <a:satOff val="0"/>
            <a:lumOff val="0"/>
            <a:alphaOff val="0"/>
          </a:schemeClr>
        </a:soli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diagrams.loki3.com/TabbedArc+Icon">
  <dgm:title val="Sekmeli Yay"/>
  <dgm:desc val="Ortak bir alanın üzerinde yay oluşturan, birbiriyle ilişkili bir öğeler kümesini göstermek için kullanın. Kısa metinlerle en iyi sonucu verir."/>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73438456"/>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3E28D29-1ECB-41DF-951B-2A23F95AD026}" type="datetimeFigureOut">
              <a:rPr lang="en-US" smtClean="0"/>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28E3F4F-51B2-42EE-AFA2-40C4572185CC}" type="slidenum">
              <a:rPr lang="en-US" smtClean="0"/>
              <a:t>‹#›</a:t>
            </a:fld>
            <a:endParaRPr lang="en-US" dirty="0"/>
          </a:p>
        </p:txBody>
      </p:sp>
    </p:spTree>
    <p:extLst>
      <p:ext uri="{BB962C8B-B14F-4D97-AF65-F5344CB8AC3E}">
        <p14:creationId xmlns:p14="http://schemas.microsoft.com/office/powerpoint/2010/main" val="3280441600"/>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6DFF08F-DC6B-4601-B491-B0F83F6DD2DA}" type="datetimeFigureOut">
              <a:rPr lang="en-US" smtClean="0"/>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460870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4/18/2019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7447660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4/18/2019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60696137"/>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4/18/2019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5241917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4/18/2019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95990474"/>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6DFF08F-DC6B-4601-B491-B0F83F6DD2DA}" type="datetimeFigureOut">
              <a:rPr lang="en-US" smtClean="0"/>
              <a:pPr/>
              <a:t>4/18/2019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0817299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6DFF08F-DC6B-4601-B491-B0F83F6DD2DA}" type="datetimeFigureOut">
              <a:rPr lang="en-US" smtClean="0"/>
              <a:t>4/18/2019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7653363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6DFF08F-DC6B-4601-B491-B0F83F6DD2DA}"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839267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6DFF08F-DC6B-4601-B491-B0F83F6DD2DA}"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81636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6DFF08F-DC6B-4601-B491-B0F83F6DD2DA}" type="datetimeFigureOut">
              <a:rPr lang="en-US" smtClean="0"/>
              <a:pPr/>
              <a:t>4/18/2019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234055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6DFF08F-DC6B-4601-B491-B0F83F6DD2DA}" type="datetimeFigureOut">
              <a:rPr lang="en-US" smtClean="0"/>
              <a:pPr/>
              <a:t>4/18/2019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93997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6DFF08F-DC6B-4601-B491-B0F83F6DD2DA}" type="datetimeFigureOut">
              <a:rPr lang="en-US" smtClean="0"/>
              <a:pPr/>
              <a:t>4/18/2019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80003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075347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280795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3.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4/18/2019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0548068"/>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Lst>
  <p:transition>
    <p:fad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png"/><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3568" y="548680"/>
            <a:ext cx="7848600" cy="2016224"/>
          </a:xfrm>
        </p:spPr>
        <p:txBody>
          <a:bodyPr>
            <a:normAutofit fontScale="90000"/>
          </a:bodyPr>
          <a:lstStyle/>
          <a:p>
            <a:pPr algn="ctr"/>
            <a:r>
              <a:rPr lang="tr-TR" b="1" dirty="0" smtClean="0">
                <a:effectLst>
                  <a:outerShdw blurRad="38100" dist="38100" dir="2700000" algn="tl">
                    <a:srgbClr val="000000">
                      <a:alpha val="43137"/>
                    </a:srgbClr>
                  </a:outerShdw>
                </a:effectLst>
                <a:latin typeface="Cambria" pitchFamily="18" charset="0"/>
              </a:rPr>
              <a:t>Özel Eğitime Gereksinimi Olan Öğrenciler ve </a:t>
            </a:r>
            <a:br>
              <a:rPr lang="tr-TR" b="1" dirty="0" smtClean="0">
                <a:effectLst>
                  <a:outerShdw blurRad="38100" dist="38100" dir="2700000" algn="tl">
                    <a:srgbClr val="000000">
                      <a:alpha val="43137"/>
                    </a:srgbClr>
                  </a:outerShdw>
                </a:effectLst>
                <a:latin typeface="Cambria" pitchFamily="18" charset="0"/>
              </a:rPr>
            </a:br>
            <a:r>
              <a:rPr lang="tr-TR" sz="6700" b="1" dirty="0" smtClean="0">
                <a:effectLst>
                  <a:outerShdw blurRad="38100" dist="38100" dir="2700000" algn="tl">
                    <a:srgbClr val="000000">
                      <a:alpha val="43137"/>
                    </a:srgbClr>
                  </a:outerShdw>
                </a:effectLst>
                <a:latin typeface="Cambria" pitchFamily="18" charset="0"/>
              </a:rPr>
              <a:t>ÖZEL EĞİTİM</a:t>
            </a: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755576" y="2852936"/>
            <a:ext cx="7632848" cy="3456384"/>
          </a:xfrm>
        </p:spPr>
        <p:txBody>
          <a:bodyPr>
            <a:normAutofit/>
          </a:bodyPr>
          <a:lstStyle/>
          <a:p>
            <a:pPr algn="ctr"/>
            <a:r>
              <a:rPr lang="tr-TR" sz="2800" b="1" dirty="0" smtClean="0">
                <a:effectLst>
                  <a:outerShdw blurRad="38100" dist="38100" dir="2700000" algn="tl">
                    <a:srgbClr val="000000">
                      <a:alpha val="43137"/>
                    </a:srgbClr>
                  </a:outerShdw>
                </a:effectLst>
                <a:latin typeface="Cambria" pitchFamily="18" charset="0"/>
              </a:rPr>
              <a:t>ÜNİTE </a:t>
            </a:r>
            <a:r>
              <a:rPr lang="tr-TR" sz="2800" b="1" dirty="0" smtClean="0">
                <a:effectLst>
                  <a:outerShdw blurRad="38100" dist="38100" dir="2700000" algn="tl">
                    <a:srgbClr val="000000">
                      <a:alpha val="43137"/>
                    </a:srgbClr>
                  </a:outerShdw>
                </a:effectLst>
                <a:latin typeface="Cambria" pitchFamily="18" charset="0"/>
              </a:rPr>
              <a:t>5</a:t>
            </a:r>
          </a:p>
          <a:p>
            <a:pPr algn="ctr"/>
            <a:r>
              <a:rPr lang="tr-TR" sz="2800" i="1" dirty="0" smtClean="0">
                <a:effectLst>
                  <a:outerShdw blurRad="38100" dist="38100" dir="2700000" algn="tl">
                    <a:srgbClr val="000000">
                      <a:alpha val="43137"/>
                    </a:srgbClr>
                  </a:outerShdw>
                </a:effectLst>
                <a:latin typeface="Cambria" pitchFamily="18" charset="0"/>
              </a:rPr>
              <a:t>AİLE EĞİTİMİ</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188640"/>
            <a:ext cx="8136904" cy="151216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EV-OKUL İLETİŞİMİNİN SAĞLANMASI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Yazılı Notlar</a:t>
            </a: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611560" y="1700808"/>
            <a:ext cx="5328592" cy="4896545"/>
          </a:xfrm>
        </p:spPr>
        <p:txBody>
          <a:bodyPr>
            <a:normAutofit fontScale="92500" lnSpcReduction="10000"/>
          </a:bodyPr>
          <a:lstStyle/>
          <a:p>
            <a:r>
              <a:rPr lang="tr-TR" sz="2000" dirty="0" smtClean="0">
                <a:effectLst>
                  <a:outerShdw blurRad="38100" dist="38100" dir="2700000" algn="tl">
                    <a:srgbClr val="000000">
                      <a:alpha val="43137"/>
                    </a:srgbClr>
                  </a:outerShdw>
                </a:effectLst>
                <a:latin typeface="Cambria" pitchFamily="18" charset="0"/>
              </a:rPr>
              <a:t>Öğretmenler ailelere çocuklarıyla ilgili günlük ya da haftalık bilgiler vermek üzere yazılı notlar hazırlamalıdır.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Yazılı notlar aile ve uzman/öğretmen arasında iletişimi sağlar.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Çocuğun o gün/hafta okulda neler yaptığı, nelere gereksinim olduğu, evde ne yapmaları gerektiği aileye yazılı olarak bildirilirse, aile de evde yapacağı şeyler için yazılı notu rehber alacaktır.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amaçla basit yazılı iletişim kartları hazırlamak iletişim için çok faydalı olacaktır.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pic>
        <p:nvPicPr>
          <p:cNvPr id="1026" name="Picture 2" descr="C:\Users\Gizo\AppData\Local\Microsoft\Windows\Temporary Internet Files\Content.IE5\OAQY4NKC\MC900441454[1].png"/>
          <p:cNvPicPr>
            <a:picLocks noChangeAspect="1" noChangeArrowheads="1"/>
          </p:cNvPicPr>
          <p:nvPr/>
        </p:nvPicPr>
        <p:blipFill>
          <a:blip r:embed="rId2" cstate="print"/>
          <a:srcRect/>
          <a:stretch>
            <a:fillRect/>
          </a:stretch>
        </p:blipFill>
        <p:spPr bwMode="auto">
          <a:xfrm>
            <a:off x="5724128" y="1988840"/>
            <a:ext cx="3096344" cy="3816424"/>
          </a:xfrm>
          <a:prstGeom prst="rect">
            <a:avLst/>
          </a:prstGeom>
          <a:noFill/>
        </p:spPr>
      </p:pic>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188640"/>
            <a:ext cx="8136904" cy="151216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EV-OKUL İLETİŞİMİNİN SAĞLANMASI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Telefon Görüşmeleri</a:t>
            </a: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2915816" y="1772816"/>
            <a:ext cx="6048672" cy="4031873"/>
          </a:xfrm>
        </p:spPr>
        <p:txBody>
          <a:bodyPr>
            <a:normAutofit fontScale="92500" lnSpcReduction="10000"/>
          </a:bodyPr>
          <a:lstStyle/>
          <a:p>
            <a:r>
              <a:rPr lang="tr-TR" sz="2000" dirty="0" smtClean="0">
                <a:effectLst>
                  <a:outerShdw blurRad="38100" dist="38100" dir="2700000" algn="tl">
                    <a:srgbClr val="000000">
                      <a:alpha val="43137"/>
                    </a:srgbClr>
                  </a:outerShdw>
                </a:effectLst>
                <a:latin typeface="Cambria" pitchFamily="18" charset="0"/>
              </a:rPr>
              <a:t>Düzenli telefon görüşmeleri aile-okul iletişimini sürdürmek için etkili bir yoldur.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Telefon görüşmeleri çalışmaları nedeniyle okulu sınırlı ziyaret edebilen aileler için uygun bir iletişim yoludur.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görüşmeler için belli bir zaman dilimi belirlenmelidir.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Yüz yüze görüşme için randevular telefon görüşmelerinde ayarlanabilir.</a:t>
            </a:r>
          </a:p>
          <a:p>
            <a:endParaRPr lang="tr-TR" sz="2000" dirty="0" smtClean="0">
              <a:effectLst>
                <a:outerShdw blurRad="38100" dist="38100" dir="2700000" algn="tl">
                  <a:srgbClr val="000000">
                    <a:alpha val="43137"/>
                  </a:srgbClr>
                </a:outerShdw>
              </a:effectLst>
              <a:latin typeface="Cambria" pitchFamily="18" charset="0"/>
            </a:endParaRPr>
          </a:p>
        </p:txBody>
      </p:sp>
      <p:pic>
        <p:nvPicPr>
          <p:cNvPr id="2053" name="Picture 5" descr="C:\Users\Gizo\AppData\Local\Microsoft\Windows\Temporary Internet Files\Content.IE5\JXP2IR63\MC900433861[1].png"/>
          <p:cNvPicPr>
            <a:picLocks noChangeAspect="1" noChangeArrowheads="1"/>
          </p:cNvPicPr>
          <p:nvPr/>
        </p:nvPicPr>
        <p:blipFill>
          <a:blip r:embed="rId2" cstate="print"/>
          <a:srcRect/>
          <a:stretch>
            <a:fillRect/>
          </a:stretch>
        </p:blipFill>
        <p:spPr bwMode="auto">
          <a:xfrm rot="20185002">
            <a:off x="362710" y="1919502"/>
            <a:ext cx="2291561" cy="2291561"/>
          </a:xfrm>
          <a:prstGeom prst="rect">
            <a:avLst/>
          </a:prstGeom>
          <a:noFill/>
        </p:spPr>
      </p:pic>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648072"/>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AİLENİN SINIFA KATILIMI</a:t>
            </a:r>
            <a:endParaRPr lang="tr-TR" sz="28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683568" y="908720"/>
            <a:ext cx="7776864" cy="553998"/>
          </a:xfrm>
        </p:spPr>
        <p:txBody>
          <a:bodyPr>
            <a:normAutofit fontScale="85000" lnSpcReduction="20000"/>
          </a:bodyPr>
          <a:lstStyle/>
          <a:p>
            <a:r>
              <a:rPr lang="tr-TR" sz="2000" dirty="0" smtClean="0">
                <a:effectLst>
                  <a:outerShdw blurRad="38100" dist="38100" dir="2700000" algn="tl">
                    <a:srgbClr val="000000">
                      <a:alpha val="43137"/>
                    </a:srgbClr>
                  </a:outerShdw>
                </a:effectLst>
                <a:latin typeface="Cambria" pitchFamily="18" charset="0"/>
              </a:rPr>
              <a:t>Ailenin sınıfa katılımı belli bir hazırlığı gerektirmektedir. Bu konuda öğretmenin yapması gereken davranışlar şöyledir:</a:t>
            </a:r>
          </a:p>
        </p:txBody>
      </p:sp>
      <p:graphicFrame>
        <p:nvGraphicFramePr>
          <p:cNvPr id="7" name="Diyagram 1"/>
          <p:cNvGraphicFramePr/>
          <p:nvPr>
            <p:extLst>
              <p:ext uri="{D42A27DB-BD31-4B8C-83A1-F6EECF244321}">
                <p14:modId xmlns:p14="http://schemas.microsoft.com/office/powerpoint/2010/main" val="3037238810"/>
              </p:ext>
            </p:extLst>
          </p:nvPr>
        </p:nvGraphicFramePr>
        <p:xfrm>
          <a:off x="1043608" y="1745432"/>
          <a:ext cx="7056784"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1080120"/>
          </a:xfrm>
        </p:spPr>
        <p:txBody>
          <a:bodyPr>
            <a:noAutofit/>
          </a:bodyPr>
          <a:lstStyle/>
          <a:p>
            <a:r>
              <a:rPr lang="tr-TR" sz="2800" b="1" dirty="0" smtClean="0">
                <a:effectLst>
                  <a:outerShdw blurRad="38100" dist="38100" dir="2700000" algn="tl">
                    <a:srgbClr val="000000">
                      <a:alpha val="43137"/>
                    </a:srgbClr>
                  </a:outerShdw>
                </a:effectLst>
                <a:latin typeface="Cambria" pitchFamily="18" charset="0"/>
              </a:rPr>
              <a:t>AİLENİN SINIFA KATILIMI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1. Ailenin Sınıf Etkinliklerine Katılacağı Süreyi Belirleme</a:t>
            </a:r>
            <a:endParaRPr lang="tr-TR" sz="24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539552" y="1772816"/>
            <a:ext cx="7776864" cy="954107"/>
          </a:xfrm>
        </p:spPr>
        <p:txBody>
          <a:bodyPr>
            <a:normAutofit fontScale="77500" lnSpcReduction="20000"/>
          </a:bodyPr>
          <a:lstStyle/>
          <a:p>
            <a:r>
              <a:rPr lang="tr-TR" sz="2000" dirty="0" smtClean="0">
                <a:effectLst>
                  <a:outerShdw blurRad="38100" dist="38100" dir="2700000" algn="tl">
                    <a:srgbClr val="000000">
                      <a:alpha val="43137"/>
                    </a:srgbClr>
                  </a:outerShdw>
                </a:effectLst>
                <a:latin typeface="Cambria" pitchFamily="18" charset="0"/>
              </a:rPr>
              <a:t>Ailenin etkinliklere katılacağı süre başlangıçta kısa olmalıdır.</a:t>
            </a:r>
          </a:p>
          <a:p>
            <a:r>
              <a:rPr lang="tr-TR" sz="2000" dirty="0" smtClean="0">
                <a:effectLst>
                  <a:outerShdw blurRad="38100" dist="38100" dir="2700000" algn="tl">
                    <a:srgbClr val="000000">
                      <a:alpha val="43137"/>
                    </a:srgbClr>
                  </a:outerShdw>
                </a:effectLst>
                <a:latin typeface="Cambria" pitchFamily="18" charset="0"/>
              </a:rPr>
              <a:t>Zamanla uygun olarak artırılmalıdır. </a:t>
            </a:r>
          </a:p>
          <a:p>
            <a:r>
              <a:rPr lang="tr-TR" sz="2000" dirty="0" smtClean="0">
                <a:effectLst>
                  <a:outerShdw blurRad="38100" dist="38100" dir="2700000" algn="tl">
                    <a:srgbClr val="000000">
                      <a:alpha val="43137"/>
                    </a:srgbClr>
                  </a:outerShdw>
                </a:effectLst>
                <a:latin typeface="Cambria" pitchFamily="18" charset="0"/>
              </a:rPr>
              <a:t>Bu süre aile ve öğretmenin ortak kararı ile belirlenebilir.</a:t>
            </a:r>
          </a:p>
        </p:txBody>
      </p:sp>
      <p:sp>
        <p:nvSpPr>
          <p:cNvPr id="4" name="Rectangle 4"/>
          <p:cNvSpPr txBox="1">
            <a:spLocks noChangeArrowheads="1"/>
          </p:cNvSpPr>
          <p:nvPr/>
        </p:nvSpPr>
        <p:spPr>
          <a:xfrm>
            <a:off x="467544" y="2996952"/>
            <a:ext cx="8136904" cy="864096"/>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2. Aileye Sınıf Hakkında Bilgi Verme</a:t>
            </a:r>
            <a:endParaRPr lang="tr-TR" sz="2400" b="1" dirty="0">
              <a:effectLst>
                <a:outerShdw blurRad="38100" dist="38100" dir="2700000" algn="tl">
                  <a:srgbClr val="000000">
                    <a:alpha val="43137"/>
                  </a:srgbClr>
                </a:outerShdw>
              </a:effectLst>
              <a:latin typeface="Cambria" pitchFamily="18" charset="0"/>
            </a:endParaRPr>
          </a:p>
        </p:txBody>
      </p:sp>
      <p:sp>
        <p:nvSpPr>
          <p:cNvPr id="5" name="5 İçerik Yer Tutucusu"/>
          <p:cNvSpPr txBox="1">
            <a:spLocks/>
          </p:cNvSpPr>
          <p:nvPr/>
        </p:nvSpPr>
        <p:spPr>
          <a:xfrm>
            <a:off x="539552" y="4149080"/>
            <a:ext cx="7776864" cy="553998"/>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tr-TR" sz="2000" dirty="0" smtClean="0">
                <a:effectLst>
                  <a:outerShdw blurRad="38100" dist="38100" dir="2700000" algn="tl">
                    <a:srgbClr val="000000">
                      <a:alpha val="43137"/>
                    </a:srgbClr>
                  </a:outerShdw>
                </a:effectLst>
                <a:latin typeface="Cambria" pitchFamily="18" charset="0"/>
              </a:rPr>
              <a:t>Özellikle sınıfta yaşanılan öğrenme ve davranış sorunları ve günlük program hakkında aile bilgilendirilmelidir.</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403648" y="116632"/>
            <a:ext cx="8136904" cy="1080120"/>
          </a:xfrm>
        </p:spPr>
        <p:txBody>
          <a:bodyPr>
            <a:noAutofit/>
          </a:bodyPr>
          <a:lstStyle/>
          <a:p>
            <a:r>
              <a:rPr lang="tr-TR" sz="2800" b="1" dirty="0" smtClean="0">
                <a:effectLst>
                  <a:outerShdw blurRad="38100" dist="38100" dir="2700000" algn="tl">
                    <a:srgbClr val="000000">
                      <a:alpha val="43137"/>
                    </a:srgbClr>
                  </a:outerShdw>
                </a:effectLst>
                <a:latin typeface="Cambria" pitchFamily="18" charset="0"/>
              </a:rPr>
              <a:t>AİLENİN SINIFA KATILIMI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3. Aileye Sınıf İçerisinde Yardımcı Olacak Öneriler Sunma</a:t>
            </a:r>
            <a:endParaRPr lang="tr-TR" sz="24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539552" y="1772816"/>
            <a:ext cx="7776864" cy="4647426"/>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Çocuklarınızın yaptıkları davranışları izleyin. Gördüğünüz şeyleri </a:t>
            </a:r>
            <a:r>
              <a:rPr lang="tr-TR" sz="2000" dirty="0" smtClean="0">
                <a:effectLst>
                  <a:outerShdw blurRad="38100" dist="38100" dir="2700000" algn="tl">
                    <a:srgbClr val="000000">
                      <a:alpha val="43137"/>
                    </a:srgbClr>
                  </a:outerShdw>
                </a:effectLst>
                <a:latin typeface="Cambria" pitchFamily="18" charset="0"/>
              </a:rPr>
              <a:t>sözel </a:t>
            </a:r>
            <a:r>
              <a:rPr lang="tr-TR" sz="2000" dirty="0" smtClean="0">
                <a:effectLst>
                  <a:outerShdw blurRad="38100" dist="38100" dir="2700000" algn="tl">
                    <a:srgbClr val="000000">
                      <a:alpha val="43137"/>
                    </a:srgbClr>
                  </a:outerShdw>
                </a:effectLst>
                <a:latin typeface="Cambria" pitchFamily="18" charset="0"/>
              </a:rPr>
              <a:t>olarak ifade edin. Örneğin; </a:t>
            </a:r>
            <a:r>
              <a:rPr lang="tr-TR" sz="2000" i="1" dirty="0" smtClean="0">
                <a:effectLst>
                  <a:outerShdw blurRad="38100" dist="38100" dir="2700000" algn="tl">
                    <a:srgbClr val="000000">
                      <a:alpha val="43137"/>
                    </a:srgbClr>
                  </a:outerShdw>
                </a:effectLst>
                <a:latin typeface="Cambria" pitchFamily="18" charset="0"/>
              </a:rPr>
              <a:t>«tüm mandalları sıraya koyduğunu görüyorum»</a:t>
            </a:r>
          </a:p>
          <a:p>
            <a:endParaRPr lang="tr-TR" sz="2000" dirty="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Çocuğun yaptığı etkinliğe katılın. </a:t>
            </a:r>
            <a:r>
              <a:rPr lang="tr-TR" sz="2000" i="1" dirty="0" smtClean="0">
                <a:effectLst>
                  <a:outerShdw blurRad="38100" dist="38100" dir="2700000" algn="tl">
                    <a:srgbClr val="000000">
                      <a:alpha val="43137"/>
                    </a:srgbClr>
                  </a:outerShdw>
                </a:effectLst>
                <a:latin typeface="Cambria" pitchFamily="18" charset="0"/>
              </a:rPr>
              <a:t>«senin yaptığın gibi bende kule yapmaya çalışacağım.»</a:t>
            </a:r>
          </a:p>
          <a:p>
            <a:endParaRPr lang="tr-TR" sz="2000" dirty="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Çocuğun ne düşündüğünü anlamak için açık uçlu sorular sorun. </a:t>
            </a:r>
            <a:r>
              <a:rPr lang="tr-TR" sz="2000" i="1" dirty="0" smtClean="0">
                <a:effectLst>
                  <a:outerShdw blurRad="38100" dist="38100" dir="2700000" algn="tl">
                    <a:srgbClr val="000000">
                      <a:alpha val="43137"/>
                    </a:srgbClr>
                  </a:outerShdw>
                </a:effectLst>
                <a:latin typeface="Cambria" pitchFamily="18" charset="0"/>
              </a:rPr>
              <a:t>«kaç bloğa ihtiyacın var, ne yapıyorsun?»</a:t>
            </a:r>
          </a:p>
          <a:p>
            <a:endParaRPr lang="tr-TR" sz="2000" dirty="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Çocukların başarılı davranışlarını pekiştirin. </a:t>
            </a:r>
            <a:r>
              <a:rPr lang="tr-TR" sz="2000" i="1" dirty="0" smtClean="0">
                <a:effectLst>
                  <a:outerShdw blurRad="38100" dist="38100" dir="2700000" algn="tl">
                    <a:srgbClr val="000000">
                      <a:alpha val="43137"/>
                    </a:srgbClr>
                  </a:outerShdw>
                </a:effectLst>
                <a:latin typeface="Cambria" pitchFamily="18" charset="0"/>
              </a:rPr>
              <a:t>«harikasın! Boyadığın resim panonun en güzel resmi olacak.»</a:t>
            </a:r>
          </a:p>
          <a:p>
            <a:endParaRPr lang="tr-TR" sz="2000" dirty="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Çocukların olumsuz davranışlarını sözel olarak uyarmaktansa, belli bir süre görmezden gelin. </a:t>
            </a:r>
          </a:p>
        </p:txBody>
      </p:sp>
    </p:spTree>
    <p:extLst>
      <p:ext uri="{BB962C8B-B14F-4D97-AF65-F5344CB8AC3E}">
        <p14:creationId xmlns:p14="http://schemas.microsoft.com/office/powerpoint/2010/main" val="166240807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1080120"/>
          </a:xfrm>
        </p:spPr>
        <p:txBody>
          <a:bodyPr>
            <a:noAutofit/>
          </a:bodyPr>
          <a:lstStyle/>
          <a:p>
            <a:r>
              <a:rPr lang="tr-TR" sz="2800" b="1" dirty="0" smtClean="0">
                <a:effectLst>
                  <a:outerShdw blurRad="38100" dist="38100" dir="2700000" algn="tl">
                    <a:srgbClr val="000000">
                      <a:alpha val="43137"/>
                    </a:srgbClr>
                  </a:outerShdw>
                </a:effectLst>
                <a:latin typeface="Cambria" pitchFamily="18" charset="0"/>
              </a:rPr>
              <a:t>AİLENİN SINIFA KATILIMI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4. Aile ile Birlikte Etkinliği Belirleme</a:t>
            </a:r>
            <a:endParaRPr lang="tr-TR" sz="24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539552" y="1772816"/>
            <a:ext cx="7776864" cy="1508105"/>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Ailenin katılımının kolay olacağı etkinlikler seçilmelidir.</a:t>
            </a:r>
          </a:p>
          <a:p>
            <a:r>
              <a:rPr lang="tr-TR" sz="2000" dirty="0" smtClean="0">
                <a:effectLst>
                  <a:outerShdw blurRad="38100" dist="38100" dir="2700000" algn="tl">
                    <a:srgbClr val="000000">
                      <a:alpha val="43137"/>
                    </a:srgbClr>
                  </a:outerShdw>
                </a:effectLst>
                <a:latin typeface="Cambria" pitchFamily="18" charset="0"/>
              </a:rPr>
              <a:t>Bu durum asla öğretmen olarak bir iş yükü hafifletme olarak görülmemelidir.</a:t>
            </a:r>
          </a:p>
          <a:p>
            <a:r>
              <a:rPr lang="tr-TR" sz="2000" dirty="0" smtClean="0">
                <a:effectLst>
                  <a:outerShdw blurRad="38100" dist="38100" dir="2700000" algn="tl">
                    <a:srgbClr val="000000">
                      <a:alpha val="43137"/>
                    </a:srgbClr>
                  </a:outerShdw>
                </a:effectLst>
                <a:latin typeface="Cambria" pitchFamily="18" charset="0"/>
              </a:rPr>
              <a:t>Önemli olan anne ve babanın çocuklarıyla birlikte olmaları ve çalışma olanağı bulmalarıdır.</a:t>
            </a:r>
          </a:p>
        </p:txBody>
      </p:sp>
      <p:sp>
        <p:nvSpPr>
          <p:cNvPr id="4" name="Rectangle 4"/>
          <p:cNvSpPr txBox="1">
            <a:spLocks noChangeArrowheads="1"/>
          </p:cNvSpPr>
          <p:nvPr/>
        </p:nvSpPr>
        <p:spPr>
          <a:xfrm>
            <a:off x="461417" y="3284984"/>
            <a:ext cx="8136904" cy="864096"/>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solidFill>
                  <a:schemeClr val="tx1"/>
                </a:solidFill>
                <a:effectLst>
                  <a:outerShdw blurRad="38100" dist="38100" dir="2700000" algn="tl">
                    <a:srgbClr val="000000">
                      <a:alpha val="43137"/>
                    </a:srgbClr>
                  </a:outerShdw>
                </a:effectLst>
                <a:latin typeface="Cambria" pitchFamily="18" charset="0"/>
              </a:rPr>
              <a:t>5.</a:t>
            </a:r>
            <a:r>
              <a:rPr lang="tr-TR" sz="2400" b="1" dirty="0" smtClean="0">
                <a:effectLst>
                  <a:outerShdw blurRad="38100" dist="38100" dir="2700000" algn="tl">
                    <a:srgbClr val="000000">
                      <a:alpha val="43137"/>
                    </a:srgbClr>
                  </a:outerShdw>
                </a:effectLst>
                <a:latin typeface="Cambria" pitchFamily="18" charset="0"/>
              </a:rPr>
              <a:t> </a:t>
            </a:r>
            <a:r>
              <a:rPr lang="tr-TR" sz="2400" b="1" dirty="0" smtClean="0">
                <a:solidFill>
                  <a:schemeClr val="tx1"/>
                </a:solidFill>
                <a:effectLst>
                  <a:outerShdw blurRad="38100" dist="38100" dir="2700000" algn="tl">
                    <a:srgbClr val="000000">
                      <a:alpha val="43137"/>
                    </a:srgbClr>
                  </a:outerShdw>
                </a:effectLst>
                <a:latin typeface="Cambria" pitchFamily="18" charset="0"/>
              </a:rPr>
              <a:t>Ailenin Sınıfa Katılımını, Aile ile Birlikte Değerlendirme</a:t>
            </a:r>
            <a:endParaRPr lang="tr-TR" sz="2400" b="1" dirty="0">
              <a:solidFill>
                <a:schemeClr val="tx1"/>
              </a:solidFill>
              <a:effectLst>
                <a:outerShdw blurRad="38100" dist="38100" dir="2700000" algn="tl">
                  <a:srgbClr val="000000">
                    <a:alpha val="43137"/>
                  </a:srgbClr>
                </a:outerShdw>
              </a:effectLst>
              <a:latin typeface="Cambria" pitchFamily="18" charset="0"/>
            </a:endParaRPr>
          </a:p>
        </p:txBody>
      </p:sp>
      <p:sp>
        <p:nvSpPr>
          <p:cNvPr id="5" name="5 İçerik Yer Tutucusu"/>
          <p:cNvSpPr txBox="1">
            <a:spLocks/>
          </p:cNvSpPr>
          <p:nvPr/>
        </p:nvSpPr>
        <p:spPr>
          <a:xfrm>
            <a:off x="539552" y="4149080"/>
            <a:ext cx="7776864" cy="1785104"/>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tr-TR" sz="2000" dirty="0" smtClean="0">
                <a:effectLst>
                  <a:outerShdw blurRad="38100" dist="38100" dir="2700000" algn="tl">
                    <a:srgbClr val="000000">
                      <a:alpha val="43137"/>
                    </a:srgbClr>
                  </a:outerShdw>
                </a:effectLst>
                <a:latin typeface="Cambria" pitchFamily="18" charset="0"/>
              </a:rPr>
              <a:t>Öğretmenler, ailenin sınıfa katılımdan neler öğrendiklerini birlikte olmaktan keyif alıp almadıklarını anne babaya sormalıdırlar.</a:t>
            </a:r>
          </a:p>
          <a:p>
            <a:r>
              <a:rPr lang="tr-TR" sz="2000" dirty="0" smtClean="0">
                <a:effectLst>
                  <a:outerShdw blurRad="38100" dist="38100" dir="2700000" algn="tl">
                    <a:srgbClr val="000000">
                      <a:alpha val="43137"/>
                    </a:srgbClr>
                  </a:outerShdw>
                </a:effectLst>
                <a:latin typeface="Cambria" pitchFamily="18" charset="0"/>
              </a:rPr>
              <a:t>Anne babalara ilerideki çalışmalara katılım için teşvik etmek gerekir.</a:t>
            </a:r>
          </a:p>
          <a:p>
            <a:r>
              <a:rPr lang="tr-TR" sz="2000" dirty="0" smtClean="0">
                <a:effectLst>
                  <a:outerShdw blurRad="38100" dist="38100" dir="2700000" algn="tl">
                    <a:srgbClr val="000000">
                      <a:alpha val="43137"/>
                    </a:srgbClr>
                  </a:outerShdw>
                </a:effectLst>
                <a:latin typeface="Cambria" pitchFamily="18" charset="0"/>
              </a:rPr>
              <a:t>Ailenin bu konuda olumlu deneyimler yaşaması için fırsatlar yaratın.</a:t>
            </a:r>
            <a:endParaRPr lang="tr-TR" sz="2000"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179781192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108012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AİLENİN EV ORTAMINDA ÇOCUĞUNUN EĞİTİMİNE KATILIMI</a:t>
            </a:r>
            <a:endParaRPr lang="tr-TR" sz="24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539552" y="1772816"/>
            <a:ext cx="5040560" cy="3570208"/>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Aile, yaşamın getirdiği sorumluluklar nedeniyle  evde çocuklarının eğitimine katılmada isteksiz olabilir.</a:t>
            </a:r>
          </a:p>
          <a:p>
            <a:endParaRPr lang="tr-TR" sz="2000" dirty="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Bunun için uzmanlarla bir araya gelip beklentileri, yapılabilecekleri ve çözüm yolları tartışılmalıdır.</a:t>
            </a:r>
          </a:p>
          <a:p>
            <a:endParaRPr lang="tr-TR" sz="2000" dirty="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Anne ve banalar ev ortamında yapılacak becerinin belirlenmesinde ve nasıl gerçekleştirileceği konusunda pratik önerilerde bulunulmalıdır.</a:t>
            </a:r>
          </a:p>
        </p:txBody>
      </p:sp>
      <p:pic>
        <p:nvPicPr>
          <p:cNvPr id="1026" name="Picture 2" descr="D:\aile foto\aile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7379">
            <a:off x="5796136" y="2204864"/>
            <a:ext cx="2664296" cy="266429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p:spPr>
      </p:pic>
    </p:spTree>
    <p:extLst>
      <p:ext uri="{BB962C8B-B14F-4D97-AF65-F5344CB8AC3E}">
        <p14:creationId xmlns:p14="http://schemas.microsoft.com/office/powerpoint/2010/main" val="217429071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108012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AİLENİN EV ORTAMINDA ÇOCUĞUNUN EĞİTİMİNE KATILIMI</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Anne Babalara Pratik Öneriler</a:t>
            </a:r>
            <a:endParaRPr lang="tr-TR" sz="24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611560" y="2636912"/>
            <a:ext cx="7920880" cy="553998"/>
          </a:xfrm>
        </p:spPr>
        <p:txBody>
          <a:bodyPr>
            <a:normAutofit fontScale="85000" lnSpcReduction="20000"/>
          </a:bodyPr>
          <a:lstStyle/>
          <a:p>
            <a:r>
              <a:rPr lang="tr-TR" sz="2000" dirty="0" smtClean="0">
                <a:effectLst>
                  <a:outerShdw blurRad="38100" dist="38100" dir="2700000" algn="tl">
                    <a:srgbClr val="000000">
                      <a:alpha val="43137"/>
                    </a:srgbClr>
                  </a:outerShdw>
                </a:effectLst>
                <a:latin typeface="Cambria" pitchFamily="18" charset="0"/>
              </a:rPr>
              <a:t>Anne ile baba çocuğun günlük yaşamda yapması gereken becerileri günlük ya da haftalık olarak bir çizelgeye dönüştürebilir.</a:t>
            </a:r>
          </a:p>
        </p:txBody>
      </p:sp>
      <p:sp>
        <p:nvSpPr>
          <p:cNvPr id="2" name="Çapraz Köşesi Kesik Dikdörtgen 1"/>
          <p:cNvSpPr/>
          <p:nvPr/>
        </p:nvSpPr>
        <p:spPr bwMode="auto">
          <a:xfrm>
            <a:off x="467544" y="1628800"/>
            <a:ext cx="7920880" cy="792088"/>
          </a:xfrm>
          <a:prstGeom prst="snip2Diag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b="1" dirty="0" smtClean="0">
                <a:solidFill>
                  <a:schemeClr val="tx1"/>
                </a:solidFill>
                <a:effectLst>
                  <a:outerShdw blurRad="38100" dist="38100" dir="2700000" algn="tl">
                    <a:srgbClr val="000000">
                      <a:alpha val="43137"/>
                    </a:srgbClr>
                  </a:outerShdw>
                </a:effectLst>
                <a:latin typeface="Cambria" pitchFamily="18" charset="0"/>
              </a:rPr>
              <a:t>1. Ailenin günlük rutinleriyle ilişkili bir etkinlik çizelgesinin oluşturulması</a:t>
            </a:r>
          </a:p>
        </p:txBody>
      </p:sp>
      <p:sp>
        <p:nvSpPr>
          <p:cNvPr id="3" name="Dikey Kaydırma 2"/>
          <p:cNvSpPr/>
          <p:nvPr/>
        </p:nvSpPr>
        <p:spPr bwMode="auto">
          <a:xfrm rot="20838241">
            <a:off x="2831968" y="3522536"/>
            <a:ext cx="2471952" cy="2788377"/>
          </a:xfrm>
          <a:prstGeom prst="verticalScroll">
            <a:avLst/>
          </a:prstGeom>
          <a:gradFill>
            <a:gsLst>
              <a:gs pos="0">
                <a:schemeClr val="accent3">
                  <a:lumMod val="75000"/>
                </a:schemeClr>
              </a:gs>
              <a:gs pos="35000">
                <a:srgbClr val="F0EBD5">
                  <a:alpha val="87000"/>
                </a:srgbClr>
              </a:gs>
              <a:gs pos="100000">
                <a:srgbClr val="D1C39F"/>
              </a:gs>
            </a:gsLst>
            <a:lin ang="16200000" scaled="0"/>
          </a:gradFill>
          <a:ln w="12700">
            <a:solidFill>
              <a:schemeClr val="bg1">
                <a:alpha val="96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1400" b="1" dirty="0" smtClean="0">
                <a:solidFill>
                  <a:schemeClr val="tx1"/>
                </a:solidFill>
                <a:effectLst>
                  <a:outerShdw blurRad="38100" dist="38100" dir="2700000" algn="tl">
                    <a:srgbClr val="000000">
                      <a:alpha val="43137"/>
                    </a:srgbClr>
                  </a:outerShdw>
                </a:effectLst>
                <a:latin typeface="+mj-lt"/>
              </a:rPr>
              <a:t>ETKİNLİK ÇİZELGESİ</a:t>
            </a:r>
          </a:p>
          <a:p>
            <a:pPr algn="ctr" defTabSz="914099" fontAlgn="base">
              <a:spcBef>
                <a:spcPct val="0"/>
              </a:spcBef>
              <a:spcAft>
                <a:spcPct val="0"/>
              </a:spcAft>
            </a:pPr>
            <a:r>
              <a:rPr lang="tr-TR" sz="1400" b="1" dirty="0" smtClean="0">
                <a:solidFill>
                  <a:schemeClr val="tx1"/>
                </a:solidFill>
                <a:effectLst>
                  <a:outerShdw blurRad="38100" dist="38100" dir="2700000" algn="tl">
                    <a:srgbClr val="000000">
                      <a:alpha val="43137"/>
                    </a:srgbClr>
                  </a:outerShdw>
                </a:effectLst>
                <a:latin typeface="+mj-lt"/>
              </a:rPr>
              <a:t>Günlük yaşam becerileri</a:t>
            </a:r>
          </a:p>
          <a:p>
            <a:pPr algn="ctr" defTabSz="914099" fontAlgn="base">
              <a:spcBef>
                <a:spcPct val="0"/>
              </a:spcBef>
              <a:spcAft>
                <a:spcPct val="0"/>
              </a:spcAft>
            </a:pPr>
            <a:r>
              <a:rPr lang="tr-TR" sz="1400" b="1" dirty="0" smtClean="0">
                <a:solidFill>
                  <a:schemeClr val="tx1"/>
                </a:solidFill>
                <a:effectLst>
                  <a:outerShdw blurRad="38100" dist="38100" dir="2700000" algn="tl">
                    <a:srgbClr val="000000">
                      <a:alpha val="43137"/>
                    </a:srgbClr>
                  </a:outerShdw>
                </a:effectLst>
                <a:latin typeface="+mj-lt"/>
              </a:rPr>
              <a:t>Alış-veriş becerileri</a:t>
            </a:r>
          </a:p>
          <a:p>
            <a:pPr algn="ctr" defTabSz="914099" fontAlgn="base">
              <a:spcBef>
                <a:spcPct val="0"/>
              </a:spcBef>
              <a:spcAft>
                <a:spcPct val="0"/>
              </a:spcAft>
            </a:pPr>
            <a:r>
              <a:rPr lang="tr-TR" sz="1400" b="1" dirty="0" smtClean="0">
                <a:solidFill>
                  <a:schemeClr val="tx1"/>
                </a:solidFill>
                <a:effectLst>
                  <a:outerShdw blurRad="38100" dist="38100" dir="2700000" algn="tl">
                    <a:srgbClr val="000000">
                      <a:alpha val="43137"/>
                    </a:srgbClr>
                  </a:outerShdw>
                </a:effectLst>
                <a:latin typeface="+mj-lt"/>
              </a:rPr>
              <a:t>Öz bakım becerileri</a:t>
            </a:r>
          </a:p>
          <a:p>
            <a:pPr algn="ctr" defTabSz="914099" fontAlgn="base">
              <a:spcBef>
                <a:spcPct val="0"/>
              </a:spcBef>
              <a:spcAft>
                <a:spcPct val="0"/>
              </a:spcAft>
            </a:pPr>
            <a:r>
              <a:rPr lang="tr-TR" sz="1400" b="1" dirty="0" smtClean="0">
                <a:solidFill>
                  <a:schemeClr val="tx1"/>
                </a:solidFill>
                <a:effectLst>
                  <a:outerShdw blurRad="38100" dist="38100" dir="2700000" algn="tl">
                    <a:srgbClr val="000000">
                      <a:alpha val="43137"/>
                    </a:srgbClr>
                  </a:outerShdw>
                </a:effectLst>
                <a:latin typeface="+mj-lt"/>
              </a:rPr>
              <a:t>Ev içi beceriler</a:t>
            </a:r>
          </a:p>
          <a:p>
            <a:pPr algn="ctr" defTabSz="914099" fontAlgn="base">
              <a:spcBef>
                <a:spcPct val="0"/>
              </a:spcBef>
              <a:spcAft>
                <a:spcPct val="0"/>
              </a:spcAft>
            </a:pPr>
            <a:r>
              <a:rPr lang="tr-TR" sz="1400" b="1" dirty="0" smtClean="0">
                <a:solidFill>
                  <a:schemeClr val="tx1"/>
                </a:solidFill>
                <a:effectLst>
                  <a:outerShdw blurRad="38100" dist="38100" dir="2700000" algn="tl">
                    <a:srgbClr val="000000">
                      <a:alpha val="43137"/>
                    </a:srgbClr>
                  </a:outerShdw>
                </a:effectLst>
                <a:latin typeface="+mj-lt"/>
              </a:rPr>
              <a:t>Boş zaman etkinlikleri</a:t>
            </a:r>
          </a:p>
          <a:p>
            <a:pPr algn="ctr" defTabSz="914099" fontAlgn="base">
              <a:spcBef>
                <a:spcPct val="0"/>
              </a:spcBef>
              <a:spcAft>
                <a:spcPct val="0"/>
              </a:spcAft>
            </a:pPr>
            <a:r>
              <a:rPr lang="tr-TR" sz="1400" b="1" dirty="0" smtClean="0">
                <a:solidFill>
                  <a:schemeClr val="tx1"/>
                </a:solidFill>
                <a:effectLst>
                  <a:outerShdw blurRad="38100" dist="38100" dir="2700000" algn="tl">
                    <a:srgbClr val="000000">
                      <a:alpha val="43137"/>
                    </a:srgbClr>
                  </a:outerShdw>
                </a:effectLst>
                <a:latin typeface="+mj-lt"/>
              </a:rPr>
              <a:t>Ödev yapma</a:t>
            </a:r>
          </a:p>
        </p:txBody>
      </p:sp>
    </p:spTree>
    <p:extLst>
      <p:ext uri="{BB962C8B-B14F-4D97-AF65-F5344CB8AC3E}">
        <p14:creationId xmlns:p14="http://schemas.microsoft.com/office/powerpoint/2010/main" val="36407036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108012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AİLENİN EV ORTAMINDA ÇOCUĞUNUN EĞİTİMİNE KATILIMI</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Anne Babalara Pratik Öneriler</a:t>
            </a:r>
            <a:endParaRPr lang="tr-TR" sz="24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611560" y="2852936"/>
            <a:ext cx="7920880" cy="3545586"/>
          </a:xfrm>
        </p:spPr>
        <p:txBody>
          <a:bodyPr>
            <a:normAutofit fontScale="85000" lnSpcReduction="20000"/>
          </a:bodyPr>
          <a:lstStyle/>
          <a:p>
            <a:r>
              <a:rPr lang="tr-TR" sz="1800" dirty="0" smtClean="0">
                <a:effectLst>
                  <a:outerShdw blurRad="38100" dist="38100" dir="2700000" algn="tl">
                    <a:srgbClr val="000000">
                      <a:alpha val="43137"/>
                    </a:srgbClr>
                  </a:outerShdw>
                </a:effectLst>
                <a:latin typeface="Cambria" pitchFamily="18" charset="0"/>
              </a:rPr>
              <a:t>Çocuğunuzla en çok hangi beceriyi yaparken sorun yaşıyorsunuz?</a:t>
            </a:r>
          </a:p>
          <a:p>
            <a:endParaRPr lang="tr-TR" sz="1800" dirty="0">
              <a:effectLst>
                <a:outerShdw blurRad="38100" dist="38100" dir="2700000" algn="tl">
                  <a:srgbClr val="000000">
                    <a:alpha val="43137"/>
                  </a:srgbClr>
                </a:outerShdw>
              </a:effectLst>
              <a:latin typeface="Cambria" pitchFamily="18" charset="0"/>
            </a:endParaRPr>
          </a:p>
          <a:p>
            <a:r>
              <a:rPr lang="tr-TR" sz="1800" dirty="0" smtClean="0">
                <a:effectLst>
                  <a:outerShdw blurRad="38100" dist="38100" dir="2700000" algn="tl">
                    <a:srgbClr val="000000">
                      <a:alpha val="43137"/>
                    </a:srgbClr>
                  </a:outerShdw>
                </a:effectLst>
                <a:latin typeface="Cambria" pitchFamily="18" charset="0"/>
              </a:rPr>
              <a:t>Günlük yaşamda en fazla hangi becerinin öğretiminde yardıma gereksinim duyuyorsunuz?</a:t>
            </a:r>
          </a:p>
          <a:p>
            <a:endParaRPr lang="tr-TR" sz="1800" dirty="0">
              <a:effectLst>
                <a:outerShdw blurRad="38100" dist="38100" dir="2700000" algn="tl">
                  <a:srgbClr val="000000">
                    <a:alpha val="43137"/>
                  </a:srgbClr>
                </a:outerShdw>
              </a:effectLst>
              <a:latin typeface="Cambria" pitchFamily="18" charset="0"/>
            </a:endParaRPr>
          </a:p>
          <a:p>
            <a:r>
              <a:rPr lang="tr-TR" sz="1800" dirty="0" smtClean="0">
                <a:effectLst>
                  <a:outerShdw blurRad="38100" dist="38100" dir="2700000" algn="tl">
                    <a:srgbClr val="000000">
                      <a:alpha val="43137"/>
                    </a:srgbClr>
                  </a:outerShdw>
                </a:effectLst>
                <a:latin typeface="Cambria" pitchFamily="18" charset="0"/>
              </a:rPr>
              <a:t>Belirlediğiniz beceri çocuğunuzun gelişim düzeyine uygun mu?</a:t>
            </a:r>
          </a:p>
          <a:p>
            <a:endParaRPr lang="tr-TR" sz="1800" dirty="0">
              <a:effectLst>
                <a:outerShdw blurRad="38100" dist="38100" dir="2700000" algn="tl">
                  <a:srgbClr val="000000">
                    <a:alpha val="43137"/>
                  </a:srgbClr>
                </a:outerShdw>
              </a:effectLst>
              <a:latin typeface="Cambria" pitchFamily="18" charset="0"/>
            </a:endParaRPr>
          </a:p>
          <a:p>
            <a:r>
              <a:rPr lang="tr-TR" sz="1800" dirty="0" smtClean="0">
                <a:effectLst>
                  <a:outerShdw blurRad="38100" dist="38100" dir="2700000" algn="tl">
                    <a:srgbClr val="000000">
                      <a:alpha val="43137"/>
                    </a:srgbClr>
                  </a:outerShdw>
                </a:effectLst>
                <a:latin typeface="Cambria" pitchFamily="18" charset="0"/>
              </a:rPr>
              <a:t>Ev ortamında öğretimi yapılacak beceri farklı ortamlarda da kullanılacak mı?</a:t>
            </a:r>
          </a:p>
          <a:p>
            <a:endParaRPr lang="tr-TR" sz="1800" dirty="0">
              <a:effectLst>
                <a:outerShdw blurRad="38100" dist="38100" dir="2700000" algn="tl">
                  <a:srgbClr val="000000">
                    <a:alpha val="43137"/>
                  </a:srgbClr>
                </a:outerShdw>
              </a:effectLst>
              <a:latin typeface="Cambria" pitchFamily="18" charset="0"/>
            </a:endParaRPr>
          </a:p>
          <a:p>
            <a:r>
              <a:rPr lang="tr-TR" sz="1800" dirty="0" smtClean="0">
                <a:effectLst>
                  <a:outerShdw blurRad="38100" dist="38100" dir="2700000" algn="tl">
                    <a:srgbClr val="000000">
                      <a:alpha val="43137"/>
                    </a:srgbClr>
                  </a:outerShdw>
                </a:effectLst>
                <a:latin typeface="Cambria" pitchFamily="18" charset="0"/>
              </a:rPr>
              <a:t>Belirlediğiniz beceri çocuğunuzun bağımsız yaşamına katkı sağlayacak mı?</a:t>
            </a:r>
          </a:p>
          <a:p>
            <a:endParaRPr lang="tr-TR" sz="1800" dirty="0">
              <a:effectLst>
                <a:outerShdw blurRad="38100" dist="38100" dir="2700000" algn="tl">
                  <a:srgbClr val="000000">
                    <a:alpha val="43137"/>
                  </a:srgbClr>
                </a:outerShdw>
              </a:effectLst>
              <a:latin typeface="Cambria" pitchFamily="18" charset="0"/>
            </a:endParaRPr>
          </a:p>
          <a:p>
            <a:r>
              <a:rPr lang="tr-TR" sz="1800" dirty="0" smtClean="0">
                <a:effectLst>
                  <a:outerShdw blurRad="38100" dist="38100" dir="2700000" algn="tl">
                    <a:srgbClr val="000000">
                      <a:alpha val="43137"/>
                    </a:srgbClr>
                  </a:outerShdw>
                </a:effectLst>
                <a:latin typeface="Cambria" pitchFamily="18" charset="0"/>
              </a:rPr>
              <a:t>Belirlediğiniz beceri çocuğunuzun kişiler arası iletişimini kolaylaştıracak mı?</a:t>
            </a:r>
          </a:p>
        </p:txBody>
      </p:sp>
      <p:sp>
        <p:nvSpPr>
          <p:cNvPr id="2" name="Çapraz Köşesi Kesik Dikdörtgen 1"/>
          <p:cNvSpPr/>
          <p:nvPr/>
        </p:nvSpPr>
        <p:spPr bwMode="auto">
          <a:xfrm>
            <a:off x="683568" y="1556792"/>
            <a:ext cx="7920880" cy="792088"/>
          </a:xfrm>
          <a:prstGeom prst="snip2Diag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b="1" dirty="0" smtClean="0">
                <a:solidFill>
                  <a:schemeClr val="tx1"/>
                </a:solidFill>
                <a:effectLst>
                  <a:outerShdw blurRad="38100" dist="38100" dir="2700000" algn="tl">
                    <a:srgbClr val="000000">
                      <a:alpha val="43137"/>
                    </a:srgbClr>
                  </a:outerShdw>
                </a:effectLst>
                <a:latin typeface="Cambria" pitchFamily="18" charset="0"/>
              </a:rPr>
              <a:t>2. Belirlenen etkinliklerin önem sırasına göre yazılması ve öncelikli bir becerinin belirlenmesi</a:t>
            </a:r>
          </a:p>
        </p:txBody>
      </p:sp>
    </p:spTree>
    <p:extLst>
      <p:ext uri="{BB962C8B-B14F-4D97-AF65-F5344CB8AC3E}">
        <p14:creationId xmlns:p14="http://schemas.microsoft.com/office/powerpoint/2010/main" val="24409926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108012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AİLENİN EV ORTAMINDA ÇOCUĞUNUN EĞİTİMİNE KATILIMI</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Anne Babalara Pratik Öneriler</a:t>
            </a:r>
            <a:endParaRPr lang="tr-TR" sz="24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395536" y="2924944"/>
            <a:ext cx="5040560" cy="3024336"/>
          </a:xfrm>
        </p:spPr>
        <p:txBody>
          <a:bodyPr/>
          <a:lstStyle/>
          <a:p>
            <a:r>
              <a:rPr lang="tr-TR" sz="1800" dirty="0" smtClean="0">
                <a:effectLst>
                  <a:outerShdw blurRad="38100" dist="38100" dir="2700000" algn="tl">
                    <a:srgbClr val="000000">
                      <a:alpha val="43137"/>
                    </a:srgbClr>
                  </a:outerShdw>
                </a:effectLst>
                <a:latin typeface="Cambria" pitchFamily="18" charset="0"/>
              </a:rPr>
              <a:t>Etkinlik günlük rutin içerisinde yapılıyorsa bu zaman dilimi belirlenir. </a:t>
            </a:r>
            <a:r>
              <a:rPr lang="tr-TR" sz="1800" i="1" dirty="0" smtClean="0">
                <a:effectLst>
                  <a:outerShdw blurRad="38100" dist="38100" dir="2700000" algn="tl">
                    <a:srgbClr val="000000">
                      <a:alpha val="43137"/>
                    </a:srgbClr>
                  </a:outerShdw>
                </a:effectLst>
                <a:latin typeface="Cambria" pitchFamily="18" charset="0"/>
              </a:rPr>
              <a:t>Örneğin, ayakkabı giyme becerisinin sabah okula giderken çalışılması.</a:t>
            </a:r>
          </a:p>
          <a:p>
            <a:endParaRPr lang="tr-TR" sz="1800" i="1" dirty="0">
              <a:effectLst>
                <a:outerShdw blurRad="38100" dist="38100" dir="2700000" algn="tl">
                  <a:srgbClr val="000000">
                    <a:alpha val="43137"/>
                  </a:srgbClr>
                </a:outerShdw>
              </a:effectLst>
              <a:latin typeface="Cambria" pitchFamily="18" charset="0"/>
            </a:endParaRPr>
          </a:p>
          <a:p>
            <a:r>
              <a:rPr lang="tr-TR" sz="1800" dirty="0" smtClean="0">
                <a:effectLst>
                  <a:outerShdw blurRad="38100" dist="38100" dir="2700000" algn="tl">
                    <a:srgbClr val="000000">
                      <a:alpha val="43137"/>
                    </a:srgbClr>
                  </a:outerShdw>
                </a:effectLst>
                <a:latin typeface="Cambria" pitchFamily="18" charset="0"/>
              </a:rPr>
              <a:t>Ancak sosyal bir beceri çalışılıyorsa </a:t>
            </a:r>
            <a:r>
              <a:rPr lang="tr-TR" sz="1800" i="1" dirty="0" smtClean="0">
                <a:effectLst>
                  <a:outerShdw blurRad="38100" dist="38100" dir="2700000" algn="tl">
                    <a:srgbClr val="000000">
                      <a:alpha val="43137"/>
                    </a:srgbClr>
                  </a:outerShdw>
                </a:effectLst>
                <a:latin typeface="Cambria" pitchFamily="18" charset="0"/>
              </a:rPr>
              <a:t>«otobüse binme becerisi» </a:t>
            </a:r>
            <a:r>
              <a:rPr lang="tr-TR" sz="1800" dirty="0" smtClean="0">
                <a:effectLst>
                  <a:outerShdw blurRad="38100" dist="38100" dir="2700000" algn="tl">
                    <a:srgbClr val="000000">
                      <a:alpha val="43137"/>
                    </a:srgbClr>
                  </a:outerShdw>
                </a:effectLst>
                <a:latin typeface="Cambria" pitchFamily="18" charset="0"/>
              </a:rPr>
              <a:t>gibi o zaman otobüsün kalabalık olmadığı bir saat seçilmelidir.</a:t>
            </a:r>
          </a:p>
          <a:p>
            <a:endParaRPr lang="tr-TR" sz="1800" dirty="0">
              <a:effectLst>
                <a:outerShdw blurRad="38100" dist="38100" dir="2700000" algn="tl">
                  <a:srgbClr val="000000">
                    <a:alpha val="43137"/>
                  </a:srgbClr>
                </a:outerShdw>
              </a:effectLst>
              <a:latin typeface="Cambria" pitchFamily="18" charset="0"/>
            </a:endParaRPr>
          </a:p>
          <a:p>
            <a:endParaRPr lang="tr-TR" sz="1800" dirty="0" smtClean="0">
              <a:effectLst>
                <a:outerShdw blurRad="38100" dist="38100" dir="2700000" algn="tl">
                  <a:srgbClr val="000000">
                    <a:alpha val="43137"/>
                  </a:srgbClr>
                </a:outerShdw>
              </a:effectLst>
              <a:latin typeface="Cambria" pitchFamily="18" charset="0"/>
            </a:endParaRPr>
          </a:p>
        </p:txBody>
      </p:sp>
      <p:sp>
        <p:nvSpPr>
          <p:cNvPr id="2" name="Çapraz Köşesi Kesik Dikdörtgen 1"/>
          <p:cNvSpPr/>
          <p:nvPr/>
        </p:nvSpPr>
        <p:spPr bwMode="auto">
          <a:xfrm>
            <a:off x="683568" y="1556792"/>
            <a:ext cx="7920880" cy="792088"/>
          </a:xfrm>
          <a:prstGeom prst="snip2Diag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b="1" dirty="0" smtClean="0">
                <a:solidFill>
                  <a:schemeClr val="tx1"/>
                </a:solidFill>
                <a:effectLst>
                  <a:outerShdw blurRad="38100" dist="38100" dir="2700000" algn="tl">
                    <a:srgbClr val="000000">
                      <a:alpha val="43137"/>
                    </a:srgbClr>
                  </a:outerShdw>
                </a:effectLst>
                <a:latin typeface="Cambria" pitchFamily="18" charset="0"/>
              </a:rPr>
              <a:t>3. Etkinliğin günün ya da haftanın hangi saatinde olacağının belirlenmesi</a:t>
            </a:r>
          </a:p>
        </p:txBody>
      </p:sp>
      <p:pic>
        <p:nvPicPr>
          <p:cNvPr id="2050" name="Picture 2" descr="C:\Program Files\Microsoft Office\MEDIA\CAGCAT10\j0234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2852936"/>
            <a:ext cx="2234656"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75798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404664"/>
            <a:ext cx="8136904" cy="720080"/>
          </a:xfrm>
        </p:spPr>
        <p:txBody>
          <a:bodyPr>
            <a:normAutofit fontScale="90000"/>
          </a:bodyPr>
          <a:lstStyle/>
          <a:p>
            <a:pPr algn="ctr"/>
            <a:r>
              <a:rPr lang="tr-TR" sz="3200" b="1" dirty="0" smtClean="0">
                <a:effectLst>
                  <a:outerShdw blurRad="38100" dist="38100" dir="2700000" algn="tl">
                    <a:srgbClr val="000000">
                      <a:alpha val="43137"/>
                    </a:srgbClr>
                  </a:outerShdw>
                </a:effectLst>
                <a:latin typeface="Cambria" pitchFamily="18" charset="0"/>
              </a:rPr>
              <a:t>ÇOCUĞUN EĞİTİMİNE AİLENİN KATILIMININ </a:t>
            </a:r>
            <a:br>
              <a:rPr lang="tr-TR" sz="3200" b="1" dirty="0" smtClean="0">
                <a:effectLst>
                  <a:outerShdw blurRad="38100" dist="38100" dir="2700000" algn="tl">
                    <a:srgbClr val="000000">
                      <a:alpha val="43137"/>
                    </a:srgbClr>
                  </a:outerShdw>
                </a:effectLst>
                <a:latin typeface="Cambria" pitchFamily="18" charset="0"/>
              </a:rPr>
            </a:br>
            <a:r>
              <a:rPr lang="tr-TR" sz="3200" b="1" dirty="0" smtClean="0">
                <a:effectLst>
                  <a:outerShdw blurRad="38100" dist="38100" dir="2700000" algn="tl">
                    <a:srgbClr val="000000">
                      <a:alpha val="43137"/>
                    </a:srgbClr>
                  </a:outerShdw>
                </a:effectLst>
                <a:latin typeface="Cambria" pitchFamily="18" charset="0"/>
              </a:rPr>
              <a:t>ÖNEMİ</a:t>
            </a:r>
            <a:endParaRPr lang="tr-TR" sz="3200" b="1" dirty="0">
              <a:effectLst>
                <a:outerShdw blurRad="38100" dist="38100" dir="2700000" algn="tl">
                  <a:srgbClr val="000000">
                    <a:alpha val="43137"/>
                  </a:srgbClr>
                </a:outerShdw>
              </a:effectLst>
              <a:latin typeface="Cambria" pitchFamily="18" charset="0"/>
            </a:endParaRPr>
          </a:p>
        </p:txBody>
      </p:sp>
      <p:sp>
        <p:nvSpPr>
          <p:cNvPr id="6" name="5 İçerik Yer Tutucusu"/>
          <p:cNvSpPr>
            <a:spLocks noGrp="1"/>
          </p:cNvSpPr>
          <p:nvPr>
            <p:ph idx="1"/>
          </p:nvPr>
        </p:nvSpPr>
        <p:spPr>
          <a:xfrm>
            <a:off x="3419872" y="1700808"/>
            <a:ext cx="5544616" cy="3693319"/>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Anne-babalar çocukları hakkında  her türlüyü bilgiyi sağlayan kişilerdir.</a:t>
            </a:r>
          </a:p>
          <a:p>
            <a:endParaRPr lang="tr-TR" sz="2000" dirty="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Onlardan alınan bilgiler sınıf içindeki çalışmalara yön verebilir.</a:t>
            </a:r>
          </a:p>
          <a:p>
            <a:endParaRPr lang="tr-TR" sz="2000" dirty="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Günlük programda yer alan etkinlikler için malzeme sağlayabilirler. </a:t>
            </a:r>
          </a:p>
          <a:p>
            <a:endParaRPr lang="tr-TR" sz="2000" dirty="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Öğretmenlerin en çok sorun yaşadığı sanatsal etkinliklere malzeme sağlamaları öğretmenin işini oldukça kolaylaştıracaktır.</a:t>
            </a:r>
            <a:endParaRPr lang="tr-TR" sz="2000" dirty="0">
              <a:effectLst>
                <a:outerShdw blurRad="38100" dist="38100" dir="2700000" algn="tl">
                  <a:srgbClr val="000000">
                    <a:alpha val="43137"/>
                  </a:srgbClr>
                </a:outerShdw>
              </a:effectLst>
              <a:latin typeface="Cambria" pitchFamily="18" charset="0"/>
            </a:endParaRPr>
          </a:p>
        </p:txBody>
      </p:sp>
      <p:pic>
        <p:nvPicPr>
          <p:cNvPr id="5" name="Picture 3" descr="C:\Users\Gizo\AppData\Local\Microsoft\Windows\Temporary Internet Files\Content.IE5\GVMPJVOL\MC900435598[1].wmf"/>
          <p:cNvPicPr>
            <a:picLocks noChangeAspect="1" noChangeArrowheads="1"/>
          </p:cNvPicPr>
          <p:nvPr/>
        </p:nvPicPr>
        <p:blipFill>
          <a:blip r:embed="rId2" cstate="print"/>
          <a:srcRect/>
          <a:stretch>
            <a:fillRect/>
          </a:stretch>
        </p:blipFill>
        <p:spPr bwMode="auto">
          <a:xfrm>
            <a:off x="338040" y="1484784"/>
            <a:ext cx="2880320" cy="3960440"/>
          </a:xfrm>
          <a:prstGeom prst="rect">
            <a:avLst/>
          </a:prstGeom>
          <a:noFill/>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108012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AİLENİN EV ORTAMINDA ÇOCUĞUNUN EĞİTİMİNE KATILIMI</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Anne Babalara Pratik Öneriler</a:t>
            </a:r>
            <a:endParaRPr lang="tr-TR" sz="24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395536" y="2924944"/>
            <a:ext cx="5040560" cy="1661993"/>
          </a:xfrm>
        </p:spPr>
        <p:txBody>
          <a:bodyPr>
            <a:normAutofit lnSpcReduction="10000"/>
          </a:bodyPr>
          <a:lstStyle/>
          <a:p>
            <a:r>
              <a:rPr lang="tr-TR" sz="1800" dirty="0" smtClean="0">
                <a:effectLst>
                  <a:outerShdw blurRad="38100" dist="38100" dir="2700000" algn="tl">
                    <a:srgbClr val="000000">
                      <a:alpha val="43137"/>
                    </a:srgbClr>
                  </a:outerShdw>
                </a:effectLst>
                <a:latin typeface="Cambria" pitchFamily="18" charset="0"/>
              </a:rPr>
              <a:t>Etkinliğe aile üyelerinden kimlerin katılacağı öğretmenle/uzmanla birlikte belirlenir.</a:t>
            </a:r>
          </a:p>
          <a:p>
            <a:endParaRPr lang="tr-TR" sz="1800" dirty="0">
              <a:effectLst>
                <a:outerShdw blurRad="38100" dist="38100" dir="2700000" algn="tl">
                  <a:srgbClr val="000000">
                    <a:alpha val="43137"/>
                  </a:srgbClr>
                </a:outerShdw>
              </a:effectLst>
              <a:latin typeface="Cambria" pitchFamily="18" charset="0"/>
            </a:endParaRPr>
          </a:p>
          <a:p>
            <a:r>
              <a:rPr lang="tr-TR" sz="1800" dirty="0" smtClean="0">
                <a:effectLst>
                  <a:outerShdw blurRad="38100" dist="38100" dir="2700000" algn="tl">
                    <a:srgbClr val="000000">
                      <a:alpha val="43137"/>
                    </a:srgbClr>
                  </a:outerShdw>
                </a:effectLst>
                <a:latin typeface="Cambria" pitchFamily="18" charset="0"/>
              </a:rPr>
              <a:t>Bazen tüm aile, bazen sadece bir aile üyesi etkinliğe katılabilir.</a:t>
            </a:r>
            <a:endParaRPr lang="tr-TR" sz="1800" dirty="0">
              <a:effectLst>
                <a:outerShdw blurRad="38100" dist="38100" dir="2700000" algn="tl">
                  <a:srgbClr val="000000">
                    <a:alpha val="43137"/>
                  </a:srgbClr>
                </a:outerShdw>
              </a:effectLst>
              <a:latin typeface="Cambria" pitchFamily="18" charset="0"/>
            </a:endParaRPr>
          </a:p>
          <a:p>
            <a:endParaRPr lang="tr-TR" sz="1800" dirty="0" smtClean="0">
              <a:effectLst>
                <a:outerShdw blurRad="38100" dist="38100" dir="2700000" algn="tl">
                  <a:srgbClr val="000000">
                    <a:alpha val="43137"/>
                  </a:srgbClr>
                </a:outerShdw>
              </a:effectLst>
              <a:latin typeface="Cambria" pitchFamily="18" charset="0"/>
            </a:endParaRPr>
          </a:p>
        </p:txBody>
      </p:sp>
      <p:sp>
        <p:nvSpPr>
          <p:cNvPr id="2" name="Çapraz Köşesi Kesik Dikdörtgen 1"/>
          <p:cNvSpPr/>
          <p:nvPr/>
        </p:nvSpPr>
        <p:spPr bwMode="auto">
          <a:xfrm>
            <a:off x="683568" y="1556792"/>
            <a:ext cx="7920880" cy="792088"/>
          </a:xfrm>
          <a:prstGeom prst="snip2Diag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b="1" dirty="0" smtClean="0">
                <a:solidFill>
                  <a:schemeClr val="tx1"/>
                </a:solidFill>
                <a:effectLst>
                  <a:outerShdw blurRad="38100" dist="38100" dir="2700000" algn="tl">
                    <a:srgbClr val="000000">
                      <a:alpha val="43137"/>
                    </a:srgbClr>
                  </a:outerShdw>
                </a:effectLst>
                <a:latin typeface="Cambria" pitchFamily="18" charset="0"/>
              </a:rPr>
              <a:t>4. Etkinliğe kimlerin katılacağının belirlenmesi</a:t>
            </a:r>
          </a:p>
        </p:txBody>
      </p:sp>
      <p:pic>
        <p:nvPicPr>
          <p:cNvPr id="3075" name="Picture 3" descr="C:\Users\COCUK\AppData\Local\Microsoft\Windows\Temporary Internet Files\Content.IE5\IEOCM7YF\MC90023136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2708920"/>
            <a:ext cx="3045636" cy="3055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81101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108012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AİLENİN EV ORTAMINDA ÇOCUĞUNUN EĞİTİMİNE KATILIMI</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Anne Babalara Pratik Öneriler</a:t>
            </a:r>
            <a:endParaRPr lang="tr-TR" sz="24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3779912" y="3068960"/>
            <a:ext cx="5040560" cy="1911292"/>
          </a:xfrm>
        </p:spPr>
        <p:txBody>
          <a:bodyPr>
            <a:normAutofit lnSpcReduction="10000"/>
          </a:bodyPr>
          <a:lstStyle/>
          <a:p>
            <a:r>
              <a:rPr lang="tr-TR" sz="1800" dirty="0" smtClean="0">
                <a:effectLst>
                  <a:outerShdw blurRad="38100" dist="38100" dir="2700000" algn="tl">
                    <a:srgbClr val="000000">
                      <a:alpha val="43137"/>
                    </a:srgbClr>
                  </a:outerShdw>
                </a:effectLst>
                <a:latin typeface="Cambria" pitchFamily="18" charset="0"/>
              </a:rPr>
              <a:t>Öğretim sırasında sorun davranışla karşılaşıldığında davranış değiştirme programı uygulanmalıdır.</a:t>
            </a:r>
          </a:p>
          <a:p>
            <a:endParaRPr lang="tr-TR" sz="1800" dirty="0">
              <a:effectLst>
                <a:outerShdw blurRad="38100" dist="38100" dir="2700000" algn="tl">
                  <a:srgbClr val="000000">
                    <a:alpha val="43137"/>
                  </a:srgbClr>
                </a:outerShdw>
              </a:effectLst>
              <a:latin typeface="Cambria" pitchFamily="18" charset="0"/>
            </a:endParaRPr>
          </a:p>
          <a:p>
            <a:r>
              <a:rPr lang="tr-TR" sz="1800" dirty="0" smtClean="0">
                <a:effectLst>
                  <a:outerShdw blurRad="38100" dist="38100" dir="2700000" algn="tl">
                    <a:srgbClr val="000000">
                      <a:alpha val="43137"/>
                    </a:srgbClr>
                  </a:outerShdw>
                </a:effectLst>
                <a:latin typeface="Cambria" pitchFamily="18" charset="0"/>
              </a:rPr>
              <a:t>Çocukta sorun davranış en aza indiğinde ya da ortadan kalktığında öğretime başlanmalıdır.</a:t>
            </a:r>
            <a:endParaRPr lang="tr-TR" sz="1800" dirty="0">
              <a:effectLst>
                <a:outerShdw blurRad="38100" dist="38100" dir="2700000" algn="tl">
                  <a:srgbClr val="000000">
                    <a:alpha val="43137"/>
                  </a:srgbClr>
                </a:outerShdw>
              </a:effectLst>
              <a:latin typeface="Cambria" pitchFamily="18" charset="0"/>
            </a:endParaRPr>
          </a:p>
          <a:p>
            <a:endParaRPr lang="tr-TR" sz="1800" dirty="0" smtClean="0">
              <a:effectLst>
                <a:outerShdw blurRad="38100" dist="38100" dir="2700000" algn="tl">
                  <a:srgbClr val="000000">
                    <a:alpha val="43137"/>
                  </a:srgbClr>
                </a:outerShdw>
              </a:effectLst>
              <a:latin typeface="Cambria" pitchFamily="18" charset="0"/>
            </a:endParaRPr>
          </a:p>
        </p:txBody>
      </p:sp>
      <p:sp>
        <p:nvSpPr>
          <p:cNvPr id="2" name="Çapraz Köşesi Kesik Dikdörtgen 1"/>
          <p:cNvSpPr/>
          <p:nvPr/>
        </p:nvSpPr>
        <p:spPr bwMode="auto">
          <a:xfrm>
            <a:off x="683568" y="1556792"/>
            <a:ext cx="7920880" cy="792088"/>
          </a:xfrm>
          <a:prstGeom prst="snip2Diag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b="1" dirty="0" smtClean="0">
                <a:solidFill>
                  <a:schemeClr val="tx1"/>
                </a:solidFill>
                <a:effectLst>
                  <a:outerShdw blurRad="38100" dist="38100" dir="2700000" algn="tl">
                    <a:srgbClr val="000000">
                      <a:alpha val="43137"/>
                    </a:srgbClr>
                  </a:outerShdw>
                </a:effectLst>
                <a:latin typeface="Cambria" pitchFamily="18" charset="0"/>
              </a:rPr>
              <a:t>5. Çocukta var olan ya da becerinin öğretimi sırasında ortaya çıkabilecek sorun davranışların belirlenmesi</a:t>
            </a:r>
          </a:p>
        </p:txBody>
      </p:sp>
      <p:pic>
        <p:nvPicPr>
          <p:cNvPr id="4100" name="Picture 4" descr="C:\Users\COCUK\AppData\Local\Microsoft\Windows\Temporary Internet Files\Content.IE5\R4GTDVO4\MC90044051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852936"/>
            <a:ext cx="1881210" cy="23762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46475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108012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AİLENİN EV ORTAMINDA ÇOCUĞUNUN EĞİTİMİNE KATILIMI</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Anne Babalara Pratik Öneriler</a:t>
            </a:r>
            <a:endParaRPr lang="tr-TR" sz="24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683568" y="2492896"/>
            <a:ext cx="8070254" cy="803297"/>
          </a:xfrm>
        </p:spPr>
        <p:txBody>
          <a:bodyPr>
            <a:normAutofit fontScale="85000" lnSpcReduction="10000"/>
          </a:bodyPr>
          <a:lstStyle/>
          <a:p>
            <a:r>
              <a:rPr lang="tr-TR" sz="1800" dirty="0" smtClean="0">
                <a:effectLst>
                  <a:outerShdw blurRad="38100" dist="38100" dir="2700000" algn="tl">
                    <a:srgbClr val="000000">
                      <a:alpha val="43137"/>
                    </a:srgbClr>
                  </a:outerShdw>
                </a:effectLst>
                <a:latin typeface="Cambria" pitchFamily="18" charset="0"/>
              </a:rPr>
              <a:t>Etkinlikler anne ve babaya ev ortamında ek yük getirmeyecek şekilde planlanmalıdır.</a:t>
            </a:r>
            <a:endParaRPr lang="tr-TR" sz="1800" dirty="0">
              <a:effectLst>
                <a:outerShdw blurRad="38100" dist="38100" dir="2700000" algn="tl">
                  <a:srgbClr val="000000">
                    <a:alpha val="43137"/>
                  </a:srgbClr>
                </a:outerShdw>
              </a:effectLst>
              <a:latin typeface="Cambria" pitchFamily="18" charset="0"/>
            </a:endParaRPr>
          </a:p>
          <a:p>
            <a:r>
              <a:rPr lang="tr-TR" sz="1800" dirty="0" smtClean="0">
                <a:effectLst>
                  <a:outerShdw blurRad="38100" dist="38100" dir="2700000" algn="tl">
                    <a:srgbClr val="000000">
                      <a:alpha val="43137"/>
                    </a:srgbClr>
                  </a:outerShdw>
                </a:effectLst>
                <a:latin typeface="Cambria" pitchFamily="18" charset="0"/>
              </a:rPr>
              <a:t>Öğretim olabildiğince doğal zamanlarında rutinlerin içine gömülmelidir.</a:t>
            </a:r>
          </a:p>
        </p:txBody>
      </p:sp>
      <p:sp>
        <p:nvSpPr>
          <p:cNvPr id="2" name="Çapraz Köşesi Kesik Dikdörtgen 1"/>
          <p:cNvSpPr/>
          <p:nvPr/>
        </p:nvSpPr>
        <p:spPr bwMode="auto">
          <a:xfrm>
            <a:off x="683568" y="1556792"/>
            <a:ext cx="7920880" cy="792088"/>
          </a:xfrm>
          <a:prstGeom prst="snip2Diag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b="1" dirty="0" smtClean="0">
                <a:solidFill>
                  <a:schemeClr val="tx1"/>
                </a:solidFill>
                <a:effectLst>
                  <a:outerShdw blurRad="38100" dist="38100" dir="2700000" algn="tl">
                    <a:srgbClr val="000000">
                      <a:alpha val="43137"/>
                    </a:srgbClr>
                  </a:outerShdw>
                </a:effectLst>
                <a:latin typeface="Cambria" pitchFamily="18" charset="0"/>
              </a:rPr>
              <a:t>6. Günlük yaşam içerisinde etkinliğin nasıl meydana geleceğinin belirlenmesi</a:t>
            </a:r>
          </a:p>
        </p:txBody>
      </p:sp>
      <p:sp>
        <p:nvSpPr>
          <p:cNvPr id="6" name="Çapraz Köşesi Kesik Dikdörtgen 5"/>
          <p:cNvSpPr/>
          <p:nvPr/>
        </p:nvSpPr>
        <p:spPr bwMode="auto">
          <a:xfrm>
            <a:off x="700286" y="4005064"/>
            <a:ext cx="7920880" cy="792088"/>
          </a:xfrm>
          <a:prstGeom prst="snip2Diag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b="1" dirty="0" smtClean="0">
                <a:solidFill>
                  <a:schemeClr val="tx1"/>
                </a:solidFill>
                <a:effectLst>
                  <a:outerShdw blurRad="38100" dist="38100" dir="2700000" algn="tl">
                    <a:srgbClr val="000000">
                      <a:alpha val="43137"/>
                    </a:srgbClr>
                  </a:outerShdw>
                </a:effectLst>
                <a:latin typeface="Cambria" pitchFamily="18" charset="0"/>
              </a:rPr>
              <a:t>7.Beceri için gerekli araç-gereçlerin belirlenmesi</a:t>
            </a:r>
          </a:p>
        </p:txBody>
      </p:sp>
      <p:sp>
        <p:nvSpPr>
          <p:cNvPr id="7" name="5 İçerik Yer Tutucusu"/>
          <p:cNvSpPr txBox="1">
            <a:spLocks/>
          </p:cNvSpPr>
          <p:nvPr/>
        </p:nvSpPr>
        <p:spPr>
          <a:xfrm>
            <a:off x="700286" y="4941168"/>
            <a:ext cx="8070254" cy="1107996"/>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tr-TR" sz="1800" dirty="0" smtClean="0">
                <a:effectLst>
                  <a:outerShdw blurRad="38100" dist="38100" dir="2700000" algn="tl">
                    <a:srgbClr val="000000">
                      <a:alpha val="43137"/>
                    </a:srgbClr>
                  </a:outerShdw>
                </a:effectLst>
                <a:latin typeface="Cambria" pitchFamily="18" charset="0"/>
              </a:rPr>
              <a:t>Öğretim için gerekli araç-gereçler önceden belirlenmelidir.</a:t>
            </a:r>
          </a:p>
          <a:p>
            <a:r>
              <a:rPr lang="tr-TR" sz="1800" dirty="0" smtClean="0">
                <a:effectLst>
                  <a:outerShdw blurRad="38100" dist="38100" dir="2700000" algn="tl">
                    <a:srgbClr val="000000">
                      <a:alpha val="43137"/>
                    </a:srgbClr>
                  </a:outerShdw>
                </a:effectLst>
                <a:latin typeface="Cambria" pitchFamily="18" charset="0"/>
              </a:rPr>
              <a:t>Bazı araçlar ev ortamdan edinilirken, bazıları piyasadan alınabilir ya da araçta uyarlama yapılabilir.</a:t>
            </a:r>
          </a:p>
          <a:p>
            <a:r>
              <a:rPr lang="tr-TR" sz="1800" dirty="0" smtClean="0">
                <a:effectLst>
                  <a:outerShdw blurRad="38100" dist="38100" dir="2700000" algn="tl">
                    <a:srgbClr val="000000">
                      <a:alpha val="43137"/>
                    </a:srgbClr>
                  </a:outerShdw>
                </a:effectLst>
                <a:latin typeface="Cambria" pitchFamily="18" charset="0"/>
              </a:rPr>
              <a:t>Öğretimi kolaylaştırmak için çocuğun hoşuna giden araçlar seçilmelidir.</a:t>
            </a:r>
          </a:p>
        </p:txBody>
      </p:sp>
    </p:spTree>
    <p:extLst>
      <p:ext uri="{BB962C8B-B14F-4D97-AF65-F5344CB8AC3E}">
        <p14:creationId xmlns:p14="http://schemas.microsoft.com/office/powerpoint/2010/main" val="337867211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108012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AİLENİN EV ORTAMINDA ÇOCUĞUNUN EĞİTİMİNE KATILIMI</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Anne Babalara Pratik Öneriler</a:t>
            </a:r>
            <a:endParaRPr lang="tr-TR" sz="24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700286" y="2852936"/>
            <a:ext cx="8070254" cy="2825389"/>
          </a:xfrm>
        </p:spPr>
        <p:txBody>
          <a:bodyPr>
            <a:normAutofit fontScale="85000" lnSpcReduction="10000"/>
          </a:bodyPr>
          <a:lstStyle/>
          <a:p>
            <a:r>
              <a:rPr lang="tr-TR" sz="1800" dirty="0" smtClean="0">
                <a:effectLst>
                  <a:outerShdw blurRad="38100" dist="38100" dir="2700000" algn="tl">
                    <a:srgbClr val="000000">
                      <a:alpha val="43137"/>
                    </a:srgbClr>
                  </a:outerShdw>
                </a:effectLst>
                <a:latin typeface="Cambria" pitchFamily="18" charset="0"/>
              </a:rPr>
              <a:t>Öğretilecek şey bir beceri ise öncelikle beceri analizi yapılır.</a:t>
            </a:r>
          </a:p>
          <a:p>
            <a:r>
              <a:rPr lang="tr-TR" sz="1800" dirty="0" smtClean="0">
                <a:effectLst>
                  <a:outerShdw blurRad="38100" dist="38100" dir="2700000" algn="tl">
                    <a:srgbClr val="000000">
                      <a:alpha val="43137"/>
                    </a:srgbClr>
                  </a:outerShdw>
                </a:effectLst>
                <a:latin typeface="Cambria" pitchFamily="18" charset="0"/>
              </a:rPr>
              <a:t>Daha sonra hangi öğretim yöntemi kullanılacağına karar verilir. </a:t>
            </a:r>
          </a:p>
          <a:p>
            <a:r>
              <a:rPr lang="tr-TR" sz="1800" dirty="0" smtClean="0">
                <a:effectLst>
                  <a:outerShdw blurRad="38100" dist="38100" dir="2700000" algn="tl">
                    <a:srgbClr val="000000">
                      <a:alpha val="43137"/>
                    </a:srgbClr>
                  </a:outerShdw>
                </a:effectLst>
                <a:latin typeface="Cambria" pitchFamily="18" charset="0"/>
              </a:rPr>
              <a:t>İpuçlarının nasıl kullanılacağına, hangi pekiştireç sisteminin kullanılacağına, nasıl kayıt tutulacağına ilişkin aileye model olunur.</a:t>
            </a:r>
          </a:p>
          <a:p>
            <a:r>
              <a:rPr lang="tr-TR" sz="1800" dirty="0" smtClean="0">
                <a:effectLst>
                  <a:outerShdw blurRad="38100" dist="38100" dir="2700000" algn="tl">
                    <a:srgbClr val="000000">
                      <a:alpha val="43137"/>
                    </a:srgbClr>
                  </a:outerShdw>
                </a:effectLst>
                <a:latin typeface="Cambria" pitchFamily="18" charset="0"/>
              </a:rPr>
              <a:t>Aile ipuçlarını, pekiştireçleri nasıl kullanacağını öğrendikten sonra öğretime geçer.</a:t>
            </a:r>
          </a:p>
          <a:p>
            <a:r>
              <a:rPr lang="tr-TR" sz="1800" dirty="0" smtClean="0">
                <a:effectLst>
                  <a:outerShdw blurRad="38100" dist="38100" dir="2700000" algn="tl">
                    <a:srgbClr val="000000">
                      <a:alpha val="43137"/>
                    </a:srgbClr>
                  </a:outerShdw>
                </a:effectLst>
                <a:latin typeface="Cambria" pitchFamily="18" charset="0"/>
              </a:rPr>
              <a:t>Öğrencinin performansı öğretim öncesi ve sonrasında kaydedilir.</a:t>
            </a:r>
          </a:p>
          <a:p>
            <a:r>
              <a:rPr lang="tr-TR" sz="1800" dirty="0" smtClean="0">
                <a:effectLst>
                  <a:outerShdw blurRad="38100" dist="38100" dir="2700000" algn="tl">
                    <a:srgbClr val="000000">
                      <a:alpha val="43137"/>
                    </a:srgbClr>
                  </a:outerShdw>
                </a:effectLst>
                <a:latin typeface="Cambria" pitchFamily="18" charset="0"/>
              </a:rPr>
              <a:t>Kayıt formlarından aile çocuklarının ilerleme durumunu izleyebilirler.</a:t>
            </a:r>
          </a:p>
          <a:p>
            <a:r>
              <a:rPr lang="tr-TR" sz="1800" dirty="0" smtClean="0">
                <a:effectLst>
                  <a:outerShdw blurRad="38100" dist="38100" dir="2700000" algn="tl">
                    <a:srgbClr val="000000">
                      <a:alpha val="43137"/>
                    </a:srgbClr>
                  </a:outerShdw>
                </a:effectLst>
                <a:latin typeface="Cambria" pitchFamily="18" charset="0"/>
              </a:rPr>
              <a:t>Tüm bu adımları öğretmen/uzman, anne ve babaya tek tek uygulamalı olarak göstermelidir.</a:t>
            </a:r>
          </a:p>
        </p:txBody>
      </p:sp>
      <p:sp>
        <p:nvSpPr>
          <p:cNvPr id="2" name="Çapraz Köşesi Kesik Dikdörtgen 1"/>
          <p:cNvSpPr/>
          <p:nvPr/>
        </p:nvSpPr>
        <p:spPr bwMode="auto">
          <a:xfrm>
            <a:off x="683568" y="1556792"/>
            <a:ext cx="7920880" cy="792088"/>
          </a:xfrm>
          <a:prstGeom prst="snip2Diag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b="1" dirty="0" smtClean="0">
                <a:solidFill>
                  <a:schemeClr val="tx1"/>
                </a:solidFill>
                <a:effectLst>
                  <a:outerShdw blurRad="38100" dist="38100" dir="2700000" algn="tl">
                    <a:srgbClr val="000000">
                      <a:alpha val="43137"/>
                    </a:srgbClr>
                  </a:outerShdw>
                </a:effectLst>
                <a:latin typeface="Cambria" pitchFamily="18" charset="0"/>
              </a:rPr>
              <a:t>8. Becerinin nasıl öğretileceğinin belirlenmesi</a:t>
            </a:r>
          </a:p>
        </p:txBody>
      </p:sp>
    </p:spTree>
    <p:extLst>
      <p:ext uri="{BB962C8B-B14F-4D97-AF65-F5344CB8AC3E}">
        <p14:creationId xmlns:p14="http://schemas.microsoft.com/office/powerpoint/2010/main" val="414587928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136904" cy="108012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AİLENİN EV ORTAMINDA ÇOCUĞUNUN EĞİTİMİNE KATILIMI</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Anne Babalara Pratik Öneriler</a:t>
            </a:r>
            <a:endParaRPr lang="tr-TR" sz="2400" b="1" dirty="0">
              <a:effectLst>
                <a:outerShdw blurRad="38100" dist="38100" dir="2700000" algn="tl">
                  <a:srgbClr val="000000">
                    <a:alpha val="43137"/>
                  </a:srgbClr>
                </a:outerShdw>
              </a:effectLst>
              <a:latin typeface="Cambria" pitchFamily="18" charset="0"/>
            </a:endParaRPr>
          </a:p>
        </p:txBody>
      </p:sp>
      <p:sp>
        <p:nvSpPr>
          <p:cNvPr id="8" name="5 İçerik Yer Tutucusu"/>
          <p:cNvSpPr>
            <a:spLocks noGrp="1"/>
          </p:cNvSpPr>
          <p:nvPr>
            <p:ph idx="1"/>
          </p:nvPr>
        </p:nvSpPr>
        <p:spPr>
          <a:xfrm>
            <a:off x="539552" y="2996952"/>
            <a:ext cx="4176464" cy="3019288"/>
          </a:xfrm>
        </p:spPr>
        <p:txBody>
          <a:bodyPr>
            <a:normAutofit fontScale="92500" lnSpcReduction="10000"/>
          </a:bodyPr>
          <a:lstStyle/>
          <a:p>
            <a:r>
              <a:rPr lang="tr-TR" sz="1800" dirty="0" smtClean="0">
                <a:effectLst>
                  <a:outerShdw blurRad="38100" dist="38100" dir="2700000" algn="tl">
                    <a:srgbClr val="000000">
                      <a:alpha val="43137"/>
                    </a:srgbClr>
                  </a:outerShdw>
                </a:effectLst>
                <a:latin typeface="Cambria" pitchFamily="18" charset="0"/>
              </a:rPr>
              <a:t>Ailenin gösterdiği başarılı yaklaşımlar fark edilmeli ve çocuğun eğitiminde bunun ne kadar önemli olduğu aileye ifade edilmelidir.</a:t>
            </a:r>
          </a:p>
          <a:p>
            <a:endParaRPr lang="tr-TR" sz="1800" dirty="0">
              <a:effectLst>
                <a:outerShdw blurRad="38100" dist="38100" dir="2700000" algn="tl">
                  <a:srgbClr val="000000">
                    <a:alpha val="43137"/>
                  </a:srgbClr>
                </a:outerShdw>
              </a:effectLst>
              <a:latin typeface="Cambria" pitchFamily="18" charset="0"/>
            </a:endParaRPr>
          </a:p>
          <a:p>
            <a:r>
              <a:rPr lang="tr-TR" sz="1800" dirty="0" smtClean="0">
                <a:effectLst>
                  <a:outerShdw blurRad="38100" dist="38100" dir="2700000" algn="tl">
                    <a:srgbClr val="000000">
                      <a:alpha val="43137"/>
                    </a:srgbClr>
                  </a:outerShdw>
                </a:effectLst>
                <a:latin typeface="Cambria" pitchFamily="18" charset="0"/>
              </a:rPr>
              <a:t>Yapılan çalışmadan aileye yaşadığı güçlükler, edindiği olumlu deneyimler sorulur.</a:t>
            </a:r>
          </a:p>
          <a:p>
            <a:endParaRPr lang="tr-TR" sz="1800" dirty="0">
              <a:effectLst>
                <a:outerShdw blurRad="38100" dist="38100" dir="2700000" algn="tl">
                  <a:srgbClr val="000000">
                    <a:alpha val="43137"/>
                  </a:srgbClr>
                </a:outerShdw>
              </a:effectLst>
              <a:latin typeface="Cambria" pitchFamily="18" charset="0"/>
            </a:endParaRPr>
          </a:p>
          <a:p>
            <a:r>
              <a:rPr lang="tr-TR" sz="1800" i="1" dirty="0" smtClean="0">
                <a:effectLst>
                  <a:outerShdw blurRad="38100" dist="38100" dir="2700000" algn="tl">
                    <a:srgbClr val="000000">
                      <a:alpha val="43137"/>
                    </a:srgbClr>
                  </a:outerShdw>
                </a:effectLst>
                <a:latin typeface="Cambria" pitchFamily="18" charset="0"/>
              </a:rPr>
              <a:t>Özel eğitimde aile anahtar role sahiptir.</a:t>
            </a:r>
          </a:p>
          <a:p>
            <a:pPr marL="0" indent="0">
              <a:buNone/>
            </a:pPr>
            <a:endParaRPr lang="tr-TR" sz="1800" dirty="0">
              <a:effectLst>
                <a:outerShdw blurRad="38100" dist="38100" dir="2700000" algn="tl">
                  <a:srgbClr val="000000">
                    <a:alpha val="43137"/>
                  </a:srgbClr>
                </a:outerShdw>
              </a:effectLst>
              <a:latin typeface="Cambria" pitchFamily="18" charset="0"/>
            </a:endParaRPr>
          </a:p>
        </p:txBody>
      </p:sp>
      <p:sp>
        <p:nvSpPr>
          <p:cNvPr id="2" name="Çapraz Köşesi Kesik Dikdörtgen 1"/>
          <p:cNvSpPr/>
          <p:nvPr/>
        </p:nvSpPr>
        <p:spPr bwMode="auto">
          <a:xfrm>
            <a:off x="899592" y="1628800"/>
            <a:ext cx="7920880" cy="792088"/>
          </a:xfrm>
          <a:prstGeom prst="snip2DiagRect">
            <a:avLst/>
          </a:prstGeom>
          <a:gradFill>
            <a:gsLst>
              <a:gs pos="0">
                <a:srgbClr val="FFEFD1"/>
              </a:gs>
              <a:gs pos="64999">
                <a:srgbClr val="F0EBD5"/>
              </a:gs>
              <a:gs pos="100000">
                <a:srgbClr val="D1C39F"/>
              </a:gs>
            </a:gsLst>
            <a:lin ang="16200000" scaled="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tr-TR" sz="2000" b="1" dirty="0" smtClean="0">
                <a:solidFill>
                  <a:schemeClr val="tx1"/>
                </a:solidFill>
                <a:effectLst>
                  <a:outerShdw blurRad="38100" dist="38100" dir="2700000" algn="tl">
                    <a:srgbClr val="000000">
                      <a:alpha val="43137"/>
                    </a:srgbClr>
                  </a:outerShdw>
                </a:effectLst>
                <a:latin typeface="Cambria" pitchFamily="18" charset="0"/>
              </a:rPr>
              <a:t>9. Aileyle birlikte öğretim planlarının sonuçlarının değerlendirilmesi</a:t>
            </a:r>
          </a:p>
        </p:txBody>
      </p:sp>
      <p:pic>
        <p:nvPicPr>
          <p:cNvPr id="5122" name="Picture 2" descr="C:\Users\COCUK\AppData\Local\Microsoft\Windows\Temporary Internet Files\Content.IE5\R4GTDVO4\MC90041204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2996952"/>
            <a:ext cx="3841260" cy="2932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15418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404664"/>
            <a:ext cx="8136904" cy="720080"/>
          </a:xfrm>
        </p:spPr>
        <p:txBody>
          <a:bodyPr>
            <a:normAutofit fontScale="90000"/>
          </a:bodyPr>
          <a:lstStyle/>
          <a:p>
            <a:pPr algn="ctr"/>
            <a:r>
              <a:rPr lang="tr-TR" sz="3200" b="1" dirty="0" smtClean="0">
                <a:effectLst>
                  <a:outerShdw blurRad="38100" dist="38100" dir="2700000" algn="tl">
                    <a:srgbClr val="000000">
                      <a:alpha val="43137"/>
                    </a:srgbClr>
                  </a:outerShdw>
                </a:effectLst>
                <a:latin typeface="Cambria" pitchFamily="18" charset="0"/>
              </a:rPr>
              <a:t>ÇOCUĞUN EĞİTİMİNE AİLENİN KATILIMININ </a:t>
            </a:r>
            <a:br>
              <a:rPr lang="tr-TR" sz="3200" b="1" dirty="0" smtClean="0">
                <a:effectLst>
                  <a:outerShdw blurRad="38100" dist="38100" dir="2700000" algn="tl">
                    <a:srgbClr val="000000">
                      <a:alpha val="43137"/>
                    </a:srgbClr>
                  </a:outerShdw>
                </a:effectLst>
                <a:latin typeface="Cambria" pitchFamily="18" charset="0"/>
              </a:rPr>
            </a:br>
            <a:r>
              <a:rPr lang="tr-TR" sz="3200" b="1" dirty="0" smtClean="0">
                <a:effectLst>
                  <a:outerShdw blurRad="38100" dist="38100" dir="2700000" algn="tl">
                    <a:srgbClr val="000000">
                      <a:alpha val="43137"/>
                    </a:srgbClr>
                  </a:outerShdw>
                </a:effectLst>
                <a:latin typeface="Cambria" pitchFamily="18" charset="0"/>
              </a:rPr>
              <a:t>ÖNEMİ</a:t>
            </a:r>
            <a:endParaRPr lang="tr-TR" sz="3200" b="1" dirty="0">
              <a:effectLst>
                <a:outerShdw blurRad="38100" dist="38100" dir="2700000" algn="tl">
                  <a:srgbClr val="000000">
                    <a:alpha val="43137"/>
                  </a:srgbClr>
                </a:outerShdw>
              </a:effectLst>
              <a:latin typeface="Cambria" pitchFamily="18" charset="0"/>
            </a:endParaRPr>
          </a:p>
        </p:txBody>
      </p:sp>
      <p:sp>
        <p:nvSpPr>
          <p:cNvPr id="6" name="5 İçerik Yer Tutucusu"/>
          <p:cNvSpPr>
            <a:spLocks noGrp="1"/>
          </p:cNvSpPr>
          <p:nvPr>
            <p:ph idx="1"/>
          </p:nvPr>
        </p:nvSpPr>
        <p:spPr>
          <a:xfrm>
            <a:off x="323528" y="1700808"/>
            <a:ext cx="6089972" cy="3139321"/>
          </a:xfrm>
        </p:spPr>
        <p:txBody>
          <a:bodyPr>
            <a:normAutofit fontScale="85000" lnSpcReduction="20000"/>
          </a:bodyPr>
          <a:lstStyle/>
          <a:p>
            <a:r>
              <a:rPr lang="tr-TR" sz="2000" dirty="0" smtClean="0">
                <a:effectLst>
                  <a:outerShdw blurRad="38100" dist="38100" dir="2700000" algn="tl">
                    <a:srgbClr val="000000">
                      <a:alpha val="43137"/>
                    </a:srgbClr>
                  </a:outerShdw>
                </a:effectLst>
                <a:latin typeface="Cambria" pitchFamily="18" charset="0"/>
              </a:rPr>
              <a:t>Her anne-baba çocuğu için bir şeyler yapmak ister.</a:t>
            </a:r>
          </a:p>
          <a:p>
            <a:endParaRPr lang="tr-TR" sz="2000" dirty="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Özel gereksinimli çocuğun doğumuyla ailenin yaşam şekli değişmektedir.</a:t>
            </a:r>
          </a:p>
          <a:p>
            <a:endParaRPr lang="tr-TR" sz="2000" dirty="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Normal çocuk sahibi anne-babalara göre onların ek sorumlulukları doğmaktadır.</a:t>
            </a:r>
          </a:p>
          <a:p>
            <a:endParaRPr lang="tr-TR" sz="2000" dirty="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yüzden ailenin duygusal durumu eğitimine katılımını etkilemektedir.</a:t>
            </a:r>
          </a:p>
        </p:txBody>
      </p:sp>
      <p:pic>
        <p:nvPicPr>
          <p:cNvPr id="1027" name="Picture 3" descr="C:\Users\COCUK\AppData\Local\Microsoft\Windows\Temporary Internet Files\Content.IE5\P2UY11RR\MC90043616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2636912"/>
            <a:ext cx="2384202"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00752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692696"/>
            <a:ext cx="8136904" cy="720080"/>
          </a:xfrm>
        </p:spPr>
        <p:txBody>
          <a:bodyPr>
            <a:normAutofit fontScale="90000"/>
          </a:bodyPr>
          <a:lstStyle/>
          <a:p>
            <a:pPr algn="ctr"/>
            <a:r>
              <a:rPr lang="tr-TR" sz="3200" b="1" dirty="0" smtClean="0">
                <a:effectLst>
                  <a:outerShdw blurRad="38100" dist="38100" dir="2700000" algn="tl">
                    <a:srgbClr val="000000">
                      <a:alpha val="43137"/>
                    </a:srgbClr>
                  </a:outerShdw>
                </a:effectLst>
                <a:latin typeface="Cambria" pitchFamily="18" charset="0"/>
              </a:rPr>
              <a:t>ÖZEL GEREKSİNİMLİ ÇOCUĞUN DOĞUMUYLA AİLE TEPKİLERİNİN EVRELERİ</a:t>
            </a:r>
            <a:endParaRPr lang="tr-TR" sz="32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539552" y="1700808"/>
            <a:ext cx="8388424" cy="553998"/>
          </a:xfrm>
        </p:spPr>
        <p:txBody>
          <a:bodyPr>
            <a:normAutofit fontScale="85000" lnSpcReduction="2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Yapılan araştırmalar özel gereksinimli çocuğun doğumuyla ailelerin 3 aşama geçirdiklerini göstermektedir.</a:t>
            </a:r>
          </a:p>
        </p:txBody>
      </p:sp>
      <p:graphicFrame>
        <p:nvGraphicFramePr>
          <p:cNvPr id="2" name="Diyagram 1"/>
          <p:cNvGraphicFramePr/>
          <p:nvPr>
            <p:extLst>
              <p:ext uri="{D42A27DB-BD31-4B8C-83A1-F6EECF244321}">
                <p14:modId xmlns:p14="http://schemas.microsoft.com/office/powerpoint/2010/main" val="3758801868"/>
              </p:ext>
            </p:extLst>
          </p:nvPr>
        </p:nvGraphicFramePr>
        <p:xfrm>
          <a:off x="755576" y="2132856"/>
          <a:ext cx="784887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188640"/>
            <a:ext cx="8136904" cy="720080"/>
          </a:xfrm>
        </p:spPr>
        <p:txBody>
          <a:bodyPr>
            <a:normAutofit fontScale="90000"/>
          </a:bodyPr>
          <a:lstStyle/>
          <a:p>
            <a:pPr algn="ctr"/>
            <a:r>
              <a:rPr lang="tr-TR" sz="3200" b="1" dirty="0" smtClean="0">
                <a:effectLst>
                  <a:outerShdw blurRad="38100" dist="38100" dir="2700000" algn="tl">
                    <a:srgbClr val="000000">
                      <a:alpha val="43137"/>
                    </a:srgbClr>
                  </a:outerShdw>
                </a:effectLst>
                <a:latin typeface="Cambria" pitchFamily="18" charset="0"/>
              </a:rPr>
              <a:t>ÖZEL GEREKSİNİMLİ ÇOCUĞUN DOĞUMUYLA AİLE TEPKİLERİNİN EVRELERİ</a:t>
            </a:r>
            <a:endParaRPr lang="tr-TR" sz="3200" b="1" dirty="0">
              <a:effectLst>
                <a:outerShdw blurRad="38100" dist="38100" dir="2700000" algn="tl">
                  <a:srgbClr val="000000">
                    <a:alpha val="43137"/>
                  </a:srgbClr>
                </a:outerShdw>
              </a:effectLst>
              <a:latin typeface="Cambria" pitchFamily="18" charset="0"/>
            </a:endParaRPr>
          </a:p>
        </p:txBody>
      </p:sp>
      <p:graphicFrame>
        <p:nvGraphicFramePr>
          <p:cNvPr id="4" name="Diyagram 3"/>
          <p:cNvGraphicFramePr/>
          <p:nvPr>
            <p:extLst>
              <p:ext uri="{D42A27DB-BD31-4B8C-83A1-F6EECF244321}">
                <p14:modId xmlns:p14="http://schemas.microsoft.com/office/powerpoint/2010/main" val="2672760018"/>
              </p:ext>
            </p:extLst>
          </p:nvPr>
        </p:nvGraphicFramePr>
        <p:xfrm>
          <a:off x="467544" y="1196752"/>
          <a:ext cx="8496944"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973742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188640"/>
            <a:ext cx="8136904"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ÖZEL GEREKSİNİMLİ ÇOCUĞA SAHİP AİLELERİN YAPMASI GEREKEN SORUMLULUKLAR</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5" name="Diyagram 4"/>
          <p:cNvGraphicFramePr/>
          <p:nvPr>
            <p:extLst>
              <p:ext uri="{D42A27DB-BD31-4B8C-83A1-F6EECF244321}">
                <p14:modId xmlns:p14="http://schemas.microsoft.com/office/powerpoint/2010/main" val="1643325750"/>
              </p:ext>
            </p:extLst>
          </p:nvPr>
        </p:nvGraphicFramePr>
        <p:xfrm>
          <a:off x="683568" y="1268760"/>
          <a:ext cx="784887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520905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188640"/>
            <a:ext cx="8136904"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ÖĞRETMENLERİN SAHİP OLMASI GEREKEN KİŞİLER ARASI İLETİŞİM BECERİLERİ</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Diyagram 3"/>
          <p:cNvGraphicFramePr/>
          <p:nvPr>
            <p:extLst>
              <p:ext uri="{D42A27DB-BD31-4B8C-83A1-F6EECF244321}">
                <p14:modId xmlns:p14="http://schemas.microsoft.com/office/powerpoint/2010/main" val="1084088831"/>
              </p:ext>
            </p:extLst>
          </p:nvPr>
        </p:nvGraphicFramePr>
        <p:xfrm>
          <a:off x="323528" y="1844824"/>
          <a:ext cx="8352928"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C:\Users\COCUK\AppData\Local\Microsoft\Windows\Temporary Internet Files\Content.IE5\IEOCM7YF\MC90043392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47864" y="3573016"/>
            <a:ext cx="2664296"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15180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620688"/>
            <a:ext cx="8136904" cy="57606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EV-OKUL İLETİŞİMİNİN SAĞLANMASI</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Diyagram 6"/>
          <p:cNvGraphicFramePr/>
          <p:nvPr>
            <p:extLst>
              <p:ext uri="{D42A27DB-BD31-4B8C-83A1-F6EECF244321}">
                <p14:modId xmlns:p14="http://schemas.microsoft.com/office/powerpoint/2010/main" val="929883945"/>
              </p:ext>
            </p:extLst>
          </p:nvPr>
        </p:nvGraphicFramePr>
        <p:xfrm>
          <a:off x="755576" y="1412776"/>
          <a:ext cx="763284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188640"/>
            <a:ext cx="8136904" cy="151216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EV-OKUL İLETİŞİMİNİN SAĞLANMASI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Aile Görüşmeleri</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Diyagram 3"/>
          <p:cNvGraphicFramePr/>
          <p:nvPr>
            <p:extLst>
              <p:ext uri="{D42A27DB-BD31-4B8C-83A1-F6EECF244321}">
                <p14:modId xmlns:p14="http://schemas.microsoft.com/office/powerpoint/2010/main" val="2735152073"/>
              </p:ext>
            </p:extLst>
          </p:nvPr>
        </p:nvGraphicFramePr>
        <p:xfrm>
          <a:off x="395536" y="1412776"/>
          <a:ext cx="842493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AF3C500-29BE-4486-928B-49C3B40E00E9}">
  <ds:schemaRefs>
    <ds:schemaRef ds:uri="http://schemas.microsoft.com/office/2006/metadata/longProperties"/>
  </ds:schemaRefs>
</ds:datastoreItem>
</file>

<file path=customXml/itemProps2.xml><?xml version="1.0" encoding="utf-8"?>
<ds:datastoreItem xmlns:ds="http://schemas.openxmlformats.org/officeDocument/2006/customXml" ds:itemID="{08C7770B-9AC2-4E2C-AC38-82F926C1BE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Template>
  <TotalTime>3416</TotalTime>
  <Words>1354</Words>
  <Application>Microsoft Office PowerPoint</Application>
  <PresentationFormat>Ekran Gösterisi (4:3)</PresentationFormat>
  <Paragraphs>175</Paragraphs>
  <Slides>24</Slides>
  <Notes>0</Notes>
  <HiddenSlides>0</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24</vt:i4>
      </vt:variant>
    </vt:vector>
  </HeadingPairs>
  <TitlesOfParts>
    <vt:vector size="35" baseType="lpstr">
      <vt:lpstr>Arial</vt:lpstr>
      <vt:lpstr>Calibri</vt:lpstr>
      <vt:lpstr>Cambria</vt:lpstr>
      <vt:lpstr>Century Gothic</vt:lpstr>
      <vt:lpstr>Courier New</vt:lpstr>
      <vt:lpstr>Times New Roman</vt:lpstr>
      <vt:lpstr>Wingdings</vt:lpstr>
      <vt:lpstr>Wingdings 3</vt:lpstr>
      <vt:lpstr>TS010286756</vt:lpstr>
      <vt:lpstr>White with Courier font for code slides</vt:lpstr>
      <vt:lpstr>Duman</vt:lpstr>
      <vt:lpstr>Özel Eğitime Gereksinimi Olan Öğrenciler ve  ÖZEL EĞİTİM</vt:lpstr>
      <vt:lpstr>ÇOCUĞUN EĞİTİMİNE AİLENİN KATILIMININ  ÖNEMİ</vt:lpstr>
      <vt:lpstr>ÇOCUĞUN EĞİTİMİNE AİLENİN KATILIMININ  ÖNEMİ</vt:lpstr>
      <vt:lpstr>ÖZEL GEREKSİNİMLİ ÇOCUĞUN DOĞUMUYLA AİLE TEPKİLERİNİN EVRELERİ</vt:lpstr>
      <vt:lpstr>ÖZEL GEREKSİNİMLİ ÇOCUĞUN DOĞUMUYLA AİLE TEPKİLERİNİN EVRELERİ</vt:lpstr>
      <vt:lpstr>ÖZEL GEREKSİNİMLİ ÇOCUĞA SAHİP AİLELERİN YAPMASI GEREKEN SORUMLULUKLAR</vt:lpstr>
      <vt:lpstr>ÖĞRETMENLERİN SAHİP OLMASI GEREKEN KİŞİLER ARASI İLETİŞİM BECERİLERİ</vt:lpstr>
      <vt:lpstr>EV-OKUL İLETİŞİMİNİN SAĞLANMASI</vt:lpstr>
      <vt:lpstr>EV-OKUL İLETİŞİMİNİN SAĞLANMASI  Aile Görüşmeleri</vt:lpstr>
      <vt:lpstr>EV-OKUL İLETİŞİMİNİN SAĞLANMASI  Yazılı Notlar</vt:lpstr>
      <vt:lpstr>EV-OKUL İLETİŞİMİNİN SAĞLANMASI  Telefon Görüşmeleri</vt:lpstr>
      <vt:lpstr>AİLENİN SINIFA KATILIMI</vt:lpstr>
      <vt:lpstr>AİLENİN SINIFA KATILIMI  1. Ailenin Sınıf Etkinliklerine Katılacağı Süreyi Belirleme</vt:lpstr>
      <vt:lpstr>AİLENİN SINIFA KATILIMI  3. Aileye Sınıf İçerisinde Yardımcı Olacak Öneriler Sunma</vt:lpstr>
      <vt:lpstr>AİLENİN SINIFA KATILIMI  4. Aile ile Birlikte Etkinliği Belirleme</vt:lpstr>
      <vt:lpstr>AİLENİN EV ORTAMINDA ÇOCUĞUNUN EĞİTİMİNE KATILIMI</vt:lpstr>
      <vt:lpstr>AİLENİN EV ORTAMINDA ÇOCUĞUNUN EĞİTİMİNE KATILIMI Anne Babalara Pratik Öneriler</vt:lpstr>
      <vt:lpstr>AİLENİN EV ORTAMINDA ÇOCUĞUNUN EĞİTİMİNE KATILIMI Anne Babalara Pratik Öneriler</vt:lpstr>
      <vt:lpstr>AİLENİN EV ORTAMINDA ÇOCUĞUNUN EĞİTİMİNE KATILIMI Anne Babalara Pratik Öneriler</vt:lpstr>
      <vt:lpstr>AİLENİN EV ORTAMINDA ÇOCUĞUNUN EĞİTİMİNE KATILIMI Anne Babalara Pratik Öneriler</vt:lpstr>
      <vt:lpstr>AİLENİN EV ORTAMINDA ÇOCUĞUNUN EĞİTİMİNE KATILIMI Anne Babalara Pratik Öneriler</vt:lpstr>
      <vt:lpstr>AİLENİN EV ORTAMINDA ÇOCUĞUNUN EĞİTİMİNE KATILIMI Anne Babalara Pratik Öneriler</vt:lpstr>
      <vt:lpstr>AİLENİN EV ORTAMINDA ÇOCUĞUNUN EĞİTİMİNE KATILIMI Anne Babalara Pratik Öneriler</vt:lpstr>
      <vt:lpstr>AİLENİN EV ORTAMINDA ÇOCUĞUNUN EĞİTİMİNE KATILIMI Anne Babalara Pratik Öneriler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resat alatli</cp:lastModifiedBy>
  <cp:revision>544</cp:revision>
  <dcterms:created xsi:type="dcterms:W3CDTF">2012-02-28T10:03:47Z</dcterms:created>
  <dcterms:modified xsi:type="dcterms:W3CDTF">2019-04-18T12:28:15Z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