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</p:spPr>
        <p:txBody>
          <a:bodyPr>
            <a:normAutofit/>
          </a:bodyPr>
          <a:lstStyle/>
          <a:p>
            <a:r>
              <a:rPr lang="tr-T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KONGRE VE FUAR YÖNETİMİ</a:t>
            </a:r>
            <a:endParaRPr lang="tr-T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4245982"/>
            <a:ext cx="12192000" cy="1655762"/>
          </a:xfrm>
        </p:spPr>
        <p:txBody>
          <a:bodyPr>
            <a:normAutofit/>
          </a:bodyPr>
          <a:lstStyle/>
          <a:p>
            <a:pPr algn="l"/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Fuarcılık Ve Fuar Turizmi</a:t>
            </a:r>
            <a:endParaRPr lang="tr-TR" sz="28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484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Fuar ve Sergi Katılım Kararı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Firmalar, fuara katılım kararı vermişler ise karar önce katılmak istenilen fuarın türü, biçimi, yeri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onun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katılımcı ve ziyaretçi açısından kendine (firmaya) ne ölçüde cevap vereceğini araştırması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gerekmektedir.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Her şeyden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önce, fuar ve serginin tür ve konusunun işletmenin iş alanına girdiği belirlendikten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sonra onun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hitap ettiği pazara (yöresel, bölgesel, ulusal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uluslararası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katılımcı ve ziyaretçilere) bakılır. Firmanın fuara katılımının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hedefi olan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yeni pazarlar bulma, pazar payını genişletme ve imaj oluşturma, pazarı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imajı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koruma vb. konulardaki beklentilerine cevap verip vermeyeceği analiz edilir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İhtisas fuarlarına katılım kararı, firma içerisinde pazarlamaya ilişkin tüm soruların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yanıtlanmasından sonra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alınabilir. İhtisas fuarlarına artık yalnızca satışın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aracı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bakılmamaktadır. Fuarlar günümüzde, ürün bakımından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çalışmalarının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tüm unsurlarını etkilemiş ve yalnızca satın alma işlemlerinin yapıldığı bir yer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olmaktan çıkarak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gittikçe büyüyen bir bilgi ve iletişim platformu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 niteliği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yüklenmişlerdir. İhtisas fuarlarında pazarlama, bilgilendirmek anlamındadır.</a:t>
            </a:r>
          </a:p>
        </p:txBody>
      </p:sp>
    </p:spTree>
    <p:extLst>
      <p:ext uri="{BB962C8B-B14F-4D97-AF65-F5344CB8AC3E}">
        <p14:creationId xmlns:p14="http://schemas.microsoft.com/office/powerpoint/2010/main" val="3957678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 dışında hemen hemen hiçbir pazarlama aracı firmaya, firma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ürünlerinin tanıtımı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yanında, müşteri ile bizzat ilgilenebilmeyi de sunma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imkanına sahip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değildir. Özet sunuşa sahip gazete veya dergi reklamı, bir tanıtıcı yazı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broşür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ürün kataloğunun aksine, fuarlarda ürünün kendisi dikkatlerin toplandığı nokta olabilmektedir.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 platformunda ürünün tanıtımı yanında, uygulamaları da kullanıcılara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gösterilebilmekte, ürünlere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ilişkin özel bilgiler doğrudan uzman kişilerce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verilebilmektedir. İhtisas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fuarlarının yerini gelişmiş bilgi teknolojileri de alamamaktadır. Aksine gelişen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teknolojik süreç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içerisinde giderek daha çok ürünün açıklanmaya olan ihtiyacı da zaman içinde artmaktadır. Farklı ürün ve uygulama seçenekleri alıcı için de seçim kararını zorlaştırmakta ve seçeneklerin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 bir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platformda karşılaştırılması fuar ortamında mümkün olmaktadır. Teknolojik gelişme ile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birlikte deneyimlerin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sözlü iletişimlerin yeri iş dünyasında giderek önem kazanırken, ulusal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uluslararası rekabette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başarı stratejisi olarak yakın müşteri ilişkileri en önemli araç haline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gelmiştir. Birçok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yöntemi potansiyel müşterilerine yerlerinde ulaşma ilkesine dayanmaktadır.</a:t>
            </a:r>
          </a:p>
        </p:txBody>
      </p:sp>
    </p:spTree>
    <p:extLst>
      <p:ext uri="{BB962C8B-B14F-4D97-AF65-F5344CB8AC3E}">
        <p14:creationId xmlns:p14="http://schemas.microsoft.com/office/powerpoint/2010/main" val="873041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Fuara Katılım Prosedürü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Karar verme süreci olumlu sonuçlandığında, hemen hemen bütçeleme süreciyle birlikte,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katılım prosedürleri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sürecinin de başlaması gerekir. Çünkü, bütçelemenin bazı verileri bu süreç sonucunda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ortaya çıkacaktır.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Fuara katılım kontratı imzalama aşamasına gelinceye kadar, fuarla ilgili çalışma ve kararların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önemli bir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kesiminin sonuçlanması gerekir. Bunun için de karşı teklifler, sağlanan imkanlar, istenen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seçenekler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katılım için gerekli görülen diğer işlemlerin neler olduğunun bilinmesinin zorunluluğu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vardır.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Fuar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ilgili tüm konular ve kararlar verildikten ve dolayısıyla verilecek olumlu kararlardan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sonra işlemlerin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gerçekleşme evresi başlayacaktır.</a:t>
            </a:r>
          </a:p>
        </p:txBody>
      </p:sp>
    </p:spTree>
    <p:extLst>
      <p:ext uri="{BB962C8B-B14F-4D97-AF65-F5344CB8AC3E}">
        <p14:creationId xmlns:p14="http://schemas.microsoft.com/office/powerpoint/2010/main" val="606724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8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Katılım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Fuarlar, fuar düzenleyicileri veya organizatörler tarafından gerçekleştirilirler. Karar verme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sürecinden sonra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ilk aşama olarak kongre organizatörü ile temasa geçilmelidir.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Düzenleyici veya organizatörlerin katılımcılara sundukları avantajlar ve katılım ücretleri,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organizatörlerin kamu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kuruluşu veya özel nitelikli oluşlarına göre değişkenlik gösterir.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Bazı hallerde, bir alt katılımcı olmanın gerekliliği ve yararlılığı vardır.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Doğrudan katılımcı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olmak bazı koşullarda zorluklara neden olabilir. Eğer fuara alt katılımcı olarak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iştirak edilecekse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zaman fuar organizatörüne doğrudan bağlı olan kurum ve kuruluşla temasa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geçilmesi ilk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adım olacaktır.</a:t>
            </a:r>
          </a:p>
        </p:txBody>
      </p:sp>
    </p:spTree>
    <p:extLst>
      <p:ext uri="{BB962C8B-B14F-4D97-AF65-F5344CB8AC3E}">
        <p14:creationId xmlns:p14="http://schemas.microsoft.com/office/powerpoint/2010/main" val="1336214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 organizatöründen talep edilecek formlarda;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Stantların minimum ve maksimum alanları (m)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Fuardaki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standların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kapalı veya açık olma durumu,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Stantların derinlik ve yüksekliği,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Stantların tipleri (standart, köşe, son, blok vb.),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Sergi salonunun plan alternatifleri,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Seçilen veya teklif edilen stantların fuardaki yeri,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Sergilenecek ürünlerin fuar içindeki dağılımı,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Sergide alt katılımcı olarak katılmak koşulu;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Stantların kirası ve ödeme koşulları,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Döşeme, mobilya, ışıklandırma gibi unsurların temin edilme biçimi, Taşıma servisi,</a:t>
            </a:r>
          </a:p>
        </p:txBody>
      </p:sp>
    </p:spTree>
    <p:extLst>
      <p:ext uri="{BB962C8B-B14F-4D97-AF65-F5344CB8AC3E}">
        <p14:creationId xmlns:p14="http://schemas.microsoft.com/office/powerpoint/2010/main" val="137756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Depolama ve paketleme gibi servis hizmetleri,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Stant temizleme ve güvenlik hizmetleri,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Oda rezervasyonu,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Taşıma ve sigorta,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Donanım hizmetleri (elektrik, su, hava kompresörü),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Komünikasyon hattı,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Geçici memur temini,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Fotoğraf servisi vb. gibi temel bilgilerin verilmesi istenecektir.</a:t>
            </a:r>
          </a:p>
        </p:txBody>
      </p:sp>
    </p:spTree>
    <p:extLst>
      <p:ext uri="{BB962C8B-B14F-4D97-AF65-F5344CB8AC3E}">
        <p14:creationId xmlns:p14="http://schemas.microsoft.com/office/powerpoint/2010/main" val="9144691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Katılımcı Olma Koşulları ve Kayıt İşlemleri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Organizasyon İle ilgili yukarıda ifade edilen bilgiler elde edildikten sonra, sıra işin finansal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yönünün olumlu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şekilde sonuca bağlanmasına ve katılım kontratının imzalanması aşamasına gelmektedir.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Katılım kararını bu uzun süreçte mümkün olduğu kadar erken vermek gerekmektedir. Aksi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halde istenen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stant ya da stantlar bir başkası tarafından kapatılmış olabilmektedir. Karar verme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sürecinin erken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olmasında organizatörlerden daha çok katılımcıların yararı söz konusudur. Büyük ölçekli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fuara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katılmak için 6-8 ay öncesinden bir başvuru yapılmalıdır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aşamada en önemli konular stant kirasının ödeme koşullarıyla, bir olumsuzluk halinde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stantın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iptal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koşullarıdır. Ayrıca teknik hususlar ile ilgili koşulların da karara bağlanması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gerekmektedir. Stant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izin verilen maksimum ağırlık, yükseklik ve diğer hususların katılım şartnamesinde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ortaya konulması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gereklidir.</a:t>
            </a:r>
          </a:p>
        </p:txBody>
      </p:sp>
    </p:spTree>
    <p:extLst>
      <p:ext uri="{BB962C8B-B14F-4D97-AF65-F5344CB8AC3E}">
        <p14:creationId xmlns:p14="http://schemas.microsoft.com/office/powerpoint/2010/main" val="2746854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Stant kirası, standı hazırlamaya başlama tarihi ve diğer tüm hususlar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belirlendikten sonra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organizatörler, katılımcı firmalara bütün bu koşulları içeren ve katılım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sürecinin tamamlanması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için;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İptal işlemleri,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Sigorta,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Katılımcıya sağlanan servisler,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Katalog ve enformasyon koşulları,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Taşıma ve depolama olanakları koşulları,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Konferans, panel, tartışma gibi toplantıların katılım koşulu,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Geliş, ayrılma ve konaklama hizmetleri,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Fuar alanı içinde bulunacak servis hizmetleri, vb. konularda ayrıca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bilgiler vermelidir.</a:t>
            </a:r>
          </a:p>
        </p:txBody>
      </p:sp>
    </p:spTree>
    <p:extLst>
      <p:ext uri="{BB962C8B-B14F-4D97-AF65-F5344CB8AC3E}">
        <p14:creationId xmlns:p14="http://schemas.microsoft.com/office/powerpoint/2010/main" val="24629606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9687"/>
            <a:ext cx="12192000" cy="684831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Tüm bu işlemlerden sonra ücretin tümünün veya belli bir kısmının ödenmesi koşuluyla kayıt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yapılmış olur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Organizatörler, katılımcı firmalara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stantını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gösterir ve fuarın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karalojli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yerleşim planı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verir. 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aşamadan sonra katılımcı firma, planları doğrultusunda hazırlık çalışmalarına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başlar.</a:t>
            </a:r>
          </a:p>
          <a:p>
            <a:pPr marL="0" indent="0" algn="just">
              <a:buNone/>
            </a:pP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Dönem Planının Yapılması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 için kesin karar verildikten ve kontrat yapıldıktan sonra yapılacak iş, dönem planının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yapılmasıdır. Fuarlar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işletmenin rakip pazarlar içinde kişilik ve kimliğinin sergilenmesidir. Bu da basit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görülecek veya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hafife alınacak bir iş değildir.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 planlamasında faaliyet üretim süreci ile başlar. Gerekirse özel imalatlar yapılır. Fuardaki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 davet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edilecek kişiler oldukça önemlidir. Fuardaki standa davet edilecek kişiler için ortamın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yaratılması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seçimi, zamana ve davetlilerin iş koşullarına göre farklılıklar gösterebilmektedir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Neyin, ne zaman yapılacağını gösteren dönem planının yapılması, fuarı aceleye getirmeyi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bundan doğabilecek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hata ve arızaları önlemeyi amaçlamaktadır. Ayrıca dönem planları zaman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kaybını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azaltmaktadır.</a:t>
            </a:r>
          </a:p>
        </p:txBody>
      </p:sp>
    </p:spTree>
    <p:extLst>
      <p:ext uri="{BB962C8B-B14F-4D97-AF65-F5344CB8AC3E}">
        <p14:creationId xmlns:p14="http://schemas.microsoft.com/office/powerpoint/2010/main" val="19536816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" y="609600"/>
            <a:ext cx="11267556" cy="1326321"/>
          </a:xfrm>
        </p:spPr>
        <p:txBody>
          <a:bodyPr>
            <a:normAutofit/>
          </a:bodyPr>
          <a:lstStyle/>
          <a:p>
            <a:pPr algn="l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2147579"/>
            <a:ext cx="12192000" cy="3695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Ankuzem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Kongre ve Fuar Yönetimi, Fasikül.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96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Fuar Organizasyonu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 organizasyonu; fuar öncesi, fuar sırasında ve sonrasında çok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sayıdaki konuda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karar vermeyi gerektiren oldukça karmaşık bir dizi olaylar bütünüdür. 0 nedenledir ki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fuar organizasyonu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bilgi, özellikle uluslararası fuarcılıkta deneyim gerektirir. Daha önce defalarca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yaptığınız bir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ayrıntının, o durumda gerçekleşmemesi halinde yapılacak iş ya da karar ancak bilgi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birikim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mümkün olmaktadır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 organizasyonu, fuara iştirak edecek katılımcı ve ziyaretçilerin ihtiyaçları, istekleri göz önüne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alınarak, zaman ve mekanın belirlenmesi, fuarın yapılabilmesi için gerekli tüm alt ve üst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yapının oluşturulmasına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ilişkin çabaların tümüdür şeklinde de tanımlanabilir. Fuar organizasyonları bu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konuda uzmanlaşmış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 organizasyon şirketleri tarafından düzenlenmektedir. Bu şirketler,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organize ettikleri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fuarlarla ilgili sektörün değişen trendlerini katılımcı ve ziyaretçilere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sunmaya çalışmaktadırlar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58221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Fuarlar, organizatörlerce çok uzun zaman önce planlanırlar. Çünkü, fuar organizasyonları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geniş kapsamlı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çalışmaları kapsamaktadır. Yapılacak işleri kısa sürede uygulamak zordur. Çünkü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organizasyonlar geniş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kapsamlı bir ön çalışmayı gerekli kılmaktadır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Firmalar, bir fuara katılım kararı ve seçimi şu görüşleri göz önünde bulundurmalıdır;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Bütün rakiplerin de orada olacak o halde en iyi şekilde temsil edilmeliyim,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Bir fuara katılmaya karar verirsem o fuardan maksimum faydayı elde etmeliyim, aksi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halde fuara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katılmak gereksiz iş gezisinden veya gösterişten öteye gitmeyecektir.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Yukarıdaki belirtilen iki cümle konuyu özetlemiş olsa da konu aşağıda başlıklar halinde daha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ayrıntılı olarak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incelenecektir.</a:t>
            </a:r>
          </a:p>
        </p:txBody>
      </p:sp>
    </p:spTree>
    <p:extLst>
      <p:ext uri="{BB962C8B-B14F-4D97-AF65-F5344CB8AC3E}">
        <p14:creationId xmlns:p14="http://schemas.microsoft.com/office/powerpoint/2010/main" val="1512907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Fuar Organizasyonunun Amaçları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Katılımcıların, ürün ve hizmetlerini sağlıklı bir ortamda tanıtmalarını sağlamak,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Ziyaretçi ve ziyaretçilerin ürün ve hizmetler hakkında bilgi edinmelerini sağlamak,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Fuarın yapıldığı kentin veya ülkenin imajına katkıda bulunmak,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Kentsel doku içerisinde hoş bir rekreasyon alanı yaratmaktır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Fuar Organizasyonunun Özellikleri</a:t>
            </a:r>
          </a:p>
          <a:p>
            <a:pPr marL="0" indent="0" algn="just">
              <a:buNone/>
            </a:pPr>
            <a:r>
              <a:rPr lang="tr-T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Fuar organizasyonunun belli bir yerde yapılması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Fuarların, gelişmiş ve coğrafi olduğu kadar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sek törel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bazda da belli bir imajı olan bir kentleşme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yapısı içinde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olması ön koşuldur. Fuarların yapıldığı yerlerin değiştirilmemesi, yer imajının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yerleşmesine neden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olacaktır.</a:t>
            </a:r>
          </a:p>
        </p:txBody>
      </p:sp>
    </p:spTree>
    <p:extLst>
      <p:ext uri="{BB962C8B-B14F-4D97-AF65-F5344CB8AC3E}">
        <p14:creationId xmlns:p14="http://schemas.microsoft.com/office/powerpoint/2010/main" val="679312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Fuarların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kentleşme yapısı içinde olması;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Ulaşım ağı içinde olması, mal ve hizmetlerin taşınmasında, nakliyesinde ve fuarlara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kişilerin turist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kimliğinde gelmelerinde büyük kolaylık sağlar.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Ziyaretçi ve katılımcıların fuar sürecinde konaklamalarını daha elverişli kapasitede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şartlarda mümkün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kılar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Fuarların yapıldığı yerin sahip olduğu fuarcılık imajı, daha çok ziyaretçinin fuarlara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gelmesine neden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olabilir.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Fuarların kentleşme yapısı içinde olması; yörenin veya kentin ismiyle anılmasını da zorunlu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kılmıştır. 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bölgenin veya kentin imajını, fuar aracılığıyla arttırmasına neden olur. Bunun için,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çoğu kez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fuarlar kentsel imajın simgelerinden birini oluşturmaktadırlar.</a:t>
            </a:r>
          </a:p>
        </p:txBody>
      </p:sp>
    </p:spTree>
    <p:extLst>
      <p:ext uri="{BB962C8B-B14F-4D97-AF65-F5344CB8AC3E}">
        <p14:creationId xmlns:p14="http://schemas.microsoft.com/office/powerpoint/2010/main" val="731062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Fuar organizasyonlarının belli zaman ve surelerde yapılması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Hemen her ürünün veya malın, üretim veya tüketim açısından maksimize olduğu zamanı vardır.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koşullara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bağlı olarak, pazarlama da uygun kesişme olayının bir enstrümanı olarak kabul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edilir. Dolayısıyla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fuarların oluşum zamanını ürünün, üretimin ve talep yoğunluğunun olabileceği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evreler belirleyecektir.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Fuarların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zamanını tayin eden başlıca iki faktör vardır. Bunlardan biri,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üretime veya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arza bağlı olan katılımcılar, diğeri ise tüketiciye bağlı olan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ziyaretçilerdir. Fuar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saptanan zamanın her yı1 aynı zaman dilimi civarında tekrarlanma sına özen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gösterilir. Her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 aynı takvim gününde olması zorunlu değildir.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fazla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haftalık opsiyon içinde olması gereklidir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Fuarlardaki bu tekrarlama süresi her yıl olmayabilir. Örneğin,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IFEX (International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Flower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Exhibition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Londra'da her iki yılda bir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yapılmaktadır. Fuarlara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başlama tarihi kadar fuarın suresi de önemlidir. Günümüzdeki fuar organizasyonları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incelendiğinde 9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günden az, beş aydan daha uzun süreli fuarlar görülmemektedir. Fakat fuarlar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çoğunlukla 7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ila 30 gün arasında yapılmaktadır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 organizasyon şirketleri, fuar tarihini saptayarak, en az 6 ay önceden ilgili sosyal yapılara ilan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ederler. Bu süre uluslararası fuarlar için 1 yıl olarak uygulan-maktadır.</a:t>
            </a:r>
          </a:p>
        </p:txBody>
      </p:sp>
    </p:spTree>
    <p:extLst>
      <p:ext uri="{BB962C8B-B14F-4D97-AF65-F5344CB8AC3E}">
        <p14:creationId xmlns:p14="http://schemas.microsoft.com/office/powerpoint/2010/main" val="1742935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tr-T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Fuar organizasyonlarının amaçlarından biri de mal ve ürünlerle, hizmetlerin pazarlanması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husus özellikten çok fuar organizasyonlarının en başta gelen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amaçlarından biridir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Çünkü, fuarların bütün aktiviteleri ve girişimleri ürün ve hizmetlerin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pazarlanmasına yöneliktir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önce de ifade edildiği gibi fuarlar, bir pazarlama aracıdır. Fuarlar,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zincirini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oluşturan etkenleri ve katmanları motive eden ve onları düzenli bir şekilde bir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araya getiren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pazarlama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enstrümanıdır. Fuarlarda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herhangi bir ürünün pazarlanması için sergilenmesi, genellikle o ürünün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hammaddesinden, mamulüne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yan ürününden, üretime esas olan araç ve gereçlere değin kapsamlı bir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bütünlük içinde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olmaktadır.</a:t>
            </a:r>
          </a:p>
        </p:txBody>
      </p:sp>
    </p:spTree>
    <p:extLst>
      <p:ext uri="{BB962C8B-B14F-4D97-AF65-F5344CB8AC3E}">
        <p14:creationId xmlns:p14="http://schemas.microsoft.com/office/powerpoint/2010/main" val="1351181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Bilgi ve kültür alışverişini sağlamak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Genellikle iyi organize edilmiş her büyük fuarda, katılımcılar ve ziyaretçiler aynı salonda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toplanırlar. 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toplantının biçimi konferans, panel vb. şekilde olabilmektedir. Buradaki amaç, katılımcılarla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ziyaretçiler arasında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teknik bilgi alışverişini sağlamak, belli ticari sorunları diyaloglarla çözümlemektir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Katılımcılarla ziyaretçilerin ilişkilerinin odak noktaları, teknik ve ticari öğelerdir. Bu sorunlar,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böylesi genel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karakterdeki toplantılarla sağlanabildiği gibi katılımcılar, potansiyel müşteri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durumundaki ziyaretçileri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bilgilendirme yolu ile kazanmak için özel aydınlatıcı toplantılar, prezantasyon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gösterileri yaparlar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gerektiğinde diğer iletişim tekniklerini de kullanırlar.</a:t>
            </a:r>
          </a:p>
        </p:txBody>
      </p:sp>
    </p:spTree>
    <p:extLst>
      <p:ext uri="{BB962C8B-B14F-4D97-AF65-F5344CB8AC3E}">
        <p14:creationId xmlns:p14="http://schemas.microsoft.com/office/powerpoint/2010/main" val="1573804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Fuar organizasyonları ile insanlar eğlenceli vakit geçirirler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Fuarlarda, ürün prezantasyonları bir yarışma ortamı içinde yapılırlar. Çünkü fuardaki firmalar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 ürün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rekabeti vardır. Dolayısıyla, fuardaki reklam yoluyla yapılan yarışma biçimi, estetik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vitrinleme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dizaynın yanı sıra ziyaretçilerin sergilenen ürünlerle ilgisini çekecek sunumların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yapılması bütün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reklam unsurlarının kullanılmasıyla olacaktır. Yapılan bu düzenlemeler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aktiviteler fuarlara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canlılık ve hoş bir görünüm sağlayacaktır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Fuarlar sayesinde, insanlar boş vakitlerini değerlendirebilecek, bir rekreasyon alanına sahip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olurlar. Fuarların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hitap ettiği kitle çok çeşitli olduğundan öğrenciler, çalışanlar, ev hanımları gibi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topluluklar fuarlara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gelerek boş vakitlerini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değerlendirmektedirler.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Fuar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alanlarını, sadece ticari ve teknik malzemelerin ve hizmetlerin tanıtıldığı yer olarak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göstermek yanlış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olur. Fuar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alanlarında yeme-içme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hizmetleri, eğlence hizmetleri veren bölümler de bulunmaktadır.</a:t>
            </a:r>
          </a:p>
        </p:txBody>
      </p:sp>
    </p:spTree>
    <p:extLst>
      <p:ext uri="{BB962C8B-B14F-4D97-AF65-F5344CB8AC3E}">
        <p14:creationId xmlns:p14="http://schemas.microsoft.com/office/powerpoint/2010/main" val="34363123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19</TotalTime>
  <Words>2013</Words>
  <Application>Microsoft Office PowerPoint</Application>
  <PresentationFormat>Özel</PresentationFormat>
  <Paragraphs>102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Damask</vt:lpstr>
      <vt:lpstr>KONGRE VE FUAR YÖNETİMİ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KONGRE VE FUAR YÖNETİMİ</dc:title>
  <dc:creator>kemal</dc:creator>
  <cp:lastModifiedBy>kumsaal</cp:lastModifiedBy>
  <cp:revision>4</cp:revision>
  <dcterms:created xsi:type="dcterms:W3CDTF">2018-09-22T09:42:00Z</dcterms:created>
  <dcterms:modified xsi:type="dcterms:W3CDTF">2019-11-22T20:15:48Z</dcterms:modified>
</cp:coreProperties>
</file>