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9880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481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8778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1238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955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7854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052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147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097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4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259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017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649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559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11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408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981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EA0B0-2473-4F88-B115-4FBF9349E4AD}" type="datetimeFigureOut">
              <a:rPr lang="tr-TR" smtClean="0"/>
              <a:t>4.1.2019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06F34-1F46-4924-8C69-9387CD817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294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019332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 işletmeciliği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4310377"/>
            <a:ext cx="12192000" cy="1655762"/>
          </a:xfrm>
        </p:spPr>
        <p:txBody>
          <a:bodyPr>
            <a:normAutofit/>
          </a:bodyPr>
          <a:lstStyle/>
          <a:p>
            <a:pPr algn="just"/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Banket (Ziyafet) Bölümü</a:t>
            </a: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45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ziyafet müdürünün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pazarlama, satış ve müşteri ilişkileri konusunda eğitim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almasında fayda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Yiyecek-içecek müdürlüğüne ve onun sorumluluğuna bağlı olarak çalışan ziyafet müdürü ile onun yetki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sorumluluğunda görev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yapan ziyafet personeli aşağıdaki kişilerden oluşmaktadır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Banket Müdürü (Ziyafet Müdürü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otel işletmelerinde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tüm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ziyafetlerden sorumlu ve doğrudan yiyecek-içecek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müdürlüğüne bağlı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 düzey yöneticidir. Orta büyüklükteki işletmelerde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maitre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d’hotele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doğrudan otel müdürüne bağlıdır. Müşterilerle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ziyafetin menüsü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fiyatı, içecekler, masa planı, müzik ve ilgili ter türlü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konuyu görüşerek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karara bağlar. Doğrudan aldığı kararları bir memorandum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otelin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 diğer bölümlerine duyurur.</a:t>
            </a:r>
          </a:p>
        </p:txBody>
      </p:sp>
    </p:spTree>
    <p:extLst>
      <p:ext uri="{BB962C8B-B14F-4D97-AF65-F5344CB8AC3E}">
        <p14:creationId xmlns:p14="http://schemas.microsoft.com/office/powerpoint/2010/main" val="1789725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352023"/>
            <a:ext cx="12128378" cy="1326321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Ziyafet (banket) Bölümü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096064"/>
            <a:ext cx="12192000" cy="47619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Ziyafet kelimesi Fransızca ‘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banquet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kelimesinin Türkçe karşılığı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alınmış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büyük otellerin açılmasıyla birlikte kullanılmaya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başlanmıştır. Ziyafet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Fransızca olarak yazılan ve Türkçe okunuş şekliyle ‘Banket’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 yönetimlerince benimsenerek kullanılmaktadır. Ziyafet,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özet olarak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resmi ve özel yemekli organizasyonlar olarak açıklanabilir.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Geçmişte 14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15 sıra yemeklerden oluşan ziyafetler, gönümüzde en az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 sıra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en çok altı sıradan oluşan, kişilere özgü olarak hazırlanmış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yiyecek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içecek organizasyonları şeklinde yürütülmektedir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yiyecek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içecek organizasyonları; kongre ve seminer yemekleri,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kokteyl partileri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düğün ve nişan yemekleri, danslı akşam yemekleri,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balolar, moda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gösterileri, yeni ürünlerin tanıtılmasına yönelik basın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toplantıları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sergiler gibi etkinliklerden oluşmaktadır.</a:t>
            </a:r>
          </a:p>
        </p:txBody>
      </p:sp>
    </p:spTree>
    <p:extLst>
      <p:ext uri="{BB962C8B-B14F-4D97-AF65-F5344CB8AC3E}">
        <p14:creationId xmlns:p14="http://schemas.microsoft.com/office/powerpoint/2010/main" val="385954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otellerde düzenlenen ziyafetler, işletmenin en önemli gelir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kaynaklarından birini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oluşturmaktadır. İstanbul, Ankara ve İzmir gibi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 şehir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otellerinde düzenlenen ziyafetler, bazı dönemlerde otellere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 gelirinden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fazla kazanç kazandırabilmektedir. Ziyafetle ilgili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organizasyonlar, büyük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otellerde özel olarak tasarlanmış değişik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büyüklükteki salonlarda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Ülkemizde, bu salonların kapasitesi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ortalama olarak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fazla 1.000 -1.200 kişi civarındadır. Amerika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Avrupa ülkelerinde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merkezlerinde yapılan ziyafet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organizasyonlarında kişi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sayısı 5.000’e kadar çıkabilmektedir. Böyle bir ziyafet organizasyonu için, stadyum kadar bir alana ihtiyaç duyulmaktadır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Eğer, bir otel yönetimi 10 kişilik bir grubun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ziyafet organizasyonunu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başarı ile yürütüyorsa, açık havada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10.000 kişilik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organizasyonu da başarı ile yerine getirebilir.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4288665"/>
            <a:ext cx="450761" cy="3863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844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Ziyafetlerin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 içinde önemli bir yere sahip olması ve aynı zamanda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 gelir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getirmesi otel yönetimi tarafından üzerinde durulması gereken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ciddi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konudur. Oteller içinde yer alan ziyafet salonları,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yiyecek-içecek hizmeti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verilmeden de kiraya verilerek bu salonlardan gelir elde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edilebilir. Ayrıca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otellerin bulunduğu çevrede daha iyi tanınmasını,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müşteriler tarafından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iyi değerlendirilmesi sonucunda, yeni müşterilerin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kazanılmasını 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sağlayabilir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Sonuç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olarak, ziyafet salonlarına sahip olan otel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işletmeleri, bulundukları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çevrede toplumla bütünleşerek, topluma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hizmet etme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görevini de yerine getirerek, halkla ilişkiler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çalışmalarını başlatmış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ağ Ok 3"/>
          <p:cNvSpPr/>
          <p:nvPr/>
        </p:nvSpPr>
        <p:spPr>
          <a:xfrm>
            <a:off x="0" y="3467635"/>
            <a:ext cx="476518" cy="4121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719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313386"/>
            <a:ext cx="12191999" cy="1326321"/>
          </a:xfrm>
        </p:spPr>
        <p:txBody>
          <a:bodyPr>
            <a:noAutofit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Ziyafetin Otel İşletmeleri İçindeki Yeri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 Önemi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096064"/>
            <a:ext cx="12191999" cy="47619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Ziyafetlerin organizasyonu ve yönetimi, büyük otellerde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yiyecek-içecek müdürlüğüne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 olarak ziyafet müdürünün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banquet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sorumluluğunda yürütülmektedir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Küçük otellerde nadiren yapılan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ziyafetler işletme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sahibi ya da otel müdürü tarafından organize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edilmektedir. Orta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büyüklükteki otellerde ise, restoranların ve barların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yönetiminden sorumlu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Maitre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d’Hotel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yürütülmektedir. Ancak,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 büyüklükteki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otellerde ziyafet sözleşmelerine, fiyat pazarlığına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ziyafetlerin kontrolüne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 müdürü her an müdahale edebilmektedir.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 otel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işletmelerinde, iyi gelir bırakan ziyafet organizasyonlarında,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servis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elemanları dışında, ziyafet hizmetleri için özel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eğitilmiş deneyimli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ziyafet personeli istihdam edilebilir. Ancak ülkemizde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ziyafetlerin düzenli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yapılamaması nedeniyle, ziyafet ekibi yanında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dışarıdan ziyafet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personeli çağrılarak yarı zamanlı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time) olarak çalıştırılmaktadır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609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Ziyafet organizasyonunda servis personeli kadar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mutfak personelinin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kalitesi de önemlidir. Ziyafet menülerinde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alan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yemeklerin görünüşü, lezzeti ve sunuşunun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başarılı olabilmesi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 özel bir mutfak ekibine ihtiyaç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Otellerin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kuruluşu sırasında, ziyafet organizasyonuna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 veren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oteller, ziyafet salonları yanında iyi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ziyafet mutfağını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planlayarak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 son teknoloji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çalışan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ekipmanlarla ziyafet mutfaklarını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donatmak zorundadırlar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103031"/>
            <a:ext cx="489397" cy="412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5" name="Resim 4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65" y="2601532"/>
            <a:ext cx="11114469" cy="425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335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210355"/>
            <a:ext cx="12191999" cy="1326321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Banket Çeşitleri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536676"/>
            <a:ext cx="12192000" cy="532132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Banket ya da ziyafet, otellerin restoran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barları dışında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kalan, resmi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özel organizasyonların gereği müşterilere topluca verilen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yemeklerdir. Günümüzde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çeşitli amaçlarla müşterilere topluca verilen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ziyafetler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gibi sıralanabilir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Çay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banketleri: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Genellikle öğleden sonra 14.00 – 17.00 arası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düzenlenir. Çay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kahve gibi sıcak içecekler ile meyve suyu gibi soğuk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içeceklerin yaş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kuru pasta ile çeşitli çörek börekler ikram edilir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Açık büfe banketleri: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Açık büfe restoranlarda olduğu gibi;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soğuk, sıcak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tatlı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dessert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ve içecek büfesi düzenlenir. Salona küçük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yuvarlak masalar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yerleştirilir. Müşteriler büfelerden aldıkları yiyecek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içecekleri ayakta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yuvarlak masa etrafında sohbet ederek yer ve içerler.</a:t>
            </a:r>
          </a:p>
        </p:txBody>
      </p:sp>
    </p:spTree>
    <p:extLst>
      <p:ext uri="{BB962C8B-B14F-4D97-AF65-F5344CB8AC3E}">
        <p14:creationId xmlns:p14="http://schemas.microsoft.com/office/powerpoint/2010/main" val="4123149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Kokteyl banketleri: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Salona küçük yuvarlak masalar yerleştirilir.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Masalarda kuruyemiş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cips gibi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hazır bulunur. Servis elemanları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tepsilerde içecekleri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ikram eder. Daha sonra yine gerekirse yine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tepsilerle sıcak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ordövr ikram edilir. Açık büfe banketlerde olduğu gibi,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müşteriler ayakta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içkilerini yudumlarken, yanında sadece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türü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yiyecekler alırlar.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Nişan ve düğün banketleri: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Yemekli ya da kokteyl şeklinde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 Kokteyl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banketlerine göre süresi daha uzundur ve konuklar müzik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eşliğinde oturarak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yemeklerini yerler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Protokol banketleri: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Siyasi, diplomatik ve resmi konuklar için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düzenlenir. Diğerlerine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daha ciddi bir planlama ve organizasyon gereklidir.</a:t>
            </a:r>
          </a:p>
        </p:txBody>
      </p:sp>
    </p:spTree>
    <p:extLst>
      <p:ext uri="{BB962C8B-B14F-4D97-AF65-F5344CB8AC3E}">
        <p14:creationId xmlns:p14="http://schemas.microsoft.com/office/powerpoint/2010/main" val="2983404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1" y="339144"/>
            <a:ext cx="12191999" cy="987380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Banket Personeli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751527"/>
            <a:ext cx="12191999" cy="51064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otellerde, ziyafet organizasyonlarına önem veren oteller özel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eğitilmiş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banket personeli çalıştırırlar. Ancak, otellerde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ziyafetlerin düzenli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olmaması nedeni ile dışarıdan ekstra personele de ihtiyaç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duyulmaktadır. Dışarıdan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ekstra olarak getirilen ziyafet personeli,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eğitim verilmeden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çalıştırılmamalıdır. Bazı otellerde ziyafet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organizasyonlarının satışları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müdürlüğüne bağlı olarak yürütülmektedir.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 örgütlenmelerde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pazarlama müdürlüğü müşteri ile ilk iletişimi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sağladıktan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gerekli görüşmeleri yaparak ziyafet sözleşmesi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imzalandıktan sonra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ziyafet hizmeti ile ilgili detayların görüşülmesi için, müşteriyi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ziyafet müdürü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tanıştırır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Ülkemizde ise, ziyafetlerin pazarlaması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organizasyonun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yönetimi, daha çok ziyafet müdürü tarafından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yürütülmektedir. Ziyafet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müdürü, daha önceden yiyecek-içecek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müdürlüğüne bağlı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çeşitli işlerde çalışmış; mutfağı, restoranı ve bar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hizmetlerini tanıyan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yiyecek-içecekten iyi anlayan bir kişi olmalıdır.</a:t>
            </a:r>
          </a:p>
        </p:txBody>
      </p:sp>
    </p:spTree>
    <p:extLst>
      <p:ext uri="{BB962C8B-B14F-4D97-AF65-F5344CB8AC3E}">
        <p14:creationId xmlns:p14="http://schemas.microsoft.com/office/powerpoint/2010/main" val="1296332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66</TotalTime>
  <Words>1015</Words>
  <Application>Microsoft Office PowerPoint</Application>
  <PresentationFormat>Özel</PresentationFormat>
  <Paragraphs>33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Damask</vt:lpstr>
      <vt:lpstr>Otel işletmeciliği</vt:lpstr>
      <vt:lpstr>Ziyafet (banket) Bölümü</vt:lpstr>
      <vt:lpstr>PowerPoint Sunusu</vt:lpstr>
      <vt:lpstr>PowerPoint Sunusu</vt:lpstr>
      <vt:lpstr>Ziyafetin Otel İşletmeleri İçindeki Yeri ve  Önemi</vt:lpstr>
      <vt:lpstr>PowerPoint Sunusu</vt:lpstr>
      <vt:lpstr>Banket Çeşitleri</vt:lpstr>
      <vt:lpstr>PowerPoint Sunusu</vt:lpstr>
      <vt:lpstr>Banket Personeli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işletmeciliği</dc:title>
  <dc:creator>kemal</dc:creator>
  <cp:lastModifiedBy>kumsaal</cp:lastModifiedBy>
  <cp:revision>6</cp:revision>
  <dcterms:created xsi:type="dcterms:W3CDTF">2018-09-12T11:05:13Z</dcterms:created>
  <dcterms:modified xsi:type="dcterms:W3CDTF">2019-01-04T19:18:04Z</dcterms:modified>
</cp:coreProperties>
</file>