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62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30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79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1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08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40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7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47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86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11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D39B-68B1-41BB-AF26-F57FE46A1EE1}" type="datetimeFigureOut">
              <a:rPr lang="tr-TR" smtClean="0"/>
              <a:t>7.8.2019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DEE8-33DF-4517-BB4C-45EC519138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84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TF SOKET BAĞLANTISI VE AYARLARI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9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62" y="2146054"/>
            <a:ext cx="3009900" cy="202882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6054"/>
            <a:ext cx="2072640" cy="146913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31" y="4059265"/>
            <a:ext cx="2307678" cy="23076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40" y="3805853"/>
            <a:ext cx="2195220" cy="25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Komponentlerin</a:t>
            </a:r>
            <a:r>
              <a:rPr lang="tr-TR" dirty="0" smtClean="0"/>
              <a:t> Birleştirilmesi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6" y="1825625"/>
            <a:ext cx="2180288" cy="4351338"/>
          </a:xfrm>
        </p:spPr>
      </p:pic>
    </p:spTree>
    <p:extLst>
      <p:ext uri="{BB962C8B-B14F-4D97-AF65-F5344CB8AC3E}">
        <p14:creationId xmlns:p14="http://schemas.microsoft.com/office/powerpoint/2010/main" val="62874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Bench </a:t>
            </a:r>
            <a:r>
              <a:rPr lang="tr-TR" dirty="0" err="1" smtClean="0"/>
              <a:t>Alignment</a:t>
            </a:r>
            <a:r>
              <a:rPr lang="tr-TR" dirty="0" err="1" smtClean="0"/>
              <a:t>-Anterior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77" y="1804605"/>
            <a:ext cx="2037184" cy="4351338"/>
          </a:xfrm>
        </p:spPr>
      </p:pic>
    </p:spTree>
    <p:extLst>
      <p:ext uri="{BB962C8B-B14F-4D97-AF65-F5344CB8AC3E}">
        <p14:creationId xmlns:p14="http://schemas.microsoft.com/office/powerpoint/2010/main" val="281167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Bench </a:t>
            </a:r>
            <a:r>
              <a:rPr lang="tr-TR" dirty="0" err="1" smtClean="0"/>
              <a:t>Alignment-Lateral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54" y="1825625"/>
            <a:ext cx="2904891" cy="4351338"/>
          </a:xfrm>
        </p:spPr>
      </p:pic>
    </p:spTree>
    <p:extLst>
      <p:ext uri="{BB962C8B-B14F-4D97-AF65-F5344CB8AC3E}">
        <p14:creationId xmlns:p14="http://schemas.microsoft.com/office/powerpoint/2010/main" val="27993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9" y="1825624"/>
            <a:ext cx="3155731" cy="483358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069215" cy="48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Statik Ayar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48" y="1825625"/>
            <a:ext cx="2035303" cy="4351338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8" y="1690688"/>
            <a:ext cx="1818469" cy="4351338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77" y="1825625"/>
            <a:ext cx="18169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Dinamik Ayar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7" y="1825625"/>
            <a:ext cx="5099531" cy="4351338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38" y="1825625"/>
            <a:ext cx="28278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Geniş ekran</PresentationFormat>
  <Paragraphs>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TF SOKET BAĞLANTISI VE AYARLARI</vt:lpstr>
      <vt:lpstr>PowerPoint Sunusu</vt:lpstr>
      <vt:lpstr>Komponentlerin Birleştirilmesi</vt:lpstr>
      <vt:lpstr>Bench Alignment-Anterior</vt:lpstr>
      <vt:lpstr>Bench Alignment-Lateral</vt:lpstr>
      <vt:lpstr>PowerPoint Sunusu</vt:lpstr>
      <vt:lpstr>Statik Ayar</vt:lpstr>
      <vt:lpstr>Dinamik Ayar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 SOKET BAĞLANTISI VE AYARLARI</dc:title>
  <dc:creator>305</dc:creator>
  <cp:lastModifiedBy>305</cp:lastModifiedBy>
  <cp:revision>4</cp:revision>
  <dcterms:created xsi:type="dcterms:W3CDTF">2019-08-06T11:48:02Z</dcterms:created>
  <dcterms:modified xsi:type="dcterms:W3CDTF">2019-08-07T07:50:32Z</dcterms:modified>
</cp:coreProperties>
</file>