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3" r:id="rId5"/>
    <p:sldId id="264" r:id="rId6"/>
    <p:sldId id="260" r:id="rId7"/>
    <p:sldId id="261" r:id="rId8"/>
    <p:sldId id="259" r:id="rId9"/>
    <p:sldId id="258" r:id="rId10"/>
    <p:sldId id="25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6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6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69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56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54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16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56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2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60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72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3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53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43C3B-CF9B-42AC-9163-713BEF3F1C58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26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SARMİENTO ORTEZİ/PTB ORTEZİ ÖLÇÜ ALMA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dirty="0"/>
              <a:t>Prof. </a:t>
            </a:r>
            <a:r>
              <a:rPr lang="tr-TR" altLang="tr-TR" dirty="0" err="1"/>
              <a:t>Dr</a:t>
            </a:r>
            <a:r>
              <a:rPr lang="tr-TR" altLang="tr-TR" dirty="0"/>
              <a:t> Serap Alsancak</a:t>
            </a:r>
          </a:p>
          <a:p>
            <a:r>
              <a:rPr lang="tr-TR" altLang="tr-TR" dirty="0" err="1"/>
              <a:t>Doç.Dr.Senem</a:t>
            </a:r>
            <a:r>
              <a:rPr lang="tr-TR" altLang="tr-TR" dirty="0"/>
              <a:t> Güner</a:t>
            </a:r>
          </a:p>
          <a:p>
            <a:r>
              <a:rPr lang="tr-TR" altLang="tr-TR" dirty="0" err="1"/>
              <a:t>Öğr</a:t>
            </a:r>
            <a:r>
              <a:rPr lang="tr-TR" altLang="tr-TR" dirty="0"/>
              <a:t>. </a:t>
            </a:r>
            <a:r>
              <a:rPr lang="tr-TR" altLang="tr-TR" dirty="0" err="1"/>
              <a:t>Gör.Enver</a:t>
            </a:r>
            <a:r>
              <a:rPr lang="tr-TR" altLang="tr-TR" dirty="0"/>
              <a:t> Güven</a:t>
            </a:r>
          </a:p>
          <a:p>
            <a:r>
              <a:rPr lang="tr-TR" altLang="tr-TR" dirty="0" err="1"/>
              <a:t>Öğr</a:t>
            </a:r>
            <a:r>
              <a:rPr lang="tr-TR" altLang="tr-TR" dirty="0"/>
              <a:t>. Gör. Ali Koray Özgün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394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120" y="1870260"/>
            <a:ext cx="1913760" cy="311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9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968109"/>
            <a:ext cx="4624251" cy="43889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17" y="1968108"/>
            <a:ext cx="3911645" cy="43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4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İşaretlemeler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Lateral</a:t>
            </a:r>
            <a:r>
              <a:rPr lang="tr-TR" dirty="0"/>
              <a:t> ve </a:t>
            </a:r>
            <a:r>
              <a:rPr lang="tr-TR" dirty="0" err="1"/>
              <a:t>Medial</a:t>
            </a:r>
            <a:r>
              <a:rPr lang="tr-TR" dirty="0"/>
              <a:t> </a:t>
            </a:r>
            <a:r>
              <a:rPr lang="tr-TR" dirty="0" err="1"/>
              <a:t>Malleol</a:t>
            </a:r>
            <a:endParaRPr lang="tr-TR" dirty="0"/>
          </a:p>
          <a:p>
            <a:r>
              <a:rPr lang="tr-TR" dirty="0" err="1"/>
              <a:t>Fibula</a:t>
            </a:r>
            <a:r>
              <a:rPr lang="tr-TR" dirty="0"/>
              <a:t> Başı</a:t>
            </a:r>
          </a:p>
          <a:p>
            <a:r>
              <a:rPr lang="tr-TR" dirty="0" err="1"/>
              <a:t>Patellar</a:t>
            </a:r>
            <a:r>
              <a:rPr lang="tr-TR" dirty="0"/>
              <a:t> </a:t>
            </a:r>
            <a:r>
              <a:rPr lang="tr-TR" dirty="0" err="1"/>
              <a:t>tendon</a:t>
            </a:r>
            <a:endParaRPr lang="tr-TR" dirty="0"/>
          </a:p>
          <a:p>
            <a:r>
              <a:rPr lang="tr-TR" dirty="0" err="1"/>
              <a:t>Patella</a:t>
            </a:r>
            <a:endParaRPr lang="tr-TR" dirty="0"/>
          </a:p>
          <a:p>
            <a:r>
              <a:rPr lang="tr-TR" dirty="0" err="1"/>
              <a:t>Medial</a:t>
            </a:r>
            <a:r>
              <a:rPr lang="tr-TR" dirty="0"/>
              <a:t> </a:t>
            </a:r>
            <a:r>
              <a:rPr lang="tr-TR" dirty="0" err="1"/>
              <a:t>Tibial</a:t>
            </a:r>
            <a:r>
              <a:rPr lang="tr-TR" dirty="0"/>
              <a:t> Plato</a:t>
            </a:r>
          </a:p>
          <a:p>
            <a:r>
              <a:rPr lang="tr-TR" dirty="0"/>
              <a:t>1.MT Başı</a:t>
            </a:r>
          </a:p>
        </p:txBody>
      </p:sp>
    </p:spTree>
    <p:extLst>
      <p:ext uri="{BB962C8B-B14F-4D97-AF65-F5344CB8AC3E}">
        <p14:creationId xmlns:p14="http://schemas.microsoft.com/office/powerpoint/2010/main" val="309452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167731"/>
            <a:ext cx="5076825" cy="3667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566" y="1993907"/>
            <a:ext cx="4049758" cy="4014771"/>
          </a:xfrm>
          <a:prstGeom prst="rect">
            <a:avLst/>
          </a:prstGeom>
        </p:spPr>
      </p:pic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767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28262" y="1825625"/>
            <a:ext cx="4025537" cy="4351338"/>
          </a:xfrm>
        </p:spPr>
        <p:txBody>
          <a:bodyPr/>
          <a:lstStyle/>
          <a:p>
            <a:r>
              <a:rPr lang="tr-TR" dirty="0"/>
              <a:t>*</a:t>
            </a:r>
            <a:r>
              <a:rPr lang="tr-TR" dirty="0" err="1"/>
              <a:t>Patellar</a:t>
            </a:r>
            <a:r>
              <a:rPr lang="tr-TR" dirty="0"/>
              <a:t> Seki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5" y="1649685"/>
            <a:ext cx="3982402" cy="452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5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2" y="1533525"/>
            <a:ext cx="40671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2" y="1528762"/>
            <a:ext cx="38766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5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33525"/>
            <a:ext cx="39624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2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541" y="1706118"/>
            <a:ext cx="33242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66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51</Words>
  <Application>Microsoft Macintosh PowerPoint</Application>
  <PresentationFormat>Geniş ekran</PresentationFormat>
  <Paragraphs>13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SARMİENTO ORTEZİ/PTB ORTEZİ ÖLÇÜ ALMA</vt:lpstr>
      <vt:lpstr>PowerPoint Sunusu</vt:lpstr>
      <vt:lpstr>İşaretlemeler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SARMİENTO ORTEZİ/PTB ORTEZİ ÖLÇÜ ALMA</dc:title>
  <dc:creator>305</dc:creator>
  <cp:lastModifiedBy>serap alsancak</cp:lastModifiedBy>
  <cp:revision>12</cp:revision>
  <dcterms:created xsi:type="dcterms:W3CDTF">2019-08-06T11:52:23Z</dcterms:created>
  <dcterms:modified xsi:type="dcterms:W3CDTF">2019-11-26T18:51:42Z</dcterms:modified>
</cp:coreProperties>
</file>