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1" r:id="rId5"/>
    <p:sldId id="264" r:id="rId6"/>
    <p:sldId id="265" r:id="rId7"/>
    <p:sldId id="262" r:id="rId8"/>
    <p:sldId id="260" r:id="rId9"/>
    <p:sldId id="258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Sayfa1!$A$2:$A$5</c:f>
              <c:strCache>
                <c:ptCount val="2"/>
                <c:pt idx="0">
                  <c:v>Merkezi Sınavla Yerleştirme</c:v>
                </c:pt>
                <c:pt idx="1">
                  <c:v>Adrese Dayalı Kayıt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209EE-2C96-4806-8502-135BB3E8B3A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FD2E286-BD83-4B38-A393-17A3F9045E24}">
      <dgm:prSet phldrT="[Metin]"/>
      <dgm:spPr/>
      <dgm:t>
        <a:bodyPr/>
        <a:lstStyle/>
        <a:p>
          <a:r>
            <a:rPr lang="tr-TR" dirty="0" smtClean="0"/>
            <a:t>Merkezi Sınavla Yerleştirme</a:t>
          </a:r>
          <a:endParaRPr lang="tr-TR" dirty="0"/>
        </a:p>
      </dgm:t>
    </dgm:pt>
    <dgm:pt modelId="{BF1601D2-73B1-40BE-B8C8-3B87C0B4EB13}" type="parTrans" cxnId="{970DD36E-3B1A-4124-9C48-740B24A5503E}">
      <dgm:prSet/>
      <dgm:spPr/>
      <dgm:t>
        <a:bodyPr/>
        <a:lstStyle/>
        <a:p>
          <a:endParaRPr lang="tr-TR"/>
        </a:p>
      </dgm:t>
    </dgm:pt>
    <dgm:pt modelId="{BA25B0EB-70CD-4D96-B71D-DEEAA514E212}" type="sibTrans" cxnId="{970DD36E-3B1A-4124-9C48-740B24A5503E}">
      <dgm:prSet/>
      <dgm:spPr/>
      <dgm:t>
        <a:bodyPr/>
        <a:lstStyle/>
        <a:p>
          <a:endParaRPr lang="tr-TR"/>
        </a:p>
      </dgm:t>
    </dgm:pt>
    <dgm:pt modelId="{BD06E8D3-7E15-43B4-B504-81F0A1C4443D}">
      <dgm:prSet phldrT="[Metin]"/>
      <dgm:spPr/>
      <dgm:t>
        <a:bodyPr/>
        <a:lstStyle/>
        <a:p>
          <a:r>
            <a:rPr lang="tr-TR" dirty="0" smtClean="0"/>
            <a:t>Fen Liseleri</a:t>
          </a:r>
          <a:endParaRPr lang="tr-TR" dirty="0"/>
        </a:p>
      </dgm:t>
    </dgm:pt>
    <dgm:pt modelId="{634A170C-8080-457E-B46A-C1ED5D9FD5E6}" type="parTrans" cxnId="{392F1303-0E42-4F28-B450-2E06F78AB0DE}">
      <dgm:prSet/>
      <dgm:spPr/>
      <dgm:t>
        <a:bodyPr/>
        <a:lstStyle/>
        <a:p>
          <a:endParaRPr lang="tr-TR"/>
        </a:p>
      </dgm:t>
    </dgm:pt>
    <dgm:pt modelId="{69754E69-F1EE-42FE-804E-F9066390B134}" type="sibTrans" cxnId="{392F1303-0E42-4F28-B450-2E06F78AB0DE}">
      <dgm:prSet/>
      <dgm:spPr/>
      <dgm:t>
        <a:bodyPr/>
        <a:lstStyle/>
        <a:p>
          <a:endParaRPr lang="tr-TR"/>
        </a:p>
      </dgm:t>
    </dgm:pt>
    <dgm:pt modelId="{0F9EC6B3-469F-43F4-89AC-FF9E086F4A5F}">
      <dgm:prSet phldrT="[Metin]"/>
      <dgm:spPr/>
      <dgm:t>
        <a:bodyPr/>
        <a:lstStyle/>
        <a:p>
          <a:r>
            <a:rPr lang="tr-TR" dirty="0" smtClean="0"/>
            <a:t>Proje Okulları</a:t>
          </a:r>
          <a:endParaRPr lang="tr-TR" dirty="0"/>
        </a:p>
      </dgm:t>
    </dgm:pt>
    <dgm:pt modelId="{8B2B6EAD-805B-4E55-9B38-6CA8791C6356}" type="parTrans" cxnId="{5FE1C8EF-D8C5-4677-B2B4-004F7D5EED35}">
      <dgm:prSet/>
      <dgm:spPr/>
      <dgm:t>
        <a:bodyPr/>
        <a:lstStyle/>
        <a:p>
          <a:endParaRPr lang="tr-TR"/>
        </a:p>
      </dgm:t>
    </dgm:pt>
    <dgm:pt modelId="{246E1DC0-DBF3-49BF-9508-F364EDC03B35}" type="sibTrans" cxnId="{5FE1C8EF-D8C5-4677-B2B4-004F7D5EED35}">
      <dgm:prSet/>
      <dgm:spPr/>
      <dgm:t>
        <a:bodyPr/>
        <a:lstStyle/>
        <a:p>
          <a:endParaRPr lang="tr-TR"/>
        </a:p>
      </dgm:t>
    </dgm:pt>
    <dgm:pt modelId="{E1CF662B-C2C6-4FD0-8377-0705AB790E1B}">
      <dgm:prSet phldrT="[Metin]"/>
      <dgm:spPr/>
      <dgm:t>
        <a:bodyPr/>
        <a:lstStyle/>
        <a:p>
          <a:r>
            <a:rPr lang="tr-TR" dirty="0" smtClean="0"/>
            <a:t>Adrese Dayalı Kayıt Sistemi</a:t>
          </a:r>
          <a:endParaRPr lang="tr-TR" dirty="0"/>
        </a:p>
      </dgm:t>
    </dgm:pt>
    <dgm:pt modelId="{98A07661-EC15-431E-9EEA-4DB8D0EE310C}" type="parTrans" cxnId="{67F6CBE8-DF9F-4834-BE22-7B043DAB0C1E}">
      <dgm:prSet/>
      <dgm:spPr/>
      <dgm:t>
        <a:bodyPr/>
        <a:lstStyle/>
        <a:p>
          <a:endParaRPr lang="tr-TR"/>
        </a:p>
      </dgm:t>
    </dgm:pt>
    <dgm:pt modelId="{F6A1ACC2-AA4C-488D-900D-D5DA37F4CB26}" type="sibTrans" cxnId="{67F6CBE8-DF9F-4834-BE22-7B043DAB0C1E}">
      <dgm:prSet/>
      <dgm:spPr/>
      <dgm:t>
        <a:bodyPr/>
        <a:lstStyle/>
        <a:p>
          <a:endParaRPr lang="tr-TR"/>
        </a:p>
      </dgm:t>
    </dgm:pt>
    <dgm:pt modelId="{DED48A70-6183-4EF3-BBDD-A42B2EDE6FB2}">
      <dgm:prSet phldrT="[Metin]"/>
      <dgm:spPr/>
      <dgm:t>
        <a:bodyPr/>
        <a:lstStyle/>
        <a:p>
          <a:r>
            <a:rPr lang="tr-TR" dirty="0" smtClean="0"/>
            <a:t>Anadolu Liseleri</a:t>
          </a:r>
          <a:endParaRPr lang="tr-TR" dirty="0"/>
        </a:p>
      </dgm:t>
    </dgm:pt>
    <dgm:pt modelId="{9352FE95-6D42-4C41-8271-A68E8502D83E}" type="parTrans" cxnId="{95DAB2C3-22E3-4FDF-9EF3-C8A3FC2F8A1C}">
      <dgm:prSet/>
      <dgm:spPr/>
      <dgm:t>
        <a:bodyPr/>
        <a:lstStyle/>
        <a:p>
          <a:endParaRPr lang="tr-TR"/>
        </a:p>
      </dgm:t>
    </dgm:pt>
    <dgm:pt modelId="{458C2A0F-EE96-4D87-9237-14BBDDED7E3F}" type="sibTrans" cxnId="{95DAB2C3-22E3-4FDF-9EF3-C8A3FC2F8A1C}">
      <dgm:prSet/>
      <dgm:spPr/>
      <dgm:t>
        <a:bodyPr/>
        <a:lstStyle/>
        <a:p>
          <a:endParaRPr lang="tr-TR"/>
        </a:p>
      </dgm:t>
    </dgm:pt>
    <dgm:pt modelId="{B8CE49B2-70E1-4A81-BB27-ABB0E85C5C2D}">
      <dgm:prSet phldrT="[Metin]"/>
      <dgm:spPr/>
      <dgm:t>
        <a:bodyPr/>
        <a:lstStyle/>
        <a:p>
          <a:r>
            <a:rPr lang="tr-TR" dirty="0" smtClean="0"/>
            <a:t>Anadolu </a:t>
          </a:r>
          <a:r>
            <a:rPr lang="tr-TR" dirty="0" smtClean="0"/>
            <a:t>İmam Hatip </a:t>
          </a:r>
          <a:r>
            <a:rPr lang="tr-TR" dirty="0" smtClean="0"/>
            <a:t>Liseleri</a:t>
          </a:r>
          <a:endParaRPr lang="tr-TR" dirty="0"/>
        </a:p>
      </dgm:t>
    </dgm:pt>
    <dgm:pt modelId="{2AFE803A-6BFC-4660-B304-809EF347584B}" type="parTrans" cxnId="{75BD6170-94AB-4265-83D0-CF91DC71B09A}">
      <dgm:prSet/>
      <dgm:spPr/>
      <dgm:t>
        <a:bodyPr/>
        <a:lstStyle/>
        <a:p>
          <a:endParaRPr lang="tr-TR"/>
        </a:p>
      </dgm:t>
    </dgm:pt>
    <dgm:pt modelId="{497F06C2-0342-4181-8952-F339CC010ABA}" type="sibTrans" cxnId="{75BD6170-94AB-4265-83D0-CF91DC71B09A}">
      <dgm:prSet/>
      <dgm:spPr/>
      <dgm:t>
        <a:bodyPr/>
        <a:lstStyle/>
        <a:p>
          <a:endParaRPr lang="tr-TR"/>
        </a:p>
      </dgm:t>
    </dgm:pt>
    <dgm:pt modelId="{F62E612E-0B54-46D1-98BB-C1A21E068D9A}">
      <dgm:prSet phldrT="[Metin]"/>
      <dgm:spPr/>
      <dgm:t>
        <a:bodyPr/>
        <a:lstStyle/>
        <a:p>
          <a:r>
            <a:rPr lang="tr-TR" dirty="0" smtClean="0"/>
            <a:t>Sosyal Bilimler Liseleri</a:t>
          </a:r>
          <a:endParaRPr lang="tr-TR" dirty="0"/>
        </a:p>
      </dgm:t>
    </dgm:pt>
    <dgm:pt modelId="{A0527E0E-EAE7-4CD2-9B80-8DC9EC256905}" type="parTrans" cxnId="{132EA6DF-5B3C-4D84-8AE4-F6F2E58218BF}">
      <dgm:prSet/>
      <dgm:spPr/>
      <dgm:t>
        <a:bodyPr/>
        <a:lstStyle/>
        <a:p>
          <a:endParaRPr lang="tr-TR"/>
        </a:p>
      </dgm:t>
    </dgm:pt>
    <dgm:pt modelId="{EBA01625-0245-4B80-B2E2-D10BFE65FEE1}" type="sibTrans" cxnId="{132EA6DF-5B3C-4D84-8AE4-F6F2E58218BF}">
      <dgm:prSet/>
      <dgm:spPr/>
      <dgm:t>
        <a:bodyPr/>
        <a:lstStyle/>
        <a:p>
          <a:endParaRPr lang="tr-TR"/>
        </a:p>
      </dgm:t>
    </dgm:pt>
    <dgm:pt modelId="{15945BFD-B89D-41C5-8C12-DF9A2CA1170F}">
      <dgm:prSet phldrT="[Metin]"/>
      <dgm:spPr/>
      <dgm:t>
        <a:bodyPr/>
        <a:lstStyle/>
        <a:p>
          <a:r>
            <a:rPr lang="tr-TR" dirty="0" smtClean="0"/>
            <a:t>Mesleki ve Teknik Anadolu Liseleri</a:t>
          </a:r>
          <a:endParaRPr lang="tr-TR" dirty="0"/>
        </a:p>
      </dgm:t>
    </dgm:pt>
    <dgm:pt modelId="{24A8E2A7-9970-4590-A85F-32D37C140CAD}" type="parTrans" cxnId="{C3C2246E-DE0C-4B67-9963-E00663FE6E57}">
      <dgm:prSet/>
      <dgm:spPr/>
      <dgm:t>
        <a:bodyPr/>
        <a:lstStyle/>
        <a:p>
          <a:endParaRPr lang="tr-TR"/>
        </a:p>
      </dgm:t>
    </dgm:pt>
    <dgm:pt modelId="{D139345D-1F5A-487B-A3D8-C93CB788B572}" type="sibTrans" cxnId="{C3C2246E-DE0C-4B67-9963-E00663FE6E57}">
      <dgm:prSet/>
      <dgm:spPr/>
      <dgm:t>
        <a:bodyPr/>
        <a:lstStyle/>
        <a:p>
          <a:endParaRPr lang="tr-TR"/>
        </a:p>
      </dgm:t>
    </dgm:pt>
    <dgm:pt modelId="{C5569703-8F91-4F2E-BEB0-EED545623BEF}" type="pres">
      <dgm:prSet presAssocID="{E38209EE-2C96-4806-8502-135BB3E8B3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FD6F09-70A1-43B0-9799-A0D93FF6B3A9}" type="pres">
      <dgm:prSet presAssocID="{2FD2E286-BD83-4B38-A393-17A3F9045E24}" presName="composite" presStyleCnt="0"/>
      <dgm:spPr/>
    </dgm:pt>
    <dgm:pt modelId="{5499F342-376B-48C0-8D4D-F357644F2BD4}" type="pres">
      <dgm:prSet presAssocID="{2FD2E286-BD83-4B38-A393-17A3F9045E2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16DBE5-3E42-43B7-9F22-DB0C2ABF87E1}" type="pres">
      <dgm:prSet presAssocID="{2FD2E286-BD83-4B38-A393-17A3F9045E2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9576ED-1A88-452A-ABE4-08DB5CE582A0}" type="pres">
      <dgm:prSet presAssocID="{BA25B0EB-70CD-4D96-B71D-DEEAA514E212}" presName="space" presStyleCnt="0"/>
      <dgm:spPr/>
    </dgm:pt>
    <dgm:pt modelId="{3DDC7F22-B2A7-4FD8-A83E-81CFE32AF260}" type="pres">
      <dgm:prSet presAssocID="{E1CF662B-C2C6-4FD0-8377-0705AB790E1B}" presName="composite" presStyleCnt="0"/>
      <dgm:spPr/>
    </dgm:pt>
    <dgm:pt modelId="{7CB9DC2B-5725-48F1-A0E8-44F9501FD741}" type="pres">
      <dgm:prSet presAssocID="{E1CF662B-C2C6-4FD0-8377-0705AB790E1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6D9468-0D84-4369-81C1-4A05FDF081B0}" type="pres">
      <dgm:prSet presAssocID="{E1CF662B-C2C6-4FD0-8377-0705AB790E1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E2C1192-4885-4AE9-BEFA-B27577F3E4EF}" type="presOf" srcId="{BD06E8D3-7E15-43B4-B504-81F0A1C4443D}" destId="{0716DBE5-3E42-43B7-9F22-DB0C2ABF87E1}" srcOrd="0" destOrd="0" presId="urn:microsoft.com/office/officeart/2005/8/layout/hList1"/>
    <dgm:cxn modelId="{11D25042-1BE2-402D-A3CE-2D31720552EF}" type="presOf" srcId="{E38209EE-2C96-4806-8502-135BB3E8B3A9}" destId="{C5569703-8F91-4F2E-BEB0-EED545623BEF}" srcOrd="0" destOrd="0" presId="urn:microsoft.com/office/officeart/2005/8/layout/hList1"/>
    <dgm:cxn modelId="{132EA6DF-5B3C-4D84-8AE4-F6F2E58218BF}" srcId="{2FD2E286-BD83-4B38-A393-17A3F9045E24}" destId="{F62E612E-0B54-46D1-98BB-C1A21E068D9A}" srcOrd="1" destOrd="0" parTransId="{A0527E0E-EAE7-4CD2-9B80-8DC9EC256905}" sibTransId="{EBA01625-0245-4B80-B2E2-D10BFE65FEE1}"/>
    <dgm:cxn modelId="{499FBAF6-AA46-41E4-8E4B-545C762FCC7C}" type="presOf" srcId="{DED48A70-6183-4EF3-BBDD-A42B2EDE6FB2}" destId="{1F6D9468-0D84-4369-81C1-4A05FDF081B0}" srcOrd="0" destOrd="0" presId="urn:microsoft.com/office/officeart/2005/8/layout/hList1"/>
    <dgm:cxn modelId="{29CD4938-CE74-4A57-9A50-19E5B01D43A8}" type="presOf" srcId="{F62E612E-0B54-46D1-98BB-C1A21E068D9A}" destId="{0716DBE5-3E42-43B7-9F22-DB0C2ABF87E1}" srcOrd="0" destOrd="1" presId="urn:microsoft.com/office/officeart/2005/8/layout/hList1"/>
    <dgm:cxn modelId="{3FBDAB6B-3812-4828-BBE5-39BD06B53487}" type="presOf" srcId="{2FD2E286-BD83-4B38-A393-17A3F9045E24}" destId="{5499F342-376B-48C0-8D4D-F357644F2BD4}" srcOrd="0" destOrd="0" presId="urn:microsoft.com/office/officeart/2005/8/layout/hList1"/>
    <dgm:cxn modelId="{5FE1C8EF-D8C5-4677-B2B4-004F7D5EED35}" srcId="{2FD2E286-BD83-4B38-A393-17A3F9045E24}" destId="{0F9EC6B3-469F-43F4-89AC-FF9E086F4A5F}" srcOrd="2" destOrd="0" parTransId="{8B2B6EAD-805B-4E55-9B38-6CA8791C6356}" sibTransId="{246E1DC0-DBF3-49BF-9508-F364EDC03B35}"/>
    <dgm:cxn modelId="{C3C2246E-DE0C-4B67-9963-E00663FE6E57}" srcId="{E1CF662B-C2C6-4FD0-8377-0705AB790E1B}" destId="{15945BFD-B89D-41C5-8C12-DF9A2CA1170F}" srcOrd="1" destOrd="0" parTransId="{24A8E2A7-9970-4590-A85F-32D37C140CAD}" sibTransId="{D139345D-1F5A-487B-A3D8-C93CB788B572}"/>
    <dgm:cxn modelId="{5866F3D0-6E3B-420F-973A-C0F62361A729}" type="presOf" srcId="{E1CF662B-C2C6-4FD0-8377-0705AB790E1B}" destId="{7CB9DC2B-5725-48F1-A0E8-44F9501FD741}" srcOrd="0" destOrd="0" presId="urn:microsoft.com/office/officeart/2005/8/layout/hList1"/>
    <dgm:cxn modelId="{67F6CBE8-DF9F-4834-BE22-7B043DAB0C1E}" srcId="{E38209EE-2C96-4806-8502-135BB3E8B3A9}" destId="{E1CF662B-C2C6-4FD0-8377-0705AB790E1B}" srcOrd="1" destOrd="0" parTransId="{98A07661-EC15-431E-9EEA-4DB8D0EE310C}" sibTransId="{F6A1ACC2-AA4C-488D-900D-D5DA37F4CB26}"/>
    <dgm:cxn modelId="{95DAB2C3-22E3-4FDF-9EF3-C8A3FC2F8A1C}" srcId="{E1CF662B-C2C6-4FD0-8377-0705AB790E1B}" destId="{DED48A70-6183-4EF3-BBDD-A42B2EDE6FB2}" srcOrd="0" destOrd="0" parTransId="{9352FE95-6D42-4C41-8271-A68E8502D83E}" sibTransId="{458C2A0F-EE96-4D87-9237-14BBDDED7E3F}"/>
    <dgm:cxn modelId="{F666DDE9-DE53-4553-BAC2-5EE0C78119D5}" type="presOf" srcId="{0F9EC6B3-469F-43F4-89AC-FF9E086F4A5F}" destId="{0716DBE5-3E42-43B7-9F22-DB0C2ABF87E1}" srcOrd="0" destOrd="2" presId="urn:microsoft.com/office/officeart/2005/8/layout/hList1"/>
    <dgm:cxn modelId="{970DD36E-3B1A-4124-9C48-740B24A5503E}" srcId="{E38209EE-2C96-4806-8502-135BB3E8B3A9}" destId="{2FD2E286-BD83-4B38-A393-17A3F9045E24}" srcOrd="0" destOrd="0" parTransId="{BF1601D2-73B1-40BE-B8C8-3B87C0B4EB13}" sibTransId="{BA25B0EB-70CD-4D96-B71D-DEEAA514E212}"/>
    <dgm:cxn modelId="{717BACEB-4471-4AC3-A683-479BBAFF4121}" type="presOf" srcId="{B8CE49B2-70E1-4A81-BB27-ABB0E85C5C2D}" destId="{1F6D9468-0D84-4369-81C1-4A05FDF081B0}" srcOrd="0" destOrd="2" presId="urn:microsoft.com/office/officeart/2005/8/layout/hList1"/>
    <dgm:cxn modelId="{75BD6170-94AB-4265-83D0-CF91DC71B09A}" srcId="{E1CF662B-C2C6-4FD0-8377-0705AB790E1B}" destId="{B8CE49B2-70E1-4A81-BB27-ABB0E85C5C2D}" srcOrd="2" destOrd="0" parTransId="{2AFE803A-6BFC-4660-B304-809EF347584B}" sibTransId="{497F06C2-0342-4181-8952-F339CC010ABA}"/>
    <dgm:cxn modelId="{392F1303-0E42-4F28-B450-2E06F78AB0DE}" srcId="{2FD2E286-BD83-4B38-A393-17A3F9045E24}" destId="{BD06E8D3-7E15-43B4-B504-81F0A1C4443D}" srcOrd="0" destOrd="0" parTransId="{634A170C-8080-457E-B46A-C1ED5D9FD5E6}" sibTransId="{69754E69-F1EE-42FE-804E-F9066390B134}"/>
    <dgm:cxn modelId="{C9D2740A-9F54-46B7-9EB3-E4DA95C953D5}" type="presOf" srcId="{15945BFD-B89D-41C5-8C12-DF9A2CA1170F}" destId="{1F6D9468-0D84-4369-81C1-4A05FDF081B0}" srcOrd="0" destOrd="1" presId="urn:microsoft.com/office/officeart/2005/8/layout/hList1"/>
    <dgm:cxn modelId="{7093C649-0DA2-42E3-9513-318E9C1E6275}" type="presParOf" srcId="{C5569703-8F91-4F2E-BEB0-EED545623BEF}" destId="{AAFD6F09-70A1-43B0-9799-A0D93FF6B3A9}" srcOrd="0" destOrd="0" presId="urn:microsoft.com/office/officeart/2005/8/layout/hList1"/>
    <dgm:cxn modelId="{E1B85727-50E1-41A4-83A2-196F628223C4}" type="presParOf" srcId="{AAFD6F09-70A1-43B0-9799-A0D93FF6B3A9}" destId="{5499F342-376B-48C0-8D4D-F357644F2BD4}" srcOrd="0" destOrd="0" presId="urn:microsoft.com/office/officeart/2005/8/layout/hList1"/>
    <dgm:cxn modelId="{FAD4E89D-2117-4539-8937-2EF21E5D3A7D}" type="presParOf" srcId="{AAFD6F09-70A1-43B0-9799-A0D93FF6B3A9}" destId="{0716DBE5-3E42-43B7-9F22-DB0C2ABF87E1}" srcOrd="1" destOrd="0" presId="urn:microsoft.com/office/officeart/2005/8/layout/hList1"/>
    <dgm:cxn modelId="{4181CF10-9E7A-4F33-9C76-4F5DD0B3CDB6}" type="presParOf" srcId="{C5569703-8F91-4F2E-BEB0-EED545623BEF}" destId="{8C9576ED-1A88-452A-ABE4-08DB5CE582A0}" srcOrd="1" destOrd="0" presId="urn:microsoft.com/office/officeart/2005/8/layout/hList1"/>
    <dgm:cxn modelId="{689C238D-DF2C-478E-B033-077D74CE68BA}" type="presParOf" srcId="{C5569703-8F91-4F2E-BEB0-EED545623BEF}" destId="{3DDC7F22-B2A7-4FD8-A83E-81CFE32AF260}" srcOrd="2" destOrd="0" presId="urn:microsoft.com/office/officeart/2005/8/layout/hList1"/>
    <dgm:cxn modelId="{D0DD1A17-47E9-40E1-8C45-219D6C7EDB67}" type="presParOf" srcId="{3DDC7F22-B2A7-4FD8-A83E-81CFE32AF260}" destId="{7CB9DC2B-5725-48F1-A0E8-44F9501FD741}" srcOrd="0" destOrd="0" presId="urn:microsoft.com/office/officeart/2005/8/layout/hList1"/>
    <dgm:cxn modelId="{147AF6EA-EB35-4D01-BDFB-327E88643700}" type="presParOf" srcId="{3DDC7F22-B2A7-4FD8-A83E-81CFE32AF260}" destId="{1F6D9468-0D84-4369-81C1-4A05FDF081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94FE9-FFF0-4DF1-ABF2-4506D8B18820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5CED41-328C-446A-86A2-09EAD9098F57}">
      <dgm:prSet phldrT="[Metin]"/>
      <dgm:spPr/>
      <dgm:t>
        <a:bodyPr/>
        <a:lstStyle/>
        <a:p>
          <a:r>
            <a:rPr lang="tr-TR" dirty="0" smtClean="0"/>
            <a:t>İkamet Adresi</a:t>
          </a:r>
        </a:p>
      </dgm:t>
    </dgm:pt>
    <dgm:pt modelId="{C707C9B7-C414-45B5-9532-2B45819F07E5}" type="parTrans" cxnId="{77FB8E97-6FED-43CB-B45E-10CCBDDE3282}">
      <dgm:prSet/>
      <dgm:spPr/>
      <dgm:t>
        <a:bodyPr/>
        <a:lstStyle/>
        <a:p>
          <a:endParaRPr lang="tr-TR"/>
        </a:p>
      </dgm:t>
    </dgm:pt>
    <dgm:pt modelId="{B020FA09-E256-4F95-925F-E884AF0B3D58}" type="sibTrans" cxnId="{77FB8E97-6FED-43CB-B45E-10CCBDDE3282}">
      <dgm:prSet/>
      <dgm:spPr/>
      <dgm:t>
        <a:bodyPr/>
        <a:lstStyle/>
        <a:p>
          <a:endParaRPr lang="tr-TR"/>
        </a:p>
      </dgm:t>
    </dgm:pt>
    <dgm:pt modelId="{E18B4957-5D83-4326-B025-1001504D174D}">
      <dgm:prSet phldrT="[Metin]"/>
      <dgm:spPr/>
      <dgm:t>
        <a:bodyPr/>
        <a:lstStyle/>
        <a:p>
          <a:r>
            <a:rPr lang="tr-TR" dirty="0" smtClean="0"/>
            <a:t>Ortaokul Başarı Puanı</a:t>
          </a:r>
        </a:p>
      </dgm:t>
    </dgm:pt>
    <dgm:pt modelId="{BDAB40D8-BB23-432B-B942-57F59522BE33}" type="parTrans" cxnId="{78D42B24-0A0F-44C0-95EA-6F800C551E53}">
      <dgm:prSet/>
      <dgm:spPr/>
      <dgm:t>
        <a:bodyPr/>
        <a:lstStyle/>
        <a:p>
          <a:endParaRPr lang="tr-TR"/>
        </a:p>
      </dgm:t>
    </dgm:pt>
    <dgm:pt modelId="{1AA257FC-7DEE-43CC-9534-8FEC10DC66EF}" type="sibTrans" cxnId="{78D42B24-0A0F-44C0-95EA-6F800C551E53}">
      <dgm:prSet/>
      <dgm:spPr/>
      <dgm:t>
        <a:bodyPr/>
        <a:lstStyle/>
        <a:p>
          <a:endParaRPr lang="tr-TR"/>
        </a:p>
      </dgm:t>
    </dgm:pt>
    <dgm:pt modelId="{2DFD117E-A56A-42E3-8D07-78F9AE67DF2E}">
      <dgm:prSet phldrT="[Metin]"/>
      <dgm:spPr/>
      <dgm:t>
        <a:bodyPr/>
        <a:lstStyle/>
        <a:p>
          <a:r>
            <a:rPr lang="tr-TR" dirty="0" smtClean="0"/>
            <a:t>8. Sınıf boyunca devamsızlık</a:t>
          </a:r>
        </a:p>
      </dgm:t>
    </dgm:pt>
    <dgm:pt modelId="{3E1AECFB-23AB-483A-9B11-1E6D16B449D9}" type="parTrans" cxnId="{C2837A3B-AEDC-4D74-81D9-50CEF94DC575}">
      <dgm:prSet/>
      <dgm:spPr/>
      <dgm:t>
        <a:bodyPr/>
        <a:lstStyle/>
        <a:p>
          <a:endParaRPr lang="tr-TR"/>
        </a:p>
      </dgm:t>
    </dgm:pt>
    <dgm:pt modelId="{63DF8C4F-E7BA-4186-8958-77C975A1AAFE}" type="sibTrans" cxnId="{C2837A3B-AEDC-4D74-81D9-50CEF94DC575}">
      <dgm:prSet/>
      <dgm:spPr/>
      <dgm:t>
        <a:bodyPr/>
        <a:lstStyle/>
        <a:p>
          <a:endParaRPr lang="tr-TR"/>
        </a:p>
      </dgm:t>
    </dgm:pt>
    <dgm:pt modelId="{64D8B61C-E597-4C3C-95A1-720079CCF4EE}">
      <dgm:prSet phldrT="[Metin]"/>
      <dgm:spPr/>
      <dgm:t>
        <a:bodyPr/>
        <a:lstStyle/>
        <a:p>
          <a:r>
            <a:rPr lang="tr-TR" dirty="0" smtClean="0"/>
            <a:t>Yıl sonu başarı puanı üstünlüğü(8, 7 ve 6. sınıf)</a:t>
          </a:r>
        </a:p>
      </dgm:t>
    </dgm:pt>
    <dgm:pt modelId="{6A7C99CB-3455-49C1-AAC1-CDC7AE0B909B}" type="parTrans" cxnId="{D9AE7D97-0120-4E15-9A98-17AE0783F2F9}">
      <dgm:prSet/>
      <dgm:spPr/>
      <dgm:t>
        <a:bodyPr/>
        <a:lstStyle/>
        <a:p>
          <a:endParaRPr lang="tr-TR"/>
        </a:p>
      </dgm:t>
    </dgm:pt>
    <dgm:pt modelId="{64756C36-6AF0-4046-8742-25A9138EC085}" type="sibTrans" cxnId="{D9AE7D97-0120-4E15-9A98-17AE0783F2F9}">
      <dgm:prSet/>
      <dgm:spPr/>
      <dgm:t>
        <a:bodyPr/>
        <a:lstStyle/>
        <a:p>
          <a:endParaRPr lang="tr-TR"/>
        </a:p>
      </dgm:t>
    </dgm:pt>
    <dgm:pt modelId="{3CDEEA90-24AA-4318-8079-06C6FBC8B9E5}" type="pres">
      <dgm:prSet presAssocID="{A9994FE9-FFF0-4DF1-ABF2-4506D8B188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EEFF3BE-5E44-4430-BD9D-E8515180CFEE}" type="pres">
      <dgm:prSet presAssocID="{975CED41-328C-446A-86A2-09EAD9098F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46421F-0C57-4E7C-91B1-D3A19D454A3A}" type="pres">
      <dgm:prSet presAssocID="{B020FA09-E256-4F95-925F-E884AF0B3D58}" presName="sibTrans" presStyleLbl="sibTrans1D1" presStyleIdx="0" presStyleCnt="3"/>
      <dgm:spPr/>
      <dgm:t>
        <a:bodyPr/>
        <a:lstStyle/>
        <a:p>
          <a:endParaRPr lang="tr-TR"/>
        </a:p>
      </dgm:t>
    </dgm:pt>
    <dgm:pt modelId="{4DE2FD86-7BD7-41EC-9D2B-8B18A68F64D0}" type="pres">
      <dgm:prSet presAssocID="{B020FA09-E256-4F95-925F-E884AF0B3D58}" presName="connectorText" presStyleLbl="sibTrans1D1" presStyleIdx="0" presStyleCnt="3"/>
      <dgm:spPr/>
      <dgm:t>
        <a:bodyPr/>
        <a:lstStyle/>
        <a:p>
          <a:endParaRPr lang="tr-TR"/>
        </a:p>
      </dgm:t>
    </dgm:pt>
    <dgm:pt modelId="{4D201A71-C1BA-4ED6-B78D-10CF3A398A38}" type="pres">
      <dgm:prSet presAssocID="{E18B4957-5D83-4326-B025-1001504D17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84994C-B497-4263-B296-74227674F3AD}" type="pres">
      <dgm:prSet presAssocID="{1AA257FC-7DEE-43CC-9534-8FEC10DC66EF}" presName="sibTrans" presStyleLbl="sibTrans1D1" presStyleIdx="1" presStyleCnt="3"/>
      <dgm:spPr/>
      <dgm:t>
        <a:bodyPr/>
        <a:lstStyle/>
        <a:p>
          <a:endParaRPr lang="tr-TR"/>
        </a:p>
      </dgm:t>
    </dgm:pt>
    <dgm:pt modelId="{DEE20044-940B-4913-91E0-7E8E95773285}" type="pres">
      <dgm:prSet presAssocID="{1AA257FC-7DEE-43CC-9534-8FEC10DC66EF}" presName="connectorText" presStyleLbl="sibTrans1D1" presStyleIdx="1" presStyleCnt="3"/>
      <dgm:spPr/>
      <dgm:t>
        <a:bodyPr/>
        <a:lstStyle/>
        <a:p>
          <a:endParaRPr lang="tr-TR"/>
        </a:p>
      </dgm:t>
    </dgm:pt>
    <dgm:pt modelId="{8E726B63-66ED-4A09-9087-C95559962FD7}" type="pres">
      <dgm:prSet presAssocID="{2DFD117E-A56A-42E3-8D07-78F9AE67DF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7A20F2-7509-4A8E-9DC0-89095A430D3F}" type="pres">
      <dgm:prSet presAssocID="{63DF8C4F-E7BA-4186-8958-77C975A1AAFE}" presName="sibTrans" presStyleLbl="sibTrans1D1" presStyleIdx="2" presStyleCnt="3"/>
      <dgm:spPr/>
      <dgm:t>
        <a:bodyPr/>
        <a:lstStyle/>
        <a:p>
          <a:endParaRPr lang="tr-TR"/>
        </a:p>
      </dgm:t>
    </dgm:pt>
    <dgm:pt modelId="{6BDCA521-D495-4FE2-AA9F-AD91E7A7FE4C}" type="pres">
      <dgm:prSet presAssocID="{63DF8C4F-E7BA-4186-8958-77C975A1AAFE}" presName="connectorText" presStyleLbl="sibTrans1D1" presStyleIdx="2" presStyleCnt="3"/>
      <dgm:spPr/>
      <dgm:t>
        <a:bodyPr/>
        <a:lstStyle/>
        <a:p>
          <a:endParaRPr lang="tr-TR"/>
        </a:p>
      </dgm:t>
    </dgm:pt>
    <dgm:pt modelId="{63AA0FE3-A9E9-4E18-A3A0-616FFA580944}" type="pres">
      <dgm:prSet presAssocID="{64D8B61C-E597-4C3C-95A1-720079CCF4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E752DE-3BDC-421B-BAEE-984B37272D2A}" type="presOf" srcId="{64D8B61C-E597-4C3C-95A1-720079CCF4EE}" destId="{63AA0FE3-A9E9-4E18-A3A0-616FFA580944}" srcOrd="0" destOrd="0" presId="urn:microsoft.com/office/officeart/2005/8/layout/bProcess3"/>
    <dgm:cxn modelId="{C082205E-DC05-440E-B32A-65EA932E7251}" type="presOf" srcId="{1AA257FC-7DEE-43CC-9534-8FEC10DC66EF}" destId="{B784994C-B497-4263-B296-74227674F3AD}" srcOrd="0" destOrd="0" presId="urn:microsoft.com/office/officeart/2005/8/layout/bProcess3"/>
    <dgm:cxn modelId="{77FB8E97-6FED-43CB-B45E-10CCBDDE3282}" srcId="{A9994FE9-FFF0-4DF1-ABF2-4506D8B18820}" destId="{975CED41-328C-446A-86A2-09EAD9098F57}" srcOrd="0" destOrd="0" parTransId="{C707C9B7-C414-45B5-9532-2B45819F07E5}" sibTransId="{B020FA09-E256-4F95-925F-E884AF0B3D58}"/>
    <dgm:cxn modelId="{A2B83978-975D-438C-9B46-99644B8F0B83}" type="presOf" srcId="{1AA257FC-7DEE-43CC-9534-8FEC10DC66EF}" destId="{DEE20044-940B-4913-91E0-7E8E95773285}" srcOrd="1" destOrd="0" presId="urn:microsoft.com/office/officeart/2005/8/layout/bProcess3"/>
    <dgm:cxn modelId="{78D42B24-0A0F-44C0-95EA-6F800C551E53}" srcId="{A9994FE9-FFF0-4DF1-ABF2-4506D8B18820}" destId="{E18B4957-5D83-4326-B025-1001504D174D}" srcOrd="1" destOrd="0" parTransId="{BDAB40D8-BB23-432B-B942-57F59522BE33}" sibTransId="{1AA257FC-7DEE-43CC-9534-8FEC10DC66EF}"/>
    <dgm:cxn modelId="{6D5238ED-1B40-41E9-B978-A1A393CD426B}" type="presOf" srcId="{63DF8C4F-E7BA-4186-8958-77C975A1AAFE}" destId="{6BDCA521-D495-4FE2-AA9F-AD91E7A7FE4C}" srcOrd="1" destOrd="0" presId="urn:microsoft.com/office/officeart/2005/8/layout/bProcess3"/>
    <dgm:cxn modelId="{1E087214-E24F-446F-A447-F9DEED5FD811}" type="presOf" srcId="{63DF8C4F-E7BA-4186-8958-77C975A1AAFE}" destId="{137A20F2-7509-4A8E-9DC0-89095A430D3F}" srcOrd="0" destOrd="0" presId="urn:microsoft.com/office/officeart/2005/8/layout/bProcess3"/>
    <dgm:cxn modelId="{CCC02B6A-918C-4C9F-BD6F-E252691032AB}" type="presOf" srcId="{A9994FE9-FFF0-4DF1-ABF2-4506D8B18820}" destId="{3CDEEA90-24AA-4318-8079-06C6FBC8B9E5}" srcOrd="0" destOrd="0" presId="urn:microsoft.com/office/officeart/2005/8/layout/bProcess3"/>
    <dgm:cxn modelId="{CAA40A34-1D05-44D3-8253-049CA79155C7}" type="presOf" srcId="{975CED41-328C-446A-86A2-09EAD9098F57}" destId="{1EEFF3BE-5E44-4430-BD9D-E8515180CFEE}" srcOrd="0" destOrd="0" presId="urn:microsoft.com/office/officeart/2005/8/layout/bProcess3"/>
    <dgm:cxn modelId="{D9AE7D97-0120-4E15-9A98-17AE0783F2F9}" srcId="{A9994FE9-FFF0-4DF1-ABF2-4506D8B18820}" destId="{64D8B61C-E597-4C3C-95A1-720079CCF4EE}" srcOrd="3" destOrd="0" parTransId="{6A7C99CB-3455-49C1-AAC1-CDC7AE0B909B}" sibTransId="{64756C36-6AF0-4046-8742-25A9138EC085}"/>
    <dgm:cxn modelId="{3286F753-EC3A-4FFD-841D-1B928C16A226}" type="presOf" srcId="{B020FA09-E256-4F95-925F-E884AF0B3D58}" destId="{5E46421F-0C57-4E7C-91B1-D3A19D454A3A}" srcOrd="0" destOrd="0" presId="urn:microsoft.com/office/officeart/2005/8/layout/bProcess3"/>
    <dgm:cxn modelId="{B9983870-B418-4EC9-B428-EBFC671380C9}" type="presOf" srcId="{E18B4957-5D83-4326-B025-1001504D174D}" destId="{4D201A71-C1BA-4ED6-B78D-10CF3A398A38}" srcOrd="0" destOrd="0" presId="urn:microsoft.com/office/officeart/2005/8/layout/bProcess3"/>
    <dgm:cxn modelId="{D9F55E9F-E116-4F25-9E90-B598DDD27BCA}" type="presOf" srcId="{2DFD117E-A56A-42E3-8D07-78F9AE67DF2E}" destId="{8E726B63-66ED-4A09-9087-C95559962FD7}" srcOrd="0" destOrd="0" presId="urn:microsoft.com/office/officeart/2005/8/layout/bProcess3"/>
    <dgm:cxn modelId="{C2837A3B-AEDC-4D74-81D9-50CEF94DC575}" srcId="{A9994FE9-FFF0-4DF1-ABF2-4506D8B18820}" destId="{2DFD117E-A56A-42E3-8D07-78F9AE67DF2E}" srcOrd="2" destOrd="0" parTransId="{3E1AECFB-23AB-483A-9B11-1E6D16B449D9}" sibTransId="{63DF8C4F-E7BA-4186-8958-77C975A1AAFE}"/>
    <dgm:cxn modelId="{D086239E-00A9-4648-8C42-0715BB745BD1}" type="presOf" srcId="{B020FA09-E256-4F95-925F-E884AF0B3D58}" destId="{4DE2FD86-7BD7-41EC-9D2B-8B18A68F64D0}" srcOrd="1" destOrd="0" presId="urn:microsoft.com/office/officeart/2005/8/layout/bProcess3"/>
    <dgm:cxn modelId="{884C0AE2-680E-418C-BAA4-DCFC32CC3D83}" type="presParOf" srcId="{3CDEEA90-24AA-4318-8079-06C6FBC8B9E5}" destId="{1EEFF3BE-5E44-4430-BD9D-E8515180CFEE}" srcOrd="0" destOrd="0" presId="urn:microsoft.com/office/officeart/2005/8/layout/bProcess3"/>
    <dgm:cxn modelId="{FD5E7BD4-C458-4E3C-A03C-671303579530}" type="presParOf" srcId="{3CDEEA90-24AA-4318-8079-06C6FBC8B9E5}" destId="{5E46421F-0C57-4E7C-91B1-D3A19D454A3A}" srcOrd="1" destOrd="0" presId="urn:microsoft.com/office/officeart/2005/8/layout/bProcess3"/>
    <dgm:cxn modelId="{8716762C-2029-4487-A47F-4D88EC6EF886}" type="presParOf" srcId="{5E46421F-0C57-4E7C-91B1-D3A19D454A3A}" destId="{4DE2FD86-7BD7-41EC-9D2B-8B18A68F64D0}" srcOrd="0" destOrd="0" presId="urn:microsoft.com/office/officeart/2005/8/layout/bProcess3"/>
    <dgm:cxn modelId="{054D943A-C8AA-4DD5-A5B7-0EC718CC982D}" type="presParOf" srcId="{3CDEEA90-24AA-4318-8079-06C6FBC8B9E5}" destId="{4D201A71-C1BA-4ED6-B78D-10CF3A398A38}" srcOrd="2" destOrd="0" presId="urn:microsoft.com/office/officeart/2005/8/layout/bProcess3"/>
    <dgm:cxn modelId="{9B5FD5DE-0212-405D-980B-AE79523B9A06}" type="presParOf" srcId="{3CDEEA90-24AA-4318-8079-06C6FBC8B9E5}" destId="{B784994C-B497-4263-B296-74227674F3AD}" srcOrd="3" destOrd="0" presId="urn:microsoft.com/office/officeart/2005/8/layout/bProcess3"/>
    <dgm:cxn modelId="{638D840D-11F0-4A29-851D-376736D47D02}" type="presParOf" srcId="{B784994C-B497-4263-B296-74227674F3AD}" destId="{DEE20044-940B-4913-91E0-7E8E95773285}" srcOrd="0" destOrd="0" presId="urn:microsoft.com/office/officeart/2005/8/layout/bProcess3"/>
    <dgm:cxn modelId="{E4A4A7EC-F764-484C-A64B-7ED6AF748B8B}" type="presParOf" srcId="{3CDEEA90-24AA-4318-8079-06C6FBC8B9E5}" destId="{8E726B63-66ED-4A09-9087-C95559962FD7}" srcOrd="4" destOrd="0" presId="urn:microsoft.com/office/officeart/2005/8/layout/bProcess3"/>
    <dgm:cxn modelId="{E6457381-8491-4EAB-AC51-08DC2E66008D}" type="presParOf" srcId="{3CDEEA90-24AA-4318-8079-06C6FBC8B9E5}" destId="{137A20F2-7509-4A8E-9DC0-89095A430D3F}" srcOrd="5" destOrd="0" presId="urn:microsoft.com/office/officeart/2005/8/layout/bProcess3"/>
    <dgm:cxn modelId="{132BF7AF-7F04-43D4-92A2-44A6E188B618}" type="presParOf" srcId="{137A20F2-7509-4A8E-9DC0-89095A430D3F}" destId="{6BDCA521-D495-4FE2-AA9F-AD91E7A7FE4C}" srcOrd="0" destOrd="0" presId="urn:microsoft.com/office/officeart/2005/8/layout/bProcess3"/>
    <dgm:cxn modelId="{BF6D26FF-AE0C-4D5F-985B-8C93E60452B5}" type="presParOf" srcId="{3CDEEA90-24AA-4318-8079-06C6FBC8B9E5}" destId="{63AA0FE3-A9E9-4E18-A3A0-616FFA580944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9F342-376B-48C0-8D4D-F357644F2BD4}">
      <dsp:nvSpPr>
        <dsp:cNvPr id="0" name=""/>
        <dsp:cNvSpPr/>
      </dsp:nvSpPr>
      <dsp:spPr>
        <a:xfrm>
          <a:off x="50" y="63001"/>
          <a:ext cx="4804349" cy="1185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Merkezi Sınavla Yerleştirme</a:t>
          </a:r>
          <a:endParaRPr lang="tr-TR" sz="3400" kern="1200" dirty="0"/>
        </a:p>
      </dsp:txBody>
      <dsp:txXfrm>
        <a:off x="50" y="63001"/>
        <a:ext cx="4804349" cy="1185380"/>
      </dsp:txXfrm>
    </dsp:sp>
    <dsp:sp modelId="{0716DBE5-3E42-43B7-9F22-DB0C2ABF87E1}">
      <dsp:nvSpPr>
        <dsp:cNvPr id="0" name=""/>
        <dsp:cNvSpPr/>
      </dsp:nvSpPr>
      <dsp:spPr>
        <a:xfrm>
          <a:off x="50" y="1248381"/>
          <a:ext cx="4804349" cy="29398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smtClean="0"/>
            <a:t>Fen Liseleri</a:t>
          </a:r>
          <a:endParaRPr lang="tr-T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smtClean="0"/>
            <a:t>Sosyal Bilimler Liseleri</a:t>
          </a:r>
          <a:endParaRPr lang="tr-T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smtClean="0"/>
            <a:t>Proje Okulları</a:t>
          </a:r>
          <a:endParaRPr lang="tr-TR" sz="3400" kern="1200" dirty="0"/>
        </a:p>
      </dsp:txBody>
      <dsp:txXfrm>
        <a:off x="50" y="1248381"/>
        <a:ext cx="4804349" cy="2939895"/>
      </dsp:txXfrm>
    </dsp:sp>
    <dsp:sp modelId="{7CB9DC2B-5725-48F1-A0E8-44F9501FD741}">
      <dsp:nvSpPr>
        <dsp:cNvPr id="0" name=""/>
        <dsp:cNvSpPr/>
      </dsp:nvSpPr>
      <dsp:spPr>
        <a:xfrm>
          <a:off x="5477008" y="63001"/>
          <a:ext cx="4804349" cy="1185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Adrese Dayalı Kayıt Sistemi</a:t>
          </a:r>
          <a:endParaRPr lang="tr-TR" sz="3400" kern="1200" dirty="0"/>
        </a:p>
      </dsp:txBody>
      <dsp:txXfrm>
        <a:off x="5477008" y="63001"/>
        <a:ext cx="4804349" cy="1185380"/>
      </dsp:txXfrm>
    </dsp:sp>
    <dsp:sp modelId="{1F6D9468-0D84-4369-81C1-4A05FDF081B0}">
      <dsp:nvSpPr>
        <dsp:cNvPr id="0" name=""/>
        <dsp:cNvSpPr/>
      </dsp:nvSpPr>
      <dsp:spPr>
        <a:xfrm>
          <a:off x="5477008" y="1248381"/>
          <a:ext cx="4804349" cy="29398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smtClean="0"/>
            <a:t>Anadolu Liseleri</a:t>
          </a:r>
          <a:endParaRPr lang="tr-T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smtClean="0"/>
            <a:t>Mesleki ve Teknik Anadolu Liseleri</a:t>
          </a:r>
          <a:endParaRPr lang="tr-T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smtClean="0"/>
            <a:t>Anadolu </a:t>
          </a:r>
          <a:r>
            <a:rPr lang="tr-TR" sz="3400" kern="1200" dirty="0" smtClean="0"/>
            <a:t>İmam Hatip </a:t>
          </a:r>
          <a:r>
            <a:rPr lang="tr-TR" sz="3400" kern="1200" dirty="0" smtClean="0"/>
            <a:t>Liseleri</a:t>
          </a:r>
          <a:endParaRPr lang="tr-TR" sz="3400" kern="1200" dirty="0"/>
        </a:p>
      </dsp:txBody>
      <dsp:txXfrm>
        <a:off x="5477008" y="1248381"/>
        <a:ext cx="4804349" cy="2939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6421F-0C57-4E7C-91B1-D3A19D454A3A}">
      <dsp:nvSpPr>
        <dsp:cNvPr id="0" name=""/>
        <dsp:cNvSpPr/>
      </dsp:nvSpPr>
      <dsp:spPr>
        <a:xfrm>
          <a:off x="4515271" y="872498"/>
          <a:ext cx="6713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1369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833406" y="914708"/>
        <a:ext cx="35098" cy="7019"/>
      </dsp:txXfrm>
    </dsp:sp>
    <dsp:sp modelId="{1EEFF3BE-5E44-4430-BD9D-E8515180CFEE}">
      <dsp:nvSpPr>
        <dsp:cNvPr id="0" name=""/>
        <dsp:cNvSpPr/>
      </dsp:nvSpPr>
      <dsp:spPr>
        <a:xfrm>
          <a:off x="1465028" y="2605"/>
          <a:ext cx="3052042" cy="1831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İkamet Adresi</a:t>
          </a:r>
        </a:p>
      </dsp:txBody>
      <dsp:txXfrm>
        <a:off x="1465028" y="2605"/>
        <a:ext cx="3052042" cy="1831225"/>
      </dsp:txXfrm>
    </dsp:sp>
    <dsp:sp modelId="{B784994C-B497-4263-B296-74227674F3AD}">
      <dsp:nvSpPr>
        <dsp:cNvPr id="0" name=""/>
        <dsp:cNvSpPr/>
      </dsp:nvSpPr>
      <dsp:spPr>
        <a:xfrm>
          <a:off x="2991049" y="1832031"/>
          <a:ext cx="3754012" cy="671369"/>
        </a:xfrm>
        <a:custGeom>
          <a:avLst/>
          <a:gdLst/>
          <a:ahLst/>
          <a:cxnLst/>
          <a:rect l="0" t="0" r="0" b="0"/>
          <a:pathLst>
            <a:path>
              <a:moveTo>
                <a:pt x="3754012" y="0"/>
              </a:moveTo>
              <a:lnTo>
                <a:pt x="3754012" y="352784"/>
              </a:lnTo>
              <a:lnTo>
                <a:pt x="0" y="352784"/>
              </a:lnTo>
              <a:lnTo>
                <a:pt x="0" y="671369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772578" y="2164206"/>
        <a:ext cx="190954" cy="7019"/>
      </dsp:txXfrm>
    </dsp:sp>
    <dsp:sp modelId="{4D201A71-C1BA-4ED6-B78D-10CF3A398A38}">
      <dsp:nvSpPr>
        <dsp:cNvPr id="0" name=""/>
        <dsp:cNvSpPr/>
      </dsp:nvSpPr>
      <dsp:spPr>
        <a:xfrm>
          <a:off x="5219040" y="2605"/>
          <a:ext cx="3052042" cy="1831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Ortaokul Başarı Puanı</a:t>
          </a:r>
        </a:p>
      </dsp:txBody>
      <dsp:txXfrm>
        <a:off x="5219040" y="2605"/>
        <a:ext cx="3052042" cy="1831225"/>
      </dsp:txXfrm>
    </dsp:sp>
    <dsp:sp modelId="{137A20F2-7509-4A8E-9DC0-89095A430D3F}">
      <dsp:nvSpPr>
        <dsp:cNvPr id="0" name=""/>
        <dsp:cNvSpPr/>
      </dsp:nvSpPr>
      <dsp:spPr>
        <a:xfrm>
          <a:off x="4515271" y="3405694"/>
          <a:ext cx="6713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1369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833406" y="3447904"/>
        <a:ext cx="35098" cy="7019"/>
      </dsp:txXfrm>
    </dsp:sp>
    <dsp:sp modelId="{8E726B63-66ED-4A09-9087-C95559962FD7}">
      <dsp:nvSpPr>
        <dsp:cNvPr id="0" name=""/>
        <dsp:cNvSpPr/>
      </dsp:nvSpPr>
      <dsp:spPr>
        <a:xfrm>
          <a:off x="1465028" y="2535801"/>
          <a:ext cx="3052042" cy="1831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8. Sınıf boyunca devamsızlık</a:t>
          </a:r>
        </a:p>
      </dsp:txBody>
      <dsp:txXfrm>
        <a:off x="1465028" y="2535801"/>
        <a:ext cx="3052042" cy="1831225"/>
      </dsp:txXfrm>
    </dsp:sp>
    <dsp:sp modelId="{63AA0FE3-A9E9-4E18-A3A0-616FFA580944}">
      <dsp:nvSpPr>
        <dsp:cNvPr id="0" name=""/>
        <dsp:cNvSpPr/>
      </dsp:nvSpPr>
      <dsp:spPr>
        <a:xfrm>
          <a:off x="5219040" y="2535801"/>
          <a:ext cx="3052042" cy="1831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Yıl sonu başarı puanı üstünlüğü(8, 7 ve 6. sınıf)</a:t>
          </a:r>
        </a:p>
      </dsp:txBody>
      <dsp:txXfrm>
        <a:off x="5219040" y="2535801"/>
        <a:ext cx="3052042" cy="1831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666612-68D7-40AF-B6F1-28E529B015B3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96C224-BE90-4A85-AE9F-8C3741E82D9E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03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6612-68D7-40AF-B6F1-28E529B015B3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24-BE90-4A85-AE9F-8C3741E82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56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6612-68D7-40AF-B6F1-28E529B015B3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24-BE90-4A85-AE9F-8C3741E82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70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6612-68D7-40AF-B6F1-28E529B015B3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24-BE90-4A85-AE9F-8C3741E82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9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666612-68D7-40AF-B6F1-28E529B015B3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096C224-BE90-4A85-AE9F-8C3741E82D9E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25005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6612-68D7-40AF-B6F1-28E529B015B3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24-BE90-4A85-AE9F-8C3741E82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307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6612-68D7-40AF-B6F1-28E529B015B3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24-BE90-4A85-AE9F-8C3741E82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0019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6612-68D7-40AF-B6F1-28E529B015B3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24-BE90-4A85-AE9F-8C3741E82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37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6612-68D7-40AF-B6F1-28E529B015B3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C224-BE90-4A85-AE9F-8C3741E82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03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5666612-68D7-40AF-B6F1-28E529B015B3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096C224-BE90-4A85-AE9F-8C3741E82D9E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43332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5666612-68D7-40AF-B6F1-28E529B015B3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096C224-BE90-4A85-AE9F-8C3741E82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40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5666612-68D7-40AF-B6F1-28E529B015B3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96C224-BE90-4A85-AE9F-8C3741E82D9E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315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6000" dirty="0" smtClean="0"/>
              <a:t>Liselere </a:t>
            </a:r>
            <a:br>
              <a:rPr lang="tr-TR" sz="6000" dirty="0" smtClean="0"/>
            </a:br>
            <a:r>
              <a:rPr lang="tr-TR" sz="6000" dirty="0" smtClean="0"/>
              <a:t>geçiş </a:t>
            </a:r>
            <a:br>
              <a:rPr lang="tr-TR" sz="6000" dirty="0" smtClean="0"/>
            </a:br>
            <a:r>
              <a:rPr lang="tr-TR" sz="6000" dirty="0" err="1" smtClean="0"/>
              <a:t>SİStemi</a:t>
            </a:r>
            <a:r>
              <a:rPr lang="tr-TR" sz="6000" dirty="0" smtClean="0"/>
              <a:t/>
            </a:r>
            <a:br>
              <a:rPr lang="tr-TR" sz="6000" dirty="0" smtClean="0"/>
            </a:br>
            <a:r>
              <a:rPr lang="tr-TR" sz="6000" dirty="0" smtClean="0"/>
              <a:t>2019</a:t>
            </a:r>
            <a:endParaRPr lang="tr-TR" sz="6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Kübra berber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64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Merkezi yerleştirme sınavı puanı ile tercih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r>
              <a:rPr lang="tr-TR" sz="2800" dirty="0" smtClean="0"/>
              <a:t>Öğrencilerin en fazla 5 sınavla alan okulu tercih etme hakkı vardır.</a:t>
            </a:r>
          </a:p>
          <a:p>
            <a:r>
              <a:rPr lang="tr-TR" sz="2800" dirty="0" smtClean="0"/>
              <a:t>Sınav puanına göre yapılan tercih listesinden bir okula yerleşememe durumunda adrese dayalı kayıt sistemine göre yerleştirme yapılmaktadır.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608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LİSELERE YERLEŞME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r>
              <a:rPr lang="tr-TR" sz="3200" dirty="0" smtClean="0"/>
              <a:t>Özel liseler kendi sınavlarını yapabilmekte veya merkezi sınav sonuçlarına göre öğrenci alabilmektedir.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9" y="3357376"/>
            <a:ext cx="4572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Quiz</a:t>
            </a:r>
            <a:r>
              <a:rPr lang="tr-TR" dirty="0" smtClean="0"/>
              <a:t> zamanı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 smtClean="0"/>
              <a:t>Dinlediğiniz için teşekkürler.</a:t>
            </a:r>
          </a:p>
          <a:p>
            <a:pPr marL="0" indent="0">
              <a:buNone/>
            </a:pPr>
            <a:r>
              <a:rPr lang="tr-TR" sz="4800" dirty="0" err="1" smtClean="0"/>
              <a:t>Kahoot</a:t>
            </a:r>
            <a:r>
              <a:rPr lang="tr-TR" sz="4800" dirty="0" smtClean="0"/>
              <a:t>! adlı </a:t>
            </a:r>
            <a:r>
              <a:rPr lang="tr-TR" sz="4800" dirty="0" err="1" smtClean="0"/>
              <a:t>appi</a:t>
            </a:r>
            <a:r>
              <a:rPr lang="tr-TR" sz="4800" dirty="0" smtClean="0"/>
              <a:t> indirerek veya kahoot.it adresine giderek </a:t>
            </a:r>
            <a:r>
              <a:rPr lang="tr-TR" sz="4800" dirty="0" err="1" smtClean="0"/>
              <a:t>quize</a:t>
            </a:r>
            <a:r>
              <a:rPr lang="tr-TR" sz="4800" dirty="0" smtClean="0"/>
              <a:t> katılabilirsiniz.</a:t>
            </a:r>
            <a:endParaRPr lang="tr-TR" sz="4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64" y="1597334"/>
            <a:ext cx="3778331" cy="4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346951"/>
              </p:ext>
            </p:extLst>
          </p:nvPr>
        </p:nvGraphicFramePr>
        <p:xfrm>
          <a:off x="1117270" y="931566"/>
          <a:ext cx="10281408" cy="425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1117270" y="5712529"/>
            <a:ext cx="1028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Güzel sanatlar ve spor liseleri eskiden olduğu gibi yetenek sınavlarıyla öğrenci kabul etmektedir</a:t>
            </a:r>
            <a:r>
              <a:rPr lang="tr-TR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(yetenek sınavı %70, öğretim başarı puanı %30)</a:t>
            </a:r>
            <a:endParaRPr lang="tr-T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56610" y="329784"/>
            <a:ext cx="10178322" cy="3593591"/>
          </a:xfrm>
        </p:spPr>
        <p:txBody>
          <a:bodyPr>
            <a:normAutofit/>
          </a:bodyPr>
          <a:lstStyle/>
          <a:p>
            <a:r>
              <a:rPr lang="tr-TR" sz="2800" dirty="0" smtClean="0"/>
              <a:t>Sınava girmek zorunlu değildir, öğrencilerin %90’ı ikamet adresine dayalı yakın okullar arasından 5 tercih </a:t>
            </a:r>
            <a:r>
              <a:rPr lang="tr-TR" sz="2800" dirty="0" smtClean="0"/>
              <a:t>yapmakta </a:t>
            </a:r>
            <a:r>
              <a:rPr lang="tr-TR" sz="2800" dirty="0" smtClean="0"/>
              <a:t>ve </a:t>
            </a:r>
            <a:r>
              <a:rPr lang="tr-TR" sz="2800" dirty="0" smtClean="0"/>
              <a:t>tercih sırası, eve yakınlık ve ortaokula yakınlık kriterlerine göre liselere yerleştirilmektedir.</a:t>
            </a:r>
            <a:endParaRPr lang="tr-TR" sz="2800" dirty="0"/>
          </a:p>
        </p:txBody>
      </p:sp>
      <p:graphicFrame>
        <p:nvGraphicFramePr>
          <p:cNvPr id="13" name="Grafik 12"/>
          <p:cNvGraphicFramePr/>
          <p:nvPr>
            <p:extLst>
              <p:ext uri="{D42A27DB-BD31-4B8C-83A1-F6EECF244321}">
                <p14:modId xmlns:p14="http://schemas.microsoft.com/office/powerpoint/2010/main" val="783331293"/>
              </p:ext>
            </p:extLst>
          </p:nvPr>
        </p:nvGraphicFramePr>
        <p:xfrm>
          <a:off x="2945568" y="2139545"/>
          <a:ext cx="7000406" cy="437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72" y="4690331"/>
            <a:ext cx="3694068" cy="20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süresi ve soru sayısı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2431321"/>
            <a:ext cx="2627234" cy="2627234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70" y="2629108"/>
            <a:ext cx="2231661" cy="2231661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3927424" y="3253662"/>
            <a:ext cx="1978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155 DK</a:t>
            </a:r>
            <a:endParaRPr lang="tr-TR" sz="3200" b="1" dirty="0">
              <a:solidFill>
                <a:srgbClr val="FFC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9278911" y="3284440"/>
            <a:ext cx="2151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90 SORU</a:t>
            </a:r>
            <a:endParaRPr lang="tr-TR" sz="3200" b="1" dirty="0">
              <a:solidFill>
                <a:srgbClr val="FFC00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556213" y="5351481"/>
            <a:ext cx="756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/>
              <a:t>Soruların tamamı, 8. sınıf müfredatına göre hazırlanmaktadır.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394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Derslere göre soruların dağılımı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09" y="2257493"/>
            <a:ext cx="963733" cy="96373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 t="33606" r="34437" b="31793"/>
          <a:stretch/>
        </p:blipFill>
        <p:spPr>
          <a:xfrm>
            <a:off x="1768840" y="1915647"/>
            <a:ext cx="1813810" cy="185877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56" y="4711166"/>
            <a:ext cx="1406578" cy="140657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72" y="2266567"/>
            <a:ext cx="1156937" cy="115693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53" y="4743963"/>
            <a:ext cx="1360043" cy="137378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72" y="4837099"/>
            <a:ext cx="1430624" cy="1271666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512518" y="2554693"/>
            <a:ext cx="131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20 soru</a:t>
            </a:r>
            <a:endParaRPr lang="tr-TR" sz="24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942598" y="2554693"/>
            <a:ext cx="127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20 soru</a:t>
            </a:r>
            <a:endParaRPr lang="tr-TR" sz="24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9656813" y="2554693"/>
            <a:ext cx="132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20 soru</a:t>
            </a:r>
            <a:endParaRPr lang="tr-TR" sz="24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512518" y="5229789"/>
            <a:ext cx="127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1</a:t>
            </a:r>
            <a:r>
              <a:rPr lang="tr-TR" sz="2400" dirty="0" smtClean="0"/>
              <a:t>0 soru</a:t>
            </a:r>
            <a:endParaRPr lang="tr-TR" sz="24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6942598" y="5229789"/>
            <a:ext cx="126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1</a:t>
            </a:r>
            <a:r>
              <a:rPr lang="tr-TR" sz="2400" dirty="0" smtClean="0"/>
              <a:t>0 soru</a:t>
            </a:r>
            <a:endParaRPr lang="tr-TR" sz="24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9656813" y="5229789"/>
            <a:ext cx="132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1</a:t>
            </a:r>
            <a:r>
              <a:rPr lang="tr-TR" sz="2400" dirty="0" smtClean="0"/>
              <a:t>0 soru</a:t>
            </a:r>
            <a:endParaRPr lang="tr-TR" sz="24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4461694" y="3509352"/>
            <a:ext cx="374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*Bu gruptaki soruların katsayıları 4’tür.</a:t>
            </a:r>
            <a:endParaRPr lang="tr-TR" dirty="0"/>
          </a:p>
        </p:txBody>
      </p:sp>
      <p:sp>
        <p:nvSpPr>
          <p:cNvPr id="19" name="Dikdörtgen 18"/>
          <p:cNvSpPr/>
          <p:nvPr/>
        </p:nvSpPr>
        <p:spPr>
          <a:xfrm>
            <a:off x="4472211" y="6348976"/>
            <a:ext cx="371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*Bu gruptaki soruların katsayıları 1’dir.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15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6688" y="502173"/>
            <a:ext cx="10178322" cy="1063036"/>
          </a:xfrm>
        </p:spPr>
        <p:txBody>
          <a:bodyPr/>
          <a:lstStyle/>
          <a:p>
            <a:r>
              <a:rPr lang="tr-TR" dirty="0" smtClean="0"/>
              <a:t>Sınavda sayısal ve sözel olmak üzere iki bölüm yer almaktadır.</a:t>
            </a:r>
          </a:p>
          <a:p>
            <a:r>
              <a:rPr lang="tr-TR" dirty="0" smtClean="0"/>
              <a:t>Sınav tek oturum halinde yapılmaktadır.</a:t>
            </a:r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94351"/>
              </p:ext>
            </p:extLst>
          </p:nvPr>
        </p:nvGraphicFramePr>
        <p:xfrm>
          <a:off x="1933729" y="1729790"/>
          <a:ext cx="8619348" cy="2530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837"/>
                <a:gridCol w="2154837"/>
                <a:gridCol w="2154837"/>
                <a:gridCol w="2154837"/>
              </a:tblGrid>
              <a:tr h="378095"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</a:t>
                      </a:r>
                      <a:r>
                        <a:rPr lang="tr-TR" baseline="0" dirty="0" smtClean="0"/>
                        <a:t> BÖLÜM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8095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Ders</a:t>
                      </a:r>
                      <a:endParaRPr lang="tr-TR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Soru Sayısı</a:t>
                      </a:r>
                      <a:endParaRPr lang="tr-TR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Başlama Saati</a:t>
                      </a:r>
                      <a:endParaRPr lang="tr-TR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Süre</a:t>
                      </a:r>
                      <a:endParaRPr lang="tr-TR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8095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</a:t>
                      </a:r>
                      <a:endParaRPr lang="tr-T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pPr algn="ctr"/>
                      <a:r>
                        <a:rPr lang="tr-TR" sz="2400" dirty="0" smtClean="0"/>
                        <a:t>50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pPr algn="ctr"/>
                      <a:r>
                        <a:rPr lang="tr-TR" sz="2400" b="0" dirty="0" smtClean="0"/>
                        <a:t>09.30-10.45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pPr algn="ctr"/>
                      <a:r>
                        <a:rPr lang="tr-TR" sz="2400" b="0" dirty="0" smtClean="0"/>
                        <a:t>75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Dk</a:t>
                      </a:r>
                      <a:endParaRPr lang="tr-TR" sz="2400" b="0" dirty="0"/>
                    </a:p>
                  </a:txBody>
                  <a:tcPr/>
                </a:tc>
              </a:tr>
              <a:tr h="378095">
                <a:tc>
                  <a:txBody>
                    <a:bodyPr/>
                    <a:lstStyle/>
                    <a:p>
                      <a:r>
                        <a:rPr lang="tr-TR" dirty="0" smtClean="0"/>
                        <a:t>İnkılap</a:t>
                      </a:r>
                      <a:r>
                        <a:rPr lang="tr-TR" baseline="0" dirty="0" smtClean="0"/>
                        <a:t> Tarihi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8095">
                <a:tc>
                  <a:txBody>
                    <a:bodyPr/>
                    <a:lstStyle/>
                    <a:p>
                      <a:r>
                        <a:rPr lang="tr-TR" dirty="0" smtClean="0"/>
                        <a:t>Yabancı Dil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69843">
                <a:tc>
                  <a:txBody>
                    <a:bodyPr/>
                    <a:lstStyle/>
                    <a:p>
                      <a:r>
                        <a:rPr lang="tr-TR" dirty="0" smtClean="0"/>
                        <a:t>Din Kültürü ve Ahlak</a:t>
                      </a:r>
                      <a:r>
                        <a:rPr lang="tr-TR" baseline="0" dirty="0" smtClean="0"/>
                        <a:t> Bilgisi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528493"/>
              </p:ext>
            </p:extLst>
          </p:nvPr>
        </p:nvGraphicFramePr>
        <p:xfrm>
          <a:off x="1933729" y="4424927"/>
          <a:ext cx="8619348" cy="181536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154837"/>
                <a:gridCol w="2154837"/>
                <a:gridCol w="2154837"/>
                <a:gridCol w="2154837"/>
              </a:tblGrid>
              <a:tr h="352363"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</a:t>
                      </a:r>
                      <a:r>
                        <a:rPr lang="tr-TR" baseline="0" dirty="0" smtClean="0"/>
                        <a:t> BÖLÜM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52363">
                <a:tc>
                  <a:txBody>
                    <a:bodyPr/>
                    <a:lstStyle/>
                    <a:p>
                      <a:r>
                        <a:rPr lang="tr-TR" dirty="0" smtClean="0"/>
                        <a:t>Ders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Soru Sayısı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Başlama Saati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Süre</a:t>
                      </a:r>
                      <a:endParaRPr lang="tr-TR" b="1" dirty="0"/>
                    </a:p>
                  </a:txBody>
                  <a:tcPr/>
                </a:tc>
              </a:tr>
              <a:tr h="524826">
                <a:tc>
                  <a:txBody>
                    <a:bodyPr/>
                    <a:lstStyle/>
                    <a:p>
                      <a:r>
                        <a:rPr lang="tr-TR" dirty="0" smtClean="0"/>
                        <a:t>Matematik</a:t>
                      </a:r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r-TR" dirty="0" smtClean="0"/>
                    </a:p>
                    <a:p>
                      <a:pPr algn="ctr"/>
                      <a:r>
                        <a:rPr lang="tr-TR" sz="2400" b="0" dirty="0" smtClean="0"/>
                        <a:t>40</a:t>
                      </a:r>
                      <a:endParaRPr lang="tr-TR" sz="2800" b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r-TR" dirty="0" smtClean="0"/>
                    </a:p>
                    <a:p>
                      <a:pPr algn="ctr"/>
                      <a:r>
                        <a:rPr lang="tr-TR" sz="2400" dirty="0" smtClean="0"/>
                        <a:t>11.30-12.50</a:t>
                      </a:r>
                      <a:endParaRPr lang="tr-TR" sz="2400" b="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r-TR" dirty="0" smtClean="0"/>
                    </a:p>
                    <a:p>
                      <a:pPr algn="ctr"/>
                      <a:r>
                        <a:rPr lang="tr-TR" sz="2400" baseline="0" dirty="0" smtClean="0"/>
                        <a:t>80 </a:t>
                      </a:r>
                      <a:r>
                        <a:rPr lang="tr-TR" sz="2400" baseline="0" dirty="0" err="1" smtClean="0"/>
                        <a:t>Dk</a:t>
                      </a:r>
                      <a:endParaRPr lang="tr-TR" sz="2400" b="0" dirty="0"/>
                    </a:p>
                  </a:txBody>
                  <a:tcPr/>
                </a:tc>
              </a:tr>
              <a:tr h="559021">
                <a:tc>
                  <a:txBody>
                    <a:bodyPr/>
                    <a:lstStyle/>
                    <a:p>
                      <a:r>
                        <a:rPr lang="tr-TR" dirty="0" smtClean="0"/>
                        <a:t>Fen ve Teknoloji</a:t>
                      </a:r>
                      <a:endParaRPr lang="tr-TR" baseline="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6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72" y="1534990"/>
            <a:ext cx="3594100" cy="3594100"/>
          </a:xfrm>
        </p:spPr>
      </p:pic>
      <p:sp>
        <p:nvSpPr>
          <p:cNvPr id="5" name="Metin kutusu 4"/>
          <p:cNvSpPr txBox="1"/>
          <p:nvPr/>
        </p:nvSpPr>
        <p:spPr>
          <a:xfrm>
            <a:off x="5529865" y="2300989"/>
            <a:ext cx="6087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 smtClean="0"/>
              <a:t>Tüm sorular çoktan seçmeli ve dört seçeneklidir.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 smtClean="0"/>
              <a:t>3 yanlış, 1 doğruyu götürmektedir.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 smtClean="0"/>
              <a:t>Sınav, ücretsizdir.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859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Tercihler Nasıl yapılmaktadır?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1874517"/>
            <a:ext cx="10485620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smtClean="0"/>
              <a:t>Tercihler e-okul üzerinden yapılmaktadır.</a:t>
            </a:r>
          </a:p>
          <a:p>
            <a:pPr marL="0" indent="0">
              <a:buNone/>
            </a:pPr>
            <a:r>
              <a:rPr lang="tr-TR" sz="2800" dirty="0" smtClean="0"/>
              <a:t>Tercihlerde öğrencilerin karşısına, </a:t>
            </a:r>
          </a:p>
          <a:p>
            <a:r>
              <a:rPr lang="tr-TR" sz="2800" dirty="0" smtClean="0"/>
              <a:t>Yerel yerleştirme</a:t>
            </a:r>
          </a:p>
          <a:p>
            <a:r>
              <a:rPr lang="tr-TR" sz="2800" dirty="0" smtClean="0"/>
              <a:t>Merkezi yerleştirme</a:t>
            </a:r>
          </a:p>
          <a:p>
            <a:r>
              <a:rPr lang="tr-TR" sz="2800" dirty="0" smtClean="0"/>
              <a:t>Pansiyonlu Okullara Yerleştirme</a:t>
            </a:r>
          </a:p>
          <a:p>
            <a:pPr marL="0" indent="0">
              <a:buNone/>
            </a:pPr>
            <a:r>
              <a:rPr lang="tr-TR" sz="2800" dirty="0" smtClean="0"/>
              <a:t>olmak üzere üç farklı ekran çıkmaktadır, yerel yerleştirme zorunlu olup, tercih yapmayan öğrenciler diğer ekranlara geçiş yapamamaktadır.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753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5400" dirty="0" smtClean="0"/>
              <a:t>ADRESE DAYALI YERLEŞTİRME KRİTERLERİ</a:t>
            </a:r>
            <a:endParaRPr lang="tr-TR" sz="54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944942"/>
              </p:ext>
            </p:extLst>
          </p:nvPr>
        </p:nvGraphicFramePr>
        <p:xfrm>
          <a:off x="1472783" y="2144340"/>
          <a:ext cx="9736112" cy="436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26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TM10001106[[fn=Rozet]]</Template>
  <TotalTime>226</TotalTime>
  <Words>345</Words>
  <Application>Microsoft Office PowerPoint</Application>
  <PresentationFormat>Geniş ekran</PresentationFormat>
  <Paragraphs>82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Liselere  geçiş  SİStemi 2019</vt:lpstr>
      <vt:lpstr>PowerPoint Sunusu</vt:lpstr>
      <vt:lpstr>PowerPoint Sunusu</vt:lpstr>
      <vt:lpstr>Sınav süresi ve soru sayısı </vt:lpstr>
      <vt:lpstr>Derslere göre soruların dağılımı</vt:lpstr>
      <vt:lpstr>PowerPoint Sunusu</vt:lpstr>
      <vt:lpstr>PowerPoint Sunusu</vt:lpstr>
      <vt:lpstr>Tercihler Nasıl yapılmaktadır?</vt:lpstr>
      <vt:lpstr>ADRESE DAYALI YERLEŞTİRME KRİTERLERİ</vt:lpstr>
      <vt:lpstr>Merkezi yerleştirme sınavı puanı ile tercih</vt:lpstr>
      <vt:lpstr>ÖZEL LİSELERE YERLEŞME </vt:lpstr>
      <vt:lpstr>Quiz zamanı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Liseye geçiş  SİStemi 2019</dc:title>
  <dc:creator>kübra berber</dc:creator>
  <cp:lastModifiedBy>kübra berber</cp:lastModifiedBy>
  <cp:revision>15</cp:revision>
  <dcterms:created xsi:type="dcterms:W3CDTF">2019-11-23T11:27:10Z</dcterms:created>
  <dcterms:modified xsi:type="dcterms:W3CDTF">2019-11-26T20:53:23Z</dcterms:modified>
</cp:coreProperties>
</file>