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6" autoAdjust="0"/>
    <p:restoredTop sz="94660"/>
  </p:normalViewPr>
  <p:slideViewPr>
    <p:cSldViewPr snapToGrid="0">
      <p:cViewPr varScale="1">
        <p:scale>
          <a:sx n="61" d="100"/>
          <a:sy n="61" d="100"/>
        </p:scale>
        <p:origin x="21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53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92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9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03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22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21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86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8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8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98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6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B437-19D7-4FA1-B55A-C0AA7225F3EF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05BD-AADC-48FB-8ECB-7E30F9648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2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Diz-Kas Testi, NEH değerlendirme, diğer  testler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Prof. </a:t>
            </a:r>
            <a:r>
              <a:rPr lang="tr-TR" dirty="0" err="1"/>
              <a:t>Dr</a:t>
            </a:r>
            <a:r>
              <a:rPr lang="tr-TR" dirty="0"/>
              <a:t> Serap Alsancak</a:t>
            </a:r>
          </a:p>
          <a:p>
            <a:r>
              <a:rPr lang="tr-TR" dirty="0" err="1"/>
              <a:t>Doç.Dr.Senem</a:t>
            </a:r>
            <a:r>
              <a:rPr lang="tr-TR" dirty="0"/>
              <a:t> Güner</a:t>
            </a:r>
          </a:p>
          <a:p>
            <a:r>
              <a:rPr lang="tr-TR" dirty="0" err="1"/>
              <a:t>Öğr</a:t>
            </a:r>
            <a:r>
              <a:rPr lang="tr-TR" dirty="0"/>
              <a:t>. </a:t>
            </a:r>
            <a:r>
              <a:rPr lang="tr-TR" dirty="0" err="1"/>
              <a:t>Gör.Enver</a:t>
            </a:r>
            <a:r>
              <a:rPr lang="tr-TR" dirty="0"/>
              <a:t> Güven</a:t>
            </a:r>
          </a:p>
          <a:p>
            <a:r>
              <a:rPr lang="tr-TR" dirty="0" err="1"/>
              <a:t>Öğr</a:t>
            </a:r>
            <a:r>
              <a:rPr lang="tr-TR" dirty="0"/>
              <a:t>. Gör. Ali Koray Özgün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63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Kas Testi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775347"/>
              </p:ext>
            </p:extLst>
          </p:nvPr>
        </p:nvGraphicFramePr>
        <p:xfrm>
          <a:off x="838200" y="1825625"/>
          <a:ext cx="9052034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370">
                  <a:extLst>
                    <a:ext uri="{9D8B030D-6E8A-4147-A177-3AD203B41FA5}">
                      <a16:colId xmlns:a16="http://schemas.microsoft.com/office/drawing/2014/main" val="2378692293"/>
                    </a:ext>
                  </a:extLst>
                </a:gridCol>
                <a:gridCol w="8124664">
                  <a:extLst>
                    <a:ext uri="{9D8B030D-6E8A-4147-A177-3AD203B41FA5}">
                      <a16:colId xmlns:a16="http://schemas.microsoft.com/office/drawing/2014/main" val="4244827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03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Hareket</a:t>
                      </a:r>
                      <a:r>
                        <a:rPr lang="tr-TR" baseline="0" dirty="0"/>
                        <a:t> ve kasılma yok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0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Hareket yok minimal kasılma 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036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Yerçekimi</a:t>
                      </a:r>
                      <a:r>
                        <a:rPr lang="tr-TR" baseline="0" dirty="0"/>
                        <a:t> elimine edilmiş pozisyonda hareketi tamamlar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61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Yerçekimine karşı hareketi tamamlar,</a:t>
                      </a:r>
                      <a:r>
                        <a:rPr lang="tr-TR" baseline="0" dirty="0"/>
                        <a:t> direnç alamaz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65114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Yerçekimine karşı direnç</a:t>
                      </a:r>
                      <a:r>
                        <a:rPr lang="tr-TR" baseline="0" dirty="0"/>
                        <a:t> alır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3351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Yerçekimine</a:t>
                      </a:r>
                      <a:r>
                        <a:rPr lang="tr-TR" baseline="0" dirty="0"/>
                        <a:t> karşı maksimal direnç alır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794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34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Diz </a:t>
            </a:r>
            <a:r>
              <a:rPr lang="tr-TR" dirty="0" err="1"/>
              <a:t>Ekstansiyonu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Diz Altı Küçük bir yastıkla yada el ile desteklenir</a:t>
            </a:r>
          </a:p>
          <a:p>
            <a:r>
              <a:rPr lang="tr-TR" dirty="0"/>
              <a:t>Diğer el ile ayak bileği üzerinden direnç uygulanır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945" y="2797723"/>
            <a:ext cx="3793675" cy="337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6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0731" y="1162843"/>
            <a:ext cx="2630214" cy="1325563"/>
          </a:xfrm>
        </p:spPr>
        <p:txBody>
          <a:bodyPr>
            <a:normAutofit/>
          </a:bodyPr>
          <a:lstStyle/>
          <a:p>
            <a:r>
              <a:rPr lang="tr-TR" sz="2800" b="1" dirty="0"/>
              <a:t>Diz </a:t>
            </a:r>
            <a:r>
              <a:rPr lang="tr-TR" sz="2800" b="1" dirty="0" err="1"/>
              <a:t>Fleksiyonu</a:t>
            </a:r>
            <a:endParaRPr lang="tr-TR" sz="2800" b="1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731" y="2060987"/>
            <a:ext cx="3975304" cy="3541027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Bir el ile uyluk stabilize edilirken diğer el ile ayak bileği üzerinden direnç uygulanır.</a:t>
            </a:r>
          </a:p>
        </p:txBody>
      </p:sp>
    </p:spTree>
    <p:extLst>
      <p:ext uri="{BB962C8B-B14F-4D97-AF65-F5344CB8AC3E}">
        <p14:creationId xmlns:p14="http://schemas.microsoft.com/office/powerpoint/2010/main" val="252566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Normal Eklem Hareketi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409903" y="1825625"/>
            <a:ext cx="5609897" cy="4351338"/>
          </a:xfrm>
        </p:spPr>
        <p:txBody>
          <a:bodyPr/>
          <a:lstStyle/>
          <a:p>
            <a:r>
              <a:rPr lang="tr-TR" dirty="0"/>
              <a:t>Diz </a:t>
            </a:r>
            <a:r>
              <a:rPr lang="tr-TR" dirty="0" err="1"/>
              <a:t>Ekstansiyon</a:t>
            </a:r>
            <a:r>
              <a:rPr lang="tr-TR" dirty="0"/>
              <a:t> – </a:t>
            </a:r>
            <a:r>
              <a:rPr lang="tr-TR" dirty="0" err="1"/>
              <a:t>Fleksiyon</a:t>
            </a:r>
            <a:r>
              <a:rPr lang="tr-TR" dirty="0"/>
              <a:t> (0-135°)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Pivot Noktası: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Kondil</a:t>
            </a:r>
            <a:endParaRPr lang="tr-TR" dirty="0"/>
          </a:p>
          <a:p>
            <a:r>
              <a:rPr lang="tr-TR" dirty="0"/>
              <a:t>Hareketli Kol: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Malleol</a:t>
            </a:r>
            <a:endParaRPr lang="tr-TR" dirty="0"/>
          </a:p>
          <a:p>
            <a:r>
              <a:rPr lang="tr-TR" dirty="0"/>
              <a:t>Sabit Kol: </a:t>
            </a:r>
            <a:r>
              <a:rPr lang="tr-TR" dirty="0" err="1"/>
              <a:t>Trochanter</a:t>
            </a:r>
            <a:r>
              <a:rPr lang="tr-TR" dirty="0"/>
              <a:t> </a:t>
            </a:r>
            <a:r>
              <a:rPr lang="tr-TR" dirty="0" err="1"/>
              <a:t>Major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5" r="4966"/>
          <a:stretch/>
        </p:blipFill>
        <p:spPr>
          <a:xfrm>
            <a:off x="1041510" y="2680138"/>
            <a:ext cx="4423870" cy="345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6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 çekmece Testi –Arka çekmece Testi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" t="46702" r="57639" b="8964"/>
          <a:stretch/>
        </p:blipFill>
        <p:spPr>
          <a:xfrm>
            <a:off x="1450427" y="2048542"/>
            <a:ext cx="4004442" cy="3716317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Ayak stabilize edilir</a:t>
            </a:r>
          </a:p>
          <a:p>
            <a:r>
              <a:rPr lang="tr-TR" dirty="0"/>
              <a:t>Çekme testi yapılır</a:t>
            </a:r>
          </a:p>
          <a:p>
            <a:r>
              <a:rPr lang="tr-TR" dirty="0"/>
              <a:t>Yer değiştirme mm cinsinden kaydedilir</a:t>
            </a:r>
          </a:p>
        </p:txBody>
      </p:sp>
    </p:spTree>
    <p:extLst>
      <p:ext uri="{BB962C8B-B14F-4D97-AF65-F5344CB8AC3E}">
        <p14:creationId xmlns:p14="http://schemas.microsoft.com/office/powerpoint/2010/main" val="402817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Valgus-Varus</a:t>
            </a:r>
            <a:r>
              <a:rPr lang="tr-TR" dirty="0"/>
              <a:t> Stres Testi</a:t>
            </a: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t="29256" r="53905" b="10433"/>
          <a:stretch/>
        </p:blipFill>
        <p:spPr>
          <a:xfrm>
            <a:off x="1422856" y="1752080"/>
            <a:ext cx="2622401" cy="4498428"/>
          </a:xfrm>
        </p:spPr>
      </p:pic>
      <p:sp>
        <p:nvSpPr>
          <p:cNvPr id="9" name="İçerik Yer Tutucus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0-5° </a:t>
            </a:r>
            <a:r>
              <a:rPr lang="tr-TR" dirty="0" err="1"/>
              <a:t>fleksiyon</a:t>
            </a:r>
            <a:r>
              <a:rPr lang="tr-TR" dirty="0"/>
              <a:t> pozisyonunda </a:t>
            </a:r>
            <a:r>
              <a:rPr lang="tr-TR" dirty="0" err="1"/>
              <a:t>horizontal</a:t>
            </a:r>
            <a:r>
              <a:rPr lang="tr-TR" dirty="0"/>
              <a:t> düzleme paralel stres uygulanır</a:t>
            </a:r>
          </a:p>
        </p:txBody>
      </p:sp>
    </p:spTree>
    <p:extLst>
      <p:ext uri="{BB962C8B-B14F-4D97-AF65-F5344CB8AC3E}">
        <p14:creationId xmlns:p14="http://schemas.microsoft.com/office/powerpoint/2010/main" val="174761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162</Words>
  <Application>Microsoft Macintosh PowerPoint</Application>
  <PresentationFormat>Geniş ekran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Diz-Kas Testi, NEH değerlendirme, diğer  testler</vt:lpstr>
      <vt:lpstr>Kas Testi</vt:lpstr>
      <vt:lpstr>PowerPoint Sunusu</vt:lpstr>
      <vt:lpstr>Diz Fleksiyonu</vt:lpstr>
      <vt:lpstr>Normal Eklem Hareketi</vt:lpstr>
      <vt:lpstr>Ön çekmece Testi –Arka çekmece Testi</vt:lpstr>
      <vt:lpstr>Valgus-Varus Stres Testi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Diz-Kas Testi, NEH değerlendirme, diğer  testler</dc:title>
  <dc:creator>305</dc:creator>
  <cp:lastModifiedBy>serap alsancak</cp:lastModifiedBy>
  <cp:revision>8</cp:revision>
  <dcterms:created xsi:type="dcterms:W3CDTF">2019-07-11T13:14:31Z</dcterms:created>
  <dcterms:modified xsi:type="dcterms:W3CDTF">2019-11-28T11:18:46Z</dcterms:modified>
</cp:coreProperties>
</file>