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3" r:id="rId4"/>
    <p:sldId id="264" r:id="rId5"/>
    <p:sldId id="262" r:id="rId6"/>
    <p:sldId id="265" r:id="rId7"/>
    <p:sldId id="257" r:id="rId8"/>
    <p:sldId id="259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46" autoAdjust="0"/>
    <p:restoredTop sz="94660"/>
  </p:normalViewPr>
  <p:slideViewPr>
    <p:cSldViewPr snapToGrid="0">
      <p:cViewPr varScale="1">
        <p:scale>
          <a:sx n="61" d="100"/>
          <a:sy n="61" d="100"/>
        </p:scale>
        <p:origin x="216" y="13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A19E7-E8CF-43AE-8C3E-F44A9B99AC9B}" type="datetimeFigureOut">
              <a:rPr lang="tr-TR" smtClean="0"/>
              <a:t>28.11.2019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D2EB0-2D72-46DF-892E-0D08459D347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45210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A19E7-E8CF-43AE-8C3E-F44A9B99AC9B}" type="datetimeFigureOut">
              <a:rPr lang="tr-TR" smtClean="0"/>
              <a:t>28.11.2019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D2EB0-2D72-46DF-892E-0D08459D347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86149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A19E7-E8CF-43AE-8C3E-F44A9B99AC9B}" type="datetimeFigureOut">
              <a:rPr lang="tr-TR" smtClean="0"/>
              <a:t>28.11.2019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D2EB0-2D72-46DF-892E-0D08459D347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38524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A19E7-E8CF-43AE-8C3E-F44A9B99AC9B}" type="datetimeFigureOut">
              <a:rPr lang="tr-TR" smtClean="0"/>
              <a:t>28.11.2019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D2EB0-2D72-46DF-892E-0D08459D347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93252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A19E7-E8CF-43AE-8C3E-F44A9B99AC9B}" type="datetimeFigureOut">
              <a:rPr lang="tr-TR" smtClean="0"/>
              <a:t>28.11.2019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D2EB0-2D72-46DF-892E-0D08459D347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88986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A19E7-E8CF-43AE-8C3E-F44A9B99AC9B}" type="datetimeFigureOut">
              <a:rPr lang="tr-TR" smtClean="0"/>
              <a:t>28.11.2019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D2EB0-2D72-46DF-892E-0D08459D347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7367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A19E7-E8CF-43AE-8C3E-F44A9B99AC9B}" type="datetimeFigureOut">
              <a:rPr lang="tr-TR" smtClean="0"/>
              <a:t>28.11.2019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D2EB0-2D72-46DF-892E-0D08459D347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57834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A19E7-E8CF-43AE-8C3E-F44A9B99AC9B}" type="datetimeFigureOut">
              <a:rPr lang="tr-TR" smtClean="0"/>
              <a:t>28.11.2019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D2EB0-2D72-46DF-892E-0D08459D347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90119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A19E7-E8CF-43AE-8C3E-F44A9B99AC9B}" type="datetimeFigureOut">
              <a:rPr lang="tr-TR" smtClean="0"/>
              <a:t>28.11.2019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D2EB0-2D72-46DF-892E-0D08459D347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12136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A19E7-E8CF-43AE-8C3E-F44A9B99AC9B}" type="datetimeFigureOut">
              <a:rPr lang="tr-TR" smtClean="0"/>
              <a:t>28.11.2019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D2EB0-2D72-46DF-892E-0D08459D347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9584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A19E7-E8CF-43AE-8C3E-F44A9B99AC9B}" type="datetimeFigureOut">
              <a:rPr lang="tr-TR" smtClean="0"/>
              <a:t>28.11.2019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D2EB0-2D72-46DF-892E-0D08459D347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18087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DA19E7-E8CF-43AE-8C3E-F44A9B99AC9B}" type="datetimeFigureOut">
              <a:rPr lang="tr-TR" smtClean="0"/>
              <a:t>28.11.2019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DD2EB0-2D72-46DF-892E-0D08459D347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88878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TT AMPUTE DEĞERLENDİRME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/>
              <a:t>Prof. </a:t>
            </a:r>
            <a:r>
              <a:rPr lang="tr-TR" dirty="0" err="1"/>
              <a:t>Dr</a:t>
            </a:r>
            <a:r>
              <a:rPr lang="tr-TR" dirty="0"/>
              <a:t> Serap Alsancak</a:t>
            </a:r>
          </a:p>
          <a:p>
            <a:r>
              <a:rPr lang="tr-TR" dirty="0" err="1"/>
              <a:t>Doç.Dr.Senem</a:t>
            </a:r>
            <a:r>
              <a:rPr lang="tr-TR" dirty="0"/>
              <a:t> Güner</a:t>
            </a:r>
          </a:p>
          <a:p>
            <a:r>
              <a:rPr lang="tr-TR" dirty="0" err="1"/>
              <a:t>Öğr</a:t>
            </a:r>
            <a:r>
              <a:rPr lang="tr-TR" dirty="0"/>
              <a:t>. </a:t>
            </a:r>
            <a:r>
              <a:rPr lang="tr-TR" dirty="0" err="1"/>
              <a:t>Gör.Enver</a:t>
            </a:r>
            <a:r>
              <a:rPr lang="tr-TR" dirty="0"/>
              <a:t> Güven</a:t>
            </a:r>
          </a:p>
          <a:p>
            <a:r>
              <a:rPr lang="tr-TR" dirty="0" err="1"/>
              <a:t>Öğr</a:t>
            </a:r>
            <a:r>
              <a:rPr lang="tr-TR" dirty="0"/>
              <a:t>. Gör. Ali Koray Özgün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426776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Demografik Bilgiler</a:t>
            </a:r>
          </a:p>
          <a:p>
            <a:r>
              <a:rPr lang="tr-TR" dirty="0" err="1"/>
              <a:t>Amputasyon</a:t>
            </a:r>
            <a:r>
              <a:rPr lang="tr-TR" dirty="0"/>
              <a:t> nedeni</a:t>
            </a:r>
          </a:p>
          <a:p>
            <a:r>
              <a:rPr lang="tr-TR" dirty="0"/>
              <a:t>Sistemik Hastalıklar</a:t>
            </a:r>
          </a:p>
          <a:p>
            <a:r>
              <a:rPr lang="tr-TR" dirty="0" err="1"/>
              <a:t>Soygeçmiş</a:t>
            </a:r>
            <a:endParaRPr lang="tr-TR" dirty="0"/>
          </a:p>
          <a:p>
            <a:r>
              <a:rPr lang="tr-TR" dirty="0"/>
              <a:t>Özgeçmiş</a:t>
            </a:r>
          </a:p>
          <a:p>
            <a:r>
              <a:rPr lang="tr-TR" dirty="0"/>
              <a:t>Aktivite Düzeyi</a:t>
            </a:r>
          </a:p>
        </p:txBody>
      </p:sp>
    </p:spTree>
    <p:extLst>
      <p:ext uri="{BB962C8B-B14F-4D97-AF65-F5344CB8AC3E}">
        <p14:creationId xmlns:p14="http://schemas.microsoft.com/office/powerpoint/2010/main" val="32441849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İnspeksiyon</a:t>
            </a:r>
            <a:endParaRPr lang="tr-TR" dirty="0"/>
          </a:p>
        </p:txBody>
      </p:sp>
      <p:sp>
        <p:nvSpPr>
          <p:cNvPr id="5" name="İçerik Yer Tutucusu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tr-TR" dirty="0"/>
              <a:t>Renk değişiklikleri</a:t>
            </a:r>
          </a:p>
          <a:p>
            <a:r>
              <a:rPr lang="tr-TR" dirty="0"/>
              <a:t>Ödem</a:t>
            </a:r>
          </a:p>
          <a:p>
            <a:r>
              <a:rPr lang="tr-TR" dirty="0" err="1"/>
              <a:t>Valgus-Varus</a:t>
            </a:r>
            <a:r>
              <a:rPr lang="tr-TR" dirty="0"/>
              <a:t> </a:t>
            </a:r>
            <a:r>
              <a:rPr lang="tr-TR" dirty="0" err="1"/>
              <a:t>deformiteleri</a:t>
            </a:r>
            <a:endParaRPr lang="tr-TR" dirty="0"/>
          </a:p>
          <a:p>
            <a:r>
              <a:rPr lang="tr-TR" dirty="0" err="1"/>
              <a:t>Patella</a:t>
            </a:r>
            <a:r>
              <a:rPr lang="tr-TR" dirty="0"/>
              <a:t> pozisyonu</a:t>
            </a:r>
          </a:p>
          <a:p>
            <a:r>
              <a:rPr lang="tr-TR" dirty="0"/>
              <a:t>Güdük tipi</a:t>
            </a:r>
          </a:p>
          <a:p>
            <a:endParaRPr lang="tr-TR" dirty="0"/>
          </a:p>
        </p:txBody>
      </p:sp>
      <p:pic>
        <p:nvPicPr>
          <p:cNvPr id="6" name="İçerik Yer Tutucusu 5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372741" y="1294300"/>
            <a:ext cx="3997233" cy="5327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25370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Palpasyon</a:t>
            </a:r>
            <a:endParaRPr lang="tr-TR" dirty="0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tr-TR" dirty="0"/>
              <a:t>Isı farkları</a:t>
            </a:r>
          </a:p>
          <a:p>
            <a:r>
              <a:rPr lang="tr-TR" dirty="0"/>
              <a:t>Ödem</a:t>
            </a:r>
          </a:p>
          <a:p>
            <a:r>
              <a:rPr lang="tr-TR" dirty="0" err="1"/>
              <a:t>Skar</a:t>
            </a:r>
            <a:r>
              <a:rPr lang="tr-TR" dirty="0"/>
              <a:t> doku</a:t>
            </a:r>
          </a:p>
          <a:p>
            <a:r>
              <a:rPr lang="tr-TR" dirty="0"/>
              <a:t>Kemik doku</a:t>
            </a:r>
          </a:p>
        </p:txBody>
      </p:sp>
      <p:pic>
        <p:nvPicPr>
          <p:cNvPr id="5" name="Picture 3" descr="C:\Users\EnverNurci\Desktop\indir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152" y="2246812"/>
            <a:ext cx="4083615" cy="271746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802548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Kas Kısalık Testleri</a:t>
            </a:r>
          </a:p>
        </p:txBody>
      </p:sp>
      <p:pic>
        <p:nvPicPr>
          <p:cNvPr id="4" name="Picture 2" descr="20150512_135809"/>
          <p:cNvPicPr>
            <a:picLocks noChangeAspect="1" noChangeArrowheads="1"/>
          </p:cNvPicPr>
          <p:nvPr/>
        </p:nvPicPr>
        <p:blipFill rotWithShape="1">
          <a:blip r:embed="rId2" cstate="screen"/>
          <a:srcRect l="21092" t="19169" r="7377" b="1627"/>
          <a:stretch/>
        </p:blipFill>
        <p:spPr bwMode="auto">
          <a:xfrm>
            <a:off x="3575106" y="1792400"/>
            <a:ext cx="4325492" cy="25914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C:\Users\nurcihan\Desktop\protez sunum\20150512_135833.jpg"/>
          <p:cNvPicPr>
            <a:picLocks noChangeAspect="1" noChangeArrowheads="1"/>
          </p:cNvPicPr>
          <p:nvPr/>
        </p:nvPicPr>
        <p:blipFill rotWithShape="1">
          <a:blip r:embed="rId3" cstate="screen"/>
          <a:srcRect r="21056" b="37483"/>
          <a:stretch/>
        </p:blipFill>
        <p:spPr bwMode="auto">
          <a:xfrm flipV="1">
            <a:off x="3420755" y="4485548"/>
            <a:ext cx="4634194" cy="201168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046683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25936"/>
            <a:ext cx="10515600" cy="1325563"/>
          </a:xfrm>
        </p:spPr>
        <p:txBody>
          <a:bodyPr/>
          <a:lstStyle/>
          <a:p>
            <a:r>
              <a:rPr lang="tr-TR" dirty="0"/>
              <a:t>Kas testi</a:t>
            </a:r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238" t="21645"/>
          <a:stretch/>
        </p:blipFill>
        <p:spPr>
          <a:xfrm rot="5400000">
            <a:off x="3868866" y="72083"/>
            <a:ext cx="4171559" cy="7815621"/>
          </a:xfrm>
        </p:spPr>
      </p:pic>
    </p:spTree>
    <p:extLst>
      <p:ext uri="{BB962C8B-B14F-4D97-AF65-F5344CB8AC3E}">
        <p14:creationId xmlns:p14="http://schemas.microsoft.com/office/powerpoint/2010/main" val="21872580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Duyu Testi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tr-TR" dirty="0"/>
              <a:t>Sivri-</a:t>
            </a:r>
            <a:r>
              <a:rPr lang="tr-TR" dirty="0" err="1"/>
              <a:t>Künt</a:t>
            </a:r>
            <a:endParaRPr lang="tr-TR" dirty="0"/>
          </a:p>
          <a:p>
            <a:pPr lvl="1"/>
            <a:r>
              <a:rPr lang="tr-TR" dirty="0"/>
              <a:t>Gözler kapalı</a:t>
            </a:r>
          </a:p>
          <a:p>
            <a:pPr lvl="1"/>
            <a:r>
              <a:rPr lang="tr-TR" dirty="0"/>
              <a:t>Sivri yada </a:t>
            </a:r>
            <a:r>
              <a:rPr lang="tr-TR" dirty="0" err="1"/>
              <a:t>künt</a:t>
            </a:r>
            <a:r>
              <a:rPr lang="tr-TR" dirty="0"/>
              <a:t> </a:t>
            </a:r>
          </a:p>
          <a:p>
            <a:pPr lvl="1"/>
            <a:r>
              <a:rPr lang="tr-TR" dirty="0"/>
              <a:t>Ne hissettiği sorulur </a:t>
            </a:r>
          </a:p>
          <a:p>
            <a:r>
              <a:rPr lang="tr-TR" dirty="0"/>
              <a:t>Sıcak-Soğuk</a:t>
            </a:r>
          </a:p>
          <a:p>
            <a:endParaRPr lang="tr-TR" dirty="0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tr-TR" dirty="0"/>
              <a:t>Monofilament Testi</a:t>
            </a:r>
          </a:p>
          <a:p>
            <a:pPr lvl="1"/>
            <a:r>
              <a:rPr lang="tr-TR" dirty="0"/>
              <a:t>Farklı kalınlıklarda </a:t>
            </a:r>
            <a:r>
              <a:rPr lang="tr-TR" dirty="0" err="1"/>
              <a:t>monofilamentler</a:t>
            </a:r>
            <a:r>
              <a:rPr lang="tr-TR" dirty="0"/>
              <a:t> kullanılır</a:t>
            </a:r>
          </a:p>
          <a:p>
            <a:pPr lvl="1"/>
            <a:r>
              <a:rPr lang="tr-TR" dirty="0"/>
              <a:t>Gözler kapalı </a:t>
            </a:r>
          </a:p>
          <a:p>
            <a:pPr lvl="1"/>
            <a:r>
              <a:rPr lang="tr-TR" dirty="0"/>
              <a:t>Cilt rengi değişene kadar temas sağlanır </a:t>
            </a:r>
          </a:p>
          <a:p>
            <a:pPr lvl="1"/>
            <a:r>
              <a:rPr lang="tr-TR" dirty="0"/>
              <a:t>3 kez tekrarlanır </a:t>
            </a:r>
          </a:p>
          <a:p>
            <a:pPr lvl="1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651602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Yardımcı Cihaz ile yürüyüş değerlendirilmesi</a:t>
            </a: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9927" y="3094129"/>
            <a:ext cx="2405308" cy="3006635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3558" y="3094129"/>
            <a:ext cx="2857500" cy="2857500"/>
          </a:xfrm>
          <a:prstGeom prst="rect">
            <a:avLst/>
          </a:prstGeom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302" y="3094129"/>
            <a:ext cx="371287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42128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94</Words>
  <Application>Microsoft Macintosh PowerPoint</Application>
  <PresentationFormat>Geniş ekran</PresentationFormat>
  <Paragraphs>36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Teması</vt:lpstr>
      <vt:lpstr>TT AMPUTE DEĞERLENDİRME</vt:lpstr>
      <vt:lpstr>PowerPoint Sunusu</vt:lpstr>
      <vt:lpstr>İnspeksiyon</vt:lpstr>
      <vt:lpstr>Palpasyon</vt:lpstr>
      <vt:lpstr>Kas Kısalık Testleri</vt:lpstr>
      <vt:lpstr>Kas testi</vt:lpstr>
      <vt:lpstr>Duyu Testi</vt:lpstr>
      <vt:lpstr>PowerPoint Sunusu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TT ampute değerlendirme</dc:title>
  <dc:creator>305</dc:creator>
  <cp:lastModifiedBy>serap alsancak</cp:lastModifiedBy>
  <cp:revision>10</cp:revision>
  <dcterms:created xsi:type="dcterms:W3CDTF">2019-07-11T13:38:18Z</dcterms:created>
  <dcterms:modified xsi:type="dcterms:W3CDTF">2019-11-28T11:20:51Z</dcterms:modified>
</cp:coreProperties>
</file>