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83" r:id="rId8"/>
    <p:sldId id="262" r:id="rId9"/>
    <p:sldId id="279" r:id="rId10"/>
    <p:sldId id="280" r:id="rId11"/>
    <p:sldId id="281" r:id="rId12"/>
    <p:sldId id="282" r:id="rId13"/>
    <p:sldId id="263" r:id="rId14"/>
    <p:sldId id="271" r:id="rId15"/>
    <p:sldId id="26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6" autoAdjust="0"/>
    <p:restoredTop sz="94660"/>
  </p:normalViewPr>
  <p:slideViewPr>
    <p:cSldViewPr snapToGrid="0">
      <p:cViewPr varScale="1">
        <p:scale>
          <a:sx n="61" d="100"/>
          <a:sy n="61" d="100"/>
        </p:scale>
        <p:origin x="216" y="1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FC08-A9B4-4589-8685-D93AE3EA6BB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8280-7FB4-41F6-95E9-AB8CC6A6A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140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FC08-A9B4-4589-8685-D93AE3EA6BB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8280-7FB4-41F6-95E9-AB8CC6A6A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351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FC08-A9B4-4589-8685-D93AE3EA6BB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8280-7FB4-41F6-95E9-AB8CC6A6A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71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FC08-A9B4-4589-8685-D93AE3EA6BB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8280-7FB4-41F6-95E9-AB8CC6A6A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73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FC08-A9B4-4589-8685-D93AE3EA6BB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8280-7FB4-41F6-95E9-AB8CC6A6A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1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FC08-A9B4-4589-8685-D93AE3EA6BB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8280-7FB4-41F6-95E9-AB8CC6A6A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6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FC08-A9B4-4589-8685-D93AE3EA6BB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8280-7FB4-41F6-95E9-AB8CC6A6A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783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FC08-A9B4-4589-8685-D93AE3EA6BB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8280-7FB4-41F6-95E9-AB8CC6A6A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08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FC08-A9B4-4589-8685-D93AE3EA6BB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8280-7FB4-41F6-95E9-AB8CC6A6A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64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FC08-A9B4-4589-8685-D93AE3EA6BB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8280-7FB4-41F6-95E9-AB8CC6A6A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493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FC08-A9B4-4589-8685-D93AE3EA6BB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8280-7FB4-41F6-95E9-AB8CC6A6A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087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2FC08-A9B4-4589-8685-D93AE3EA6BB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8280-7FB4-41F6-95E9-AB8CC6A6A9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95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Transtibial</a:t>
            </a:r>
            <a:r>
              <a:rPr lang="tr-TR" dirty="0"/>
              <a:t> Soket Bağlantı Parçaları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Prof. </a:t>
            </a:r>
            <a:r>
              <a:rPr lang="tr-TR" dirty="0" err="1"/>
              <a:t>Dr</a:t>
            </a:r>
            <a:r>
              <a:rPr lang="tr-TR" dirty="0"/>
              <a:t> Serap Alsancak</a:t>
            </a:r>
          </a:p>
          <a:p>
            <a:r>
              <a:rPr lang="tr-TR" dirty="0" err="1"/>
              <a:t>Doç.Dr.Senem</a:t>
            </a:r>
            <a:r>
              <a:rPr lang="tr-TR" dirty="0"/>
              <a:t> Güner</a:t>
            </a:r>
          </a:p>
          <a:p>
            <a:r>
              <a:rPr lang="tr-TR" dirty="0" err="1"/>
              <a:t>Öğr</a:t>
            </a:r>
            <a:r>
              <a:rPr lang="tr-TR" dirty="0"/>
              <a:t>. </a:t>
            </a:r>
            <a:r>
              <a:rPr lang="tr-TR" dirty="0" err="1"/>
              <a:t>Gör.Enver</a:t>
            </a:r>
            <a:r>
              <a:rPr lang="tr-TR" dirty="0"/>
              <a:t> Güven</a:t>
            </a:r>
          </a:p>
          <a:p>
            <a:r>
              <a:rPr lang="tr-TR" dirty="0" err="1"/>
              <a:t>Öğr</a:t>
            </a:r>
            <a:r>
              <a:rPr lang="tr-TR" dirty="0"/>
              <a:t>. Gör. Ali Koray Özgün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0407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Statik ayar</a:t>
            </a:r>
          </a:p>
        </p:txBody>
      </p:sp>
      <p:pic>
        <p:nvPicPr>
          <p:cNvPr id="2050" name="Picture 2" descr="20150529_150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2" y="271008"/>
            <a:ext cx="3518852" cy="62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29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Dinamik ayar</a:t>
            </a:r>
          </a:p>
        </p:txBody>
      </p:sp>
      <p:pic>
        <p:nvPicPr>
          <p:cNvPr id="3073" name="Picture 1" descr="20150526_1419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112" y="139091"/>
            <a:ext cx="3611880" cy="640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6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Dinamik ayar</a:t>
            </a:r>
          </a:p>
        </p:txBody>
      </p:sp>
      <p:pic>
        <p:nvPicPr>
          <p:cNvPr id="4098" name="Picture 2" descr="20150526_1419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17" y="422657"/>
            <a:ext cx="3475387" cy="616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59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Statik ayar (</a:t>
            </a:r>
            <a:r>
              <a:rPr lang="tr-TR" b="1" dirty="0" err="1"/>
              <a:t>Deviasyonsuz</a:t>
            </a:r>
            <a:r>
              <a:rPr lang="tr-TR" b="1" dirty="0"/>
              <a:t>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8494" y="1690688"/>
            <a:ext cx="6051103" cy="450459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22376" y="2807208"/>
            <a:ext cx="3703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-</a:t>
            </a:r>
            <a:r>
              <a:rPr lang="tr-TR" dirty="0" err="1"/>
              <a:t>iliac</a:t>
            </a:r>
            <a:r>
              <a:rPr lang="tr-TR" dirty="0"/>
              <a:t> </a:t>
            </a:r>
            <a:r>
              <a:rPr lang="tr-TR" dirty="0" err="1"/>
              <a:t>cristalar</a:t>
            </a:r>
            <a:r>
              <a:rPr lang="tr-TR" dirty="0"/>
              <a:t> yere paralel</a:t>
            </a:r>
          </a:p>
          <a:p>
            <a:r>
              <a:rPr lang="tr-TR" dirty="0"/>
              <a:t>-normal duruş</a:t>
            </a:r>
          </a:p>
          <a:p>
            <a:r>
              <a:rPr lang="tr-TR" dirty="0"/>
              <a:t>-her iki ayakta eşit vücut ağırlığı</a:t>
            </a:r>
          </a:p>
          <a:p>
            <a:r>
              <a:rPr lang="tr-TR" dirty="0"/>
              <a:t>-Orta hat yere dik ve tam ortada</a:t>
            </a:r>
          </a:p>
          <a:p>
            <a:r>
              <a:rPr lang="tr-TR" dirty="0"/>
              <a:t>-Rahat Soket </a:t>
            </a:r>
          </a:p>
        </p:txBody>
      </p:sp>
    </p:spTree>
    <p:extLst>
      <p:ext uri="{BB962C8B-B14F-4D97-AF65-F5344CB8AC3E}">
        <p14:creationId xmlns:p14="http://schemas.microsoft.com/office/powerpoint/2010/main" val="112522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Transfer Görünüş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925" y="1843881"/>
            <a:ext cx="50101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53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064" y="1825625"/>
            <a:ext cx="6465872" cy="4351338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 err="1"/>
              <a:t>Anterior</a:t>
            </a:r>
            <a:r>
              <a:rPr lang="tr-TR" b="1" dirty="0"/>
              <a:t> Görünüş</a:t>
            </a:r>
          </a:p>
        </p:txBody>
      </p:sp>
    </p:spTree>
    <p:extLst>
      <p:ext uri="{BB962C8B-B14F-4D97-AF65-F5344CB8AC3E}">
        <p14:creationId xmlns:p14="http://schemas.microsoft.com/office/powerpoint/2010/main" val="1231631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Lateral</a:t>
            </a:r>
            <a:r>
              <a:rPr lang="tr-TR" dirty="0"/>
              <a:t> veya </a:t>
            </a:r>
            <a:r>
              <a:rPr lang="tr-TR" dirty="0" err="1"/>
              <a:t>Medial</a:t>
            </a:r>
            <a:r>
              <a:rPr lang="tr-TR" dirty="0"/>
              <a:t> Görünüş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7062" y="1962944"/>
            <a:ext cx="58578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34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Ayağın </a:t>
            </a:r>
            <a:r>
              <a:rPr lang="tr-TR" dirty="0" err="1"/>
              <a:t>Medial</a:t>
            </a:r>
            <a:r>
              <a:rPr lang="tr-TR" dirty="0"/>
              <a:t> veya </a:t>
            </a:r>
            <a:r>
              <a:rPr lang="tr-TR" dirty="0" err="1"/>
              <a:t>Lateral</a:t>
            </a:r>
            <a:r>
              <a:rPr lang="tr-TR" dirty="0"/>
              <a:t> Görünüşü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050" y="2001044"/>
            <a:ext cx="60579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30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Anterior</a:t>
            </a:r>
            <a:r>
              <a:rPr lang="tr-TR" dirty="0"/>
              <a:t> Görünüş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1350" y="1924844"/>
            <a:ext cx="58293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61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Orta Boy Güdük için </a:t>
            </a:r>
            <a:r>
              <a:rPr lang="tr-TR" dirty="0" err="1"/>
              <a:t>Anterior-Posterior</a:t>
            </a:r>
            <a:r>
              <a:rPr lang="tr-TR" dirty="0"/>
              <a:t> Görünüm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9487" y="1853406"/>
            <a:ext cx="51530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0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Herhangi </a:t>
            </a:r>
            <a:r>
              <a:rPr lang="tr-TR" dirty="0" err="1"/>
              <a:t>bi</a:t>
            </a:r>
            <a:r>
              <a:rPr lang="tr-TR" dirty="0"/>
              <a:t> ayak </a:t>
            </a:r>
            <a:r>
              <a:rPr lang="tr-TR" dirty="0" err="1"/>
              <a:t>pylon</a:t>
            </a:r>
            <a:r>
              <a:rPr lang="tr-TR" dirty="0"/>
              <a:t> </a:t>
            </a:r>
            <a:r>
              <a:rPr lang="tr-TR" dirty="0" err="1"/>
              <a:t>fotografla</a:t>
            </a:r>
            <a:endParaRPr lang="tr-TR" dirty="0"/>
          </a:p>
          <a:p>
            <a:r>
              <a:rPr lang="tr-TR" dirty="0"/>
              <a:t>3 slaytla bunları hallet,</a:t>
            </a:r>
          </a:p>
          <a:p>
            <a:r>
              <a:rPr lang="tr-TR" dirty="0"/>
              <a:t>Biri </a:t>
            </a:r>
            <a:r>
              <a:rPr lang="tr-TR" dirty="0" err="1"/>
              <a:t>tt</a:t>
            </a:r>
            <a:r>
              <a:rPr lang="tr-TR" dirty="0"/>
              <a:t> deki ara </a:t>
            </a:r>
            <a:r>
              <a:rPr lang="tr-TR" dirty="0" err="1"/>
              <a:t>parcalar</a:t>
            </a:r>
            <a:r>
              <a:rPr lang="tr-TR" dirty="0"/>
              <a:t>, diğeri parçalanmış bir soket, 3. ayar </a:t>
            </a:r>
            <a:r>
              <a:rPr lang="tr-TR" dirty="0" err="1"/>
              <a:t>sadec</a:t>
            </a:r>
            <a:r>
              <a:rPr lang="tr-TR" dirty="0"/>
              <a:t> ön </a:t>
            </a:r>
            <a:r>
              <a:rPr lang="tr-TR" dirty="0" err="1"/>
              <a:t>medial</a:t>
            </a:r>
            <a:r>
              <a:rPr lang="tr-TR" dirty="0"/>
              <a:t> ve üstten fotoğraflarını çekilmesi ve daha sonrasında lazerle eksenlerinin gösterilmesi,</a:t>
            </a:r>
          </a:p>
        </p:txBody>
      </p:sp>
    </p:spTree>
    <p:extLst>
      <p:ext uri="{BB962C8B-B14F-4D97-AF65-F5344CB8AC3E}">
        <p14:creationId xmlns:p14="http://schemas.microsoft.com/office/powerpoint/2010/main" val="343456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Uzun Boy Güdük için </a:t>
            </a:r>
            <a:r>
              <a:rPr lang="tr-TR" dirty="0" err="1"/>
              <a:t>Anterior-Posterior</a:t>
            </a:r>
            <a:r>
              <a:rPr lang="tr-TR" dirty="0"/>
              <a:t> Görünüm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350" y="1967706"/>
            <a:ext cx="50673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51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Kısa Boy Güdük için </a:t>
            </a:r>
            <a:r>
              <a:rPr lang="tr-TR" dirty="0" err="1"/>
              <a:t>Anterior-Posterior</a:t>
            </a:r>
            <a:r>
              <a:rPr lang="tr-TR" dirty="0"/>
              <a:t> Görünüm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032" y="2199322"/>
            <a:ext cx="55911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9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Ayak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Anatomik ayak ve ayak bileğinin yerine kullanılan ve onların görevlerini üstlenen parçadır.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308" y="2404872"/>
            <a:ext cx="4055308" cy="358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4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Soket Adaptörü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Soketi, </a:t>
            </a:r>
            <a:r>
              <a:rPr lang="tr-TR" dirty="0" err="1"/>
              <a:t>tüp’e</a:t>
            </a:r>
            <a:r>
              <a:rPr lang="tr-TR" dirty="0"/>
              <a:t> veya ayağı </a:t>
            </a:r>
            <a:r>
              <a:rPr lang="tr-TR" dirty="0" err="1"/>
              <a:t>tüp’e</a:t>
            </a:r>
            <a:r>
              <a:rPr lang="tr-TR" dirty="0"/>
              <a:t> bağlamaya yarayan</a:t>
            </a:r>
          </a:p>
          <a:p>
            <a:pPr marL="0" indent="0">
              <a:buNone/>
            </a:pPr>
            <a:r>
              <a:rPr lang="tr-TR" dirty="0"/>
              <a:t>Ayar vidalar sayesinde kısıtlı </a:t>
            </a:r>
            <a:r>
              <a:rPr lang="tr-TR" dirty="0" err="1"/>
              <a:t>eksenel</a:t>
            </a:r>
            <a:r>
              <a:rPr lang="tr-TR" dirty="0"/>
              <a:t> yönelmeye imkan veren</a:t>
            </a:r>
          </a:p>
          <a:p>
            <a:pPr marL="0" indent="0">
              <a:buNone/>
            </a:pPr>
            <a:r>
              <a:rPr lang="tr-TR" dirty="0"/>
              <a:t>Bağlantı aparatıdır.</a:t>
            </a:r>
          </a:p>
        </p:txBody>
      </p:sp>
      <p:pic>
        <p:nvPicPr>
          <p:cNvPr id="1026" name="Picture 2" descr="pylon adapter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167" y="2898775"/>
            <a:ext cx="3959225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9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Pylon</a:t>
            </a:r>
            <a:r>
              <a:rPr lang="tr-TR" dirty="0"/>
              <a:t> Tüp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Yük taşıyan ve bütün bağlantı parçalarının ana gövdesini oluşturan malzemeye </a:t>
            </a:r>
            <a:r>
              <a:rPr lang="tr-TR" sz="2400" dirty="0" err="1"/>
              <a:t>pylon</a:t>
            </a:r>
            <a:r>
              <a:rPr lang="tr-TR" sz="2400" dirty="0"/>
              <a:t> Tüp adı verilir.</a:t>
            </a:r>
          </a:p>
          <a:p>
            <a:r>
              <a:rPr lang="tr-TR" sz="2400" dirty="0"/>
              <a:t>Çeşitli metallerden ve alaşımlarından üretilebilir.</a:t>
            </a:r>
          </a:p>
        </p:txBody>
      </p:sp>
      <p:pic>
        <p:nvPicPr>
          <p:cNvPr id="2050" name="Picture 2" descr="pylon adapter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27" y="2053685"/>
            <a:ext cx="3895217" cy="389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6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Bağlantı parçaları</a:t>
            </a:r>
          </a:p>
        </p:txBody>
      </p:sp>
      <p:pic>
        <p:nvPicPr>
          <p:cNvPr id="3074" name="Picture 2" descr="pylon adapters ile ilgili gÃ¶rsel sonuc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21972" r="-155" b="14112"/>
          <a:stretch/>
        </p:blipFill>
        <p:spPr bwMode="auto">
          <a:xfrm>
            <a:off x="4158075" y="2413380"/>
            <a:ext cx="5909470" cy="37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229" y="3950208"/>
            <a:ext cx="2706846" cy="239064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996696" y="1874520"/>
            <a:ext cx="1012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Bunların yanı sıra kullanılan çok farklı bağlantı parçaları da mevcuttur. Bunların kullanımlarını uygulamalarda detaylıca inceleme fırsatı bulacağız.</a:t>
            </a:r>
          </a:p>
        </p:txBody>
      </p:sp>
    </p:spTree>
    <p:extLst>
      <p:ext uri="{BB962C8B-B14F-4D97-AF65-F5344CB8AC3E}">
        <p14:creationId xmlns:p14="http://schemas.microsoft.com/office/powerpoint/2010/main" val="383867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Soft</a:t>
            </a:r>
            <a:r>
              <a:rPr lang="tr-TR" dirty="0"/>
              <a:t> Soket</a:t>
            </a:r>
          </a:p>
        </p:txBody>
      </p:sp>
      <p:pic>
        <p:nvPicPr>
          <p:cNvPr id="1025" name="Picture 1" descr="20150529_1500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24" y="638446"/>
            <a:ext cx="3419856" cy="606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20150529_1500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50" y="617143"/>
            <a:ext cx="3432778" cy="609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90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Soket ayarları TT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9118" y="2029968"/>
            <a:ext cx="5195784" cy="35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7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Statik ayar</a:t>
            </a:r>
          </a:p>
        </p:txBody>
      </p:sp>
      <p:pic>
        <p:nvPicPr>
          <p:cNvPr id="1027" name="Picture 3" descr="20150529_150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22" y="220225"/>
            <a:ext cx="3653755" cy="648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13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222</Words>
  <Application>Microsoft Macintosh PowerPoint</Application>
  <PresentationFormat>Geniş ekran</PresentationFormat>
  <Paragraphs>39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Transtibial Soket Bağlantı Parçaları</vt:lpstr>
      <vt:lpstr>PowerPoint Sunusu</vt:lpstr>
      <vt:lpstr>Ayak</vt:lpstr>
      <vt:lpstr>Soket Adaptörü</vt:lpstr>
      <vt:lpstr>Pylon Tüp</vt:lpstr>
      <vt:lpstr>Bağlantı parçaları</vt:lpstr>
      <vt:lpstr>Soft Soket</vt:lpstr>
      <vt:lpstr>Soket ayarları TT</vt:lpstr>
      <vt:lpstr>Statik ayar</vt:lpstr>
      <vt:lpstr>Statik ayar</vt:lpstr>
      <vt:lpstr>Dinamik ayar</vt:lpstr>
      <vt:lpstr>Dinamik ayar</vt:lpstr>
      <vt:lpstr>Statik ayar (Deviasyonsuz)</vt:lpstr>
      <vt:lpstr>Transfer Görünüş</vt:lpstr>
      <vt:lpstr>Anterior Görünüş</vt:lpstr>
      <vt:lpstr>Lateral veya Medial Görünüş</vt:lpstr>
      <vt:lpstr>Ayağın Medial veya Lateral Görünüşü</vt:lpstr>
      <vt:lpstr>Anterior Görünüş</vt:lpstr>
      <vt:lpstr>Orta Boy Güdük için Anterior-Posterior Görünüm</vt:lpstr>
      <vt:lpstr>Uzun Boy Güdük için Anterior-Posterior Görünüm</vt:lpstr>
      <vt:lpstr>Kısa Boy Güdük için Anterior-Posterior Görünüm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Cry</dc:creator>
  <cp:lastModifiedBy>serap alsancak</cp:lastModifiedBy>
  <cp:revision>19</cp:revision>
  <dcterms:created xsi:type="dcterms:W3CDTF">2019-07-09T11:28:33Z</dcterms:created>
  <dcterms:modified xsi:type="dcterms:W3CDTF">2019-11-28T11:24:57Z</dcterms:modified>
</cp:coreProperties>
</file>