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6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84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83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3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28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19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57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6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82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68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03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9235-7BC3-4CE3-89CC-36A18FB6ED02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4B43-6695-40F9-8EB2-C251A40AA6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18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SARMİENTO ORTEZİ/PTB ORTEZİ ÜRETİMİ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/>
              <a:t>Prof. </a:t>
            </a:r>
            <a:r>
              <a:rPr lang="tr-TR" altLang="tr-TR" dirty="0" err="1"/>
              <a:t>Dr</a:t>
            </a:r>
            <a:r>
              <a:rPr lang="tr-TR" altLang="tr-TR" dirty="0"/>
              <a:t> Serap Alsancak</a:t>
            </a:r>
          </a:p>
          <a:p>
            <a:r>
              <a:rPr lang="tr-TR" altLang="tr-TR" dirty="0" err="1"/>
              <a:t>Doç.Dr.Senem</a:t>
            </a:r>
            <a:r>
              <a:rPr lang="tr-TR" altLang="tr-TR" dirty="0"/>
              <a:t> Güner</a:t>
            </a:r>
          </a:p>
          <a:p>
            <a:r>
              <a:rPr lang="tr-TR" altLang="tr-TR" dirty="0" err="1"/>
              <a:t>Öğr</a:t>
            </a:r>
            <a:r>
              <a:rPr lang="tr-TR" altLang="tr-TR" dirty="0"/>
              <a:t>. </a:t>
            </a:r>
            <a:r>
              <a:rPr lang="tr-TR" altLang="tr-TR" dirty="0" err="1"/>
              <a:t>Gör.Enver</a:t>
            </a:r>
            <a:r>
              <a:rPr lang="tr-TR" altLang="tr-TR" dirty="0"/>
              <a:t> Güven</a:t>
            </a:r>
          </a:p>
          <a:p>
            <a:r>
              <a:rPr lang="tr-TR" altLang="tr-TR" dirty="0" err="1"/>
              <a:t>Öğr</a:t>
            </a:r>
            <a:r>
              <a:rPr lang="tr-TR" altLang="tr-TR" dirty="0"/>
              <a:t>. Gör. Ali Koray Özgün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603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723" y="2870283"/>
            <a:ext cx="3269340" cy="22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1922066"/>
            <a:ext cx="2689989" cy="3957282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319" y="2800610"/>
            <a:ext cx="3995089" cy="2210805"/>
          </a:xfrm>
          <a:prstGeom prst="rect">
            <a:avLst/>
          </a:prstGeom>
          <a:scene3d>
            <a:camera prst="orthographicFront">
              <a:rot lat="21593999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0603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575" y="2111282"/>
            <a:ext cx="3306161" cy="29251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387" y="1690688"/>
            <a:ext cx="4311115" cy="38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248" y="1825625"/>
            <a:ext cx="595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0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283" y="1825625"/>
            <a:ext cx="56294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737" y="1825625"/>
            <a:ext cx="72205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</Words>
  <Application>Microsoft Macintosh PowerPoint</Application>
  <PresentationFormat>Geniş ekran</PresentationFormat>
  <Paragraphs>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SARMİENTO ORTEZİ/PTB ORTEZİ ÜRETİMİ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üretim</dc:title>
  <dc:creator>Windows Kullanıcısı</dc:creator>
  <cp:lastModifiedBy>serap alsancak</cp:lastModifiedBy>
  <cp:revision>6</cp:revision>
  <dcterms:created xsi:type="dcterms:W3CDTF">2019-08-07T20:47:36Z</dcterms:created>
  <dcterms:modified xsi:type="dcterms:W3CDTF">2019-11-26T18:53:21Z</dcterms:modified>
</cp:coreProperties>
</file>