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C79-BB63-4F58-A3FC-D6B3E4BA0354}" type="datetimeFigureOut">
              <a:rPr lang="tr-TR" smtClean="0"/>
              <a:t>7.8.2019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83C1-0627-45CD-B46A-60C88BCB9F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02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C79-BB63-4F58-A3FC-D6B3E4BA0354}" type="datetimeFigureOut">
              <a:rPr lang="tr-TR" smtClean="0"/>
              <a:t>7.8.2019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83C1-0627-45CD-B46A-60C88BCB9F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83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C79-BB63-4F58-A3FC-D6B3E4BA0354}" type="datetimeFigureOut">
              <a:rPr lang="tr-TR" smtClean="0"/>
              <a:t>7.8.2019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83C1-0627-45CD-B46A-60C88BCB9F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37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C79-BB63-4F58-A3FC-D6B3E4BA0354}" type="datetimeFigureOut">
              <a:rPr lang="tr-TR" smtClean="0"/>
              <a:t>7.8.2019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83C1-0627-45CD-B46A-60C88BCB9F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27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C79-BB63-4F58-A3FC-D6B3E4BA0354}" type="datetimeFigureOut">
              <a:rPr lang="tr-TR" smtClean="0"/>
              <a:t>7.8.2019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83C1-0627-45CD-B46A-60C88BCB9F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2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C79-BB63-4F58-A3FC-D6B3E4BA0354}" type="datetimeFigureOut">
              <a:rPr lang="tr-TR" smtClean="0"/>
              <a:t>7.8.2019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83C1-0627-45CD-B46A-60C88BCB9F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91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C79-BB63-4F58-A3FC-D6B3E4BA0354}" type="datetimeFigureOut">
              <a:rPr lang="tr-TR" smtClean="0"/>
              <a:t>7.8.2019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83C1-0627-45CD-B46A-60C88BCB9F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56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C79-BB63-4F58-A3FC-D6B3E4BA0354}" type="datetimeFigureOut">
              <a:rPr lang="tr-TR" smtClean="0"/>
              <a:t>7.8.2019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83C1-0627-45CD-B46A-60C88BCB9F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66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C79-BB63-4F58-A3FC-D6B3E4BA0354}" type="datetimeFigureOut">
              <a:rPr lang="tr-TR" smtClean="0"/>
              <a:t>7.8.2019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83C1-0627-45CD-B46A-60C88BCB9F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67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C79-BB63-4F58-A3FC-D6B3E4BA0354}" type="datetimeFigureOut">
              <a:rPr lang="tr-TR" smtClean="0"/>
              <a:t>7.8.2019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83C1-0627-45CD-B46A-60C88BCB9F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C79-BB63-4F58-A3FC-D6B3E4BA0354}" type="datetimeFigureOut">
              <a:rPr lang="tr-TR" smtClean="0"/>
              <a:t>7.8.2019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83C1-0627-45CD-B46A-60C88BCB9F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31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D8C79-BB63-4F58-A3FC-D6B3E4BA0354}" type="datetimeFigureOut">
              <a:rPr lang="tr-TR" smtClean="0"/>
              <a:t>7.8.2019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F83C1-0627-45CD-B46A-60C88BCB9F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05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TF YÜRÜYÜŞ BOZUKLUKLARI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657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Vaulting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3887" y="1891506"/>
            <a:ext cx="3324225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36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Ossilasyon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884" y="1825625"/>
            <a:ext cx="3772231" cy="4351338"/>
          </a:xfrm>
        </p:spPr>
      </p:pic>
    </p:spTree>
    <p:extLst>
      <p:ext uri="{BB962C8B-B14F-4D97-AF65-F5344CB8AC3E}">
        <p14:creationId xmlns:p14="http://schemas.microsoft.com/office/powerpoint/2010/main" val="370312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Abduksiyon</a:t>
            </a:r>
            <a:r>
              <a:rPr lang="tr-TR" dirty="0" smtClean="0"/>
              <a:t> Yürüyüşü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925" y="1825625"/>
            <a:ext cx="2724150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1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Sirkümdiksiyon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925" y="1825625"/>
            <a:ext cx="272415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23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Pelvis</a:t>
            </a:r>
            <a:r>
              <a:rPr lang="tr-TR" dirty="0" smtClean="0"/>
              <a:t> </a:t>
            </a:r>
            <a:r>
              <a:rPr lang="tr-TR" dirty="0" err="1" smtClean="0"/>
              <a:t>Elevasyonu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0" y="1825625"/>
            <a:ext cx="24765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070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Lateral</a:t>
            </a:r>
            <a:r>
              <a:rPr lang="tr-TR" dirty="0" smtClean="0"/>
              <a:t> </a:t>
            </a:r>
            <a:r>
              <a:rPr lang="tr-TR" dirty="0" err="1" smtClean="0"/>
              <a:t>Bending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0112" y="1939131"/>
            <a:ext cx="2771775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85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</a:t>
            </a:r>
            <a:r>
              <a:rPr lang="tr-TR" dirty="0" err="1" smtClean="0"/>
              <a:t>Ossilasyonu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2644" y="1825625"/>
            <a:ext cx="272671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954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Foot</a:t>
            </a:r>
            <a:r>
              <a:rPr lang="tr-TR" dirty="0" smtClean="0"/>
              <a:t> </a:t>
            </a:r>
            <a:r>
              <a:rPr lang="tr-TR" dirty="0" err="1" smtClean="0"/>
              <a:t>Slap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9650" y="1934369"/>
            <a:ext cx="255270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104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Artan </a:t>
            </a:r>
            <a:r>
              <a:rPr lang="tr-TR" dirty="0" err="1" smtClean="0"/>
              <a:t>Lomber</a:t>
            </a:r>
            <a:r>
              <a:rPr lang="tr-TR" dirty="0" smtClean="0"/>
              <a:t> </a:t>
            </a:r>
            <a:r>
              <a:rPr lang="tr-TR" dirty="0" err="1" smtClean="0"/>
              <a:t>Lordoz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3937" y="1881981"/>
            <a:ext cx="2524125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4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</Words>
  <Application>Microsoft Office PowerPoint</Application>
  <PresentationFormat>Geniş ekran</PresentationFormat>
  <Paragraphs>10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TF YÜRÜYÜŞ BOZUKLUKLARI</vt:lpstr>
      <vt:lpstr>Ossilasyon</vt:lpstr>
      <vt:lpstr>Abduksiyon Yürüyüşü</vt:lpstr>
      <vt:lpstr>Sirkümdiksiyon</vt:lpstr>
      <vt:lpstr>Pelvis Elevasyonu</vt:lpstr>
      <vt:lpstr>Lateral Bending</vt:lpstr>
      <vt:lpstr>Ayak Ossilasyonu</vt:lpstr>
      <vt:lpstr>Foot Slap</vt:lpstr>
      <vt:lpstr>Artan Lomber Lordoz</vt:lpstr>
      <vt:lpstr>Vaulting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 YÜRÜYÜŞ BOZUKLUKLARI</dc:title>
  <dc:creator>305</dc:creator>
  <cp:lastModifiedBy>305</cp:lastModifiedBy>
  <cp:revision>7</cp:revision>
  <dcterms:created xsi:type="dcterms:W3CDTF">2019-08-06T11:48:48Z</dcterms:created>
  <dcterms:modified xsi:type="dcterms:W3CDTF">2019-08-07T08:05:27Z</dcterms:modified>
</cp:coreProperties>
</file>