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54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339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40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076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025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27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58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426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371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173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97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215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Siyasal Bilgiler Fakültesi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Siyaset Bilimi ve Kamu Yönetimi Bölümü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Kooperatifçilik </a:t>
            </a:r>
            <a:r>
              <a:rPr lang="tr-T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Kırsal Gelişme Politikası</a:t>
            </a: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Dersi</a:t>
            </a:r>
            <a:r>
              <a:rPr lang="tr-TR" sz="2700" b="1" dirty="0" smtClean="0"/>
              <a:t>	</a:t>
            </a:r>
            <a:br>
              <a:rPr lang="tr-TR" sz="2700" b="1" dirty="0" smtClean="0"/>
            </a:br>
            <a:endParaRPr lang="tr-TR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2019-2020 Öğretim Yılı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Güz Dönemi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Ayşegül Mengi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266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smtClean="0"/>
              <a:t>Köy-Kent/Merkez </a:t>
            </a:r>
            <a:r>
              <a:rPr lang="tr-TR" sz="3600" b="1" dirty="0"/>
              <a:t>Köy/Tarım </a:t>
            </a:r>
            <a:r>
              <a:rPr lang="tr-TR" sz="3600" b="1" dirty="0" smtClean="0"/>
              <a:t>Kent</a:t>
            </a:r>
            <a:br>
              <a:rPr lang="tr-TR" sz="3600" b="1" dirty="0" smtClean="0"/>
            </a:br>
            <a:r>
              <a:rPr lang="tr-TR" sz="3600" b="1" dirty="0" smtClean="0"/>
              <a:t>(</a:t>
            </a:r>
            <a:r>
              <a:rPr lang="tr-TR" sz="3600" b="1" dirty="0"/>
              <a:t>III</a:t>
            </a:r>
            <a:r>
              <a:rPr lang="tr-TR" sz="3600" b="1" dirty="0" smtClean="0"/>
              <a:t>. Hafta)</a:t>
            </a:r>
            <a:endParaRPr lang="tr-T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000" dirty="0" smtClean="0"/>
          </a:p>
          <a:p>
            <a:endParaRPr lang="tr-TR" sz="2000" dirty="0"/>
          </a:p>
          <a:p>
            <a:r>
              <a:rPr lang="tr-TR" sz="2000" dirty="0" smtClean="0"/>
              <a:t>Merkez </a:t>
            </a:r>
            <a:r>
              <a:rPr lang="tr-TR" sz="2000" dirty="0" smtClean="0"/>
              <a:t>Köy: </a:t>
            </a:r>
            <a:r>
              <a:rPr lang="tr-TR" sz="2000" dirty="0"/>
              <a:t>Belirli köy grupları </a:t>
            </a:r>
            <a:r>
              <a:rPr lang="tr-TR" sz="2000" dirty="0" smtClean="0"/>
              <a:t>arasından bir </a:t>
            </a:r>
            <a:r>
              <a:rPr lang="tr-TR" sz="2000" dirty="0"/>
              <a:t>köyün seçilerek merkez-köy biçiminde diğer köylerin de </a:t>
            </a:r>
            <a:r>
              <a:rPr lang="tr-TR" sz="2000" dirty="0" smtClean="0"/>
              <a:t>gelişmesini amaçlayan bir yaklaşımdır. Ancak, merkez-köy </a:t>
            </a:r>
            <a:r>
              <a:rPr lang="tr-TR" sz="2000" dirty="0"/>
              <a:t>yaklaşımı, yalnızca hizmet götürme </a:t>
            </a:r>
            <a:r>
              <a:rPr lang="tr-TR" sz="2000" dirty="0" smtClean="0"/>
              <a:t>işleviyle sınırlı </a:t>
            </a:r>
            <a:r>
              <a:rPr lang="tr-TR" sz="2000" dirty="0"/>
              <a:t>kalmıştır</a:t>
            </a:r>
            <a:r>
              <a:rPr lang="tr-TR" sz="2000" dirty="0" smtClean="0"/>
              <a:t>.</a:t>
            </a:r>
            <a:r>
              <a:rPr lang="tr-TR" sz="2000" dirty="0"/>
              <a:t> Üçüncü Beş Yıllık Planında tek tek köylere götürülmesi zorunlu </a:t>
            </a:r>
            <a:r>
              <a:rPr lang="tr-TR" sz="2000" dirty="0" smtClean="0"/>
              <a:t>olmayan işlerin </a:t>
            </a:r>
            <a:r>
              <a:rPr lang="tr-TR" sz="2000" dirty="0"/>
              <a:t>konumu elverişli olan yerleşmelerde yoğunlaştırılmasını </a:t>
            </a:r>
            <a:r>
              <a:rPr lang="tr-TR" sz="2000" dirty="0" smtClean="0"/>
              <a:t>amaçlayan “</a:t>
            </a:r>
            <a:r>
              <a:rPr lang="tr-TR" sz="2000" dirty="0"/>
              <a:t>merkez köy” yaklaşımı öngörülmüştür</a:t>
            </a:r>
            <a:r>
              <a:rPr lang="tr-TR" sz="2000" dirty="0" smtClean="0"/>
              <a:t>.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344996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z="2000" dirty="0">
                <a:solidFill>
                  <a:prstClr val="black"/>
                </a:solidFill>
              </a:rPr>
              <a:t>Köy Kent: Kırsal gelişme projeleri ya da yaklaşımları arasında en fazla öne çıkan örnek, CHP’nin ortaya koyduğu köy-kent yaklaşımıdır. Bu yaklaşımda, hizmet verimliliği yanında, üretim pazarlama, yerleşme, örgütlenme amaçlarını da yer almaktadır.</a:t>
            </a:r>
          </a:p>
          <a:p>
            <a:pPr lvl="0"/>
            <a:r>
              <a:rPr lang="tr-TR" sz="2000" dirty="0">
                <a:solidFill>
                  <a:prstClr val="black"/>
                </a:solidFill>
              </a:rPr>
              <a:t>Tarım Kent: Tarım-kent yaklaşımları, merkez-köyün yönetimsel amaçlarına ek olarak ekonomik önlemleri, yerel örgütlenmeleri de öngören yaklaşımlardır. MHP’nin ortaya koyduğu, sadece söylem olarak kalan kırsal gelişme projesi örneğidir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626761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144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1_Office Theme</vt:lpstr>
      <vt:lpstr>Ankara Üniversitesi Siyasal Bilgiler Fakültesi 4 Siyaset Bilimi ve Kamu Yönetimi Bölümü  Kooperatifçilik ve Kırsal Gelişme Politikası Dersi  </vt:lpstr>
      <vt:lpstr>Köy-Kent/Merkez Köy/Tarım Kent (III. Hafta)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Siyasal Bilgiler Fakültesi 4 Siyaset Bilimi ve Kamu Yönetimi Bölümü  Kooperatifçilik ve Kırsal Gelişme Politikası Dersi  </dc:title>
  <dc:creator>Gokce</dc:creator>
  <cp:lastModifiedBy>Gokce</cp:lastModifiedBy>
  <cp:revision>2</cp:revision>
  <dcterms:created xsi:type="dcterms:W3CDTF">2019-12-01T13:01:28Z</dcterms:created>
  <dcterms:modified xsi:type="dcterms:W3CDTF">2019-12-01T13:03:16Z</dcterms:modified>
</cp:coreProperties>
</file>