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66"/>
  </p:notesMasterIdLst>
  <p:sldIdLst>
    <p:sldId id="256" r:id="rId2"/>
    <p:sldId id="274" r:id="rId3"/>
    <p:sldId id="275" r:id="rId4"/>
    <p:sldId id="276" r:id="rId5"/>
    <p:sldId id="277" r:id="rId6"/>
    <p:sldId id="287" r:id="rId7"/>
    <p:sldId id="278" r:id="rId8"/>
    <p:sldId id="290" r:id="rId9"/>
    <p:sldId id="257" r:id="rId10"/>
    <p:sldId id="286" r:id="rId11"/>
    <p:sldId id="258" r:id="rId12"/>
    <p:sldId id="279" r:id="rId13"/>
    <p:sldId id="259" r:id="rId14"/>
    <p:sldId id="260" r:id="rId15"/>
    <p:sldId id="270" r:id="rId16"/>
    <p:sldId id="271" r:id="rId17"/>
    <p:sldId id="272" r:id="rId18"/>
    <p:sldId id="280" r:id="rId19"/>
    <p:sldId id="261" r:id="rId20"/>
    <p:sldId id="262" r:id="rId21"/>
    <p:sldId id="263" r:id="rId22"/>
    <p:sldId id="281" r:id="rId23"/>
    <p:sldId id="294" r:id="rId24"/>
    <p:sldId id="264" r:id="rId25"/>
    <p:sldId id="283" r:id="rId26"/>
    <p:sldId id="265" r:id="rId27"/>
    <p:sldId id="266" r:id="rId28"/>
    <p:sldId id="282" r:id="rId29"/>
    <p:sldId id="284" r:id="rId30"/>
    <p:sldId id="267" r:id="rId31"/>
    <p:sldId id="268" r:id="rId32"/>
    <p:sldId id="269" r:id="rId33"/>
    <p:sldId id="292" r:id="rId34"/>
    <p:sldId id="293" r:id="rId35"/>
    <p:sldId id="285" r:id="rId36"/>
    <p:sldId id="296" r:id="rId37"/>
    <p:sldId id="297" r:id="rId38"/>
    <p:sldId id="298" r:id="rId39"/>
    <p:sldId id="299" r:id="rId40"/>
    <p:sldId id="300" r:id="rId41"/>
    <p:sldId id="301" r:id="rId42"/>
    <p:sldId id="302" r:id="rId43"/>
    <p:sldId id="303" r:id="rId44"/>
    <p:sldId id="304" r:id="rId45"/>
    <p:sldId id="305" r:id="rId46"/>
    <p:sldId id="307" r:id="rId47"/>
    <p:sldId id="308" r:id="rId48"/>
    <p:sldId id="309" r:id="rId49"/>
    <p:sldId id="310" r:id="rId50"/>
    <p:sldId id="311" r:id="rId51"/>
    <p:sldId id="312" r:id="rId52"/>
    <p:sldId id="306" r:id="rId53"/>
    <p:sldId id="316" r:id="rId54"/>
    <p:sldId id="313" r:id="rId55"/>
    <p:sldId id="315" r:id="rId56"/>
    <p:sldId id="314" r:id="rId57"/>
    <p:sldId id="318" r:id="rId58"/>
    <p:sldId id="319" r:id="rId59"/>
    <p:sldId id="320" r:id="rId60"/>
    <p:sldId id="321" r:id="rId61"/>
    <p:sldId id="317" r:id="rId62"/>
    <p:sldId id="322" r:id="rId63"/>
    <p:sldId id="323" r:id="rId64"/>
    <p:sldId id="295" r:id="rId6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6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5DA2E-A26C-4CA6-A458-384C0E74F6CF}" type="datetimeFigureOut">
              <a:rPr lang="tr-TR" smtClean="0"/>
              <a:pPr/>
              <a:t>13.04.2015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818BF3-00A5-469E-8A22-D43E82DDD332}"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41315" name="2 Not Yer Tutucusu"/>
          <p:cNvSpPr>
            <a:spLocks noGrp="1"/>
          </p:cNvSpPr>
          <p:nvPr>
            <p:ph type="body" idx="1"/>
          </p:nvPr>
        </p:nvSpPr>
        <p:spPr bwMode="auto">
          <a:noFill/>
        </p:spPr>
        <p:txBody>
          <a:bodyPr/>
          <a:lstStyle/>
          <a:p>
            <a:pPr eaLnBrk="1" hangingPunct="1">
              <a:spcBef>
                <a:spcPct val="0"/>
              </a:spcBef>
            </a:pPr>
            <a:endParaRPr lang="en-US" smtClean="0"/>
          </a:p>
        </p:txBody>
      </p:sp>
      <p:sp>
        <p:nvSpPr>
          <p:cNvPr id="141316" name="3 Slayt Numarası Yer Tutucusu"/>
          <p:cNvSpPr>
            <a:spLocks noGrp="1"/>
          </p:cNvSpPr>
          <p:nvPr>
            <p:ph type="sldNum" sz="quarter" idx="5"/>
          </p:nvPr>
        </p:nvSpPr>
        <p:spPr bwMode="auto">
          <a:noFill/>
          <a:ln>
            <a:miter lim="800000"/>
            <a:headEnd/>
            <a:tailEnd/>
          </a:ln>
        </p:spPr>
        <p:txBody>
          <a:bodyPr/>
          <a:lstStyle/>
          <a:p>
            <a:fld id="{C4A74F57-3E6F-453E-B1CE-3AC9361F8510}" type="slidenum">
              <a:rPr lang="tr-TR" smtClean="0">
                <a:latin typeface="Arial" pitchFamily="34" charset="0"/>
                <a:cs typeface="Arial" pitchFamily="34" charset="0"/>
              </a:rPr>
              <a:pPr/>
              <a:t>13</a:t>
            </a:fld>
            <a:endParaRPr lang="tr-TR"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7822942-34B8-4DD7-8E41-0208A481091D}" type="datetimeFigureOut">
              <a:rPr lang="tr-TR" smtClean="0"/>
              <a:pPr/>
              <a:t>13.04.2015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039C27-FF84-4CF9-989D-FC98C959469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7822942-34B8-4DD7-8E41-0208A481091D}" type="datetimeFigureOut">
              <a:rPr lang="tr-TR" smtClean="0"/>
              <a:pPr/>
              <a:t>13.04.2015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039C27-FF84-4CF9-989D-FC98C959469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7822942-34B8-4DD7-8E41-0208A481091D}" type="datetimeFigureOut">
              <a:rPr lang="tr-TR" smtClean="0"/>
              <a:pPr/>
              <a:t>13.04.2015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039C27-FF84-4CF9-989D-FC98C959469D}"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7" name="Date Placeholder 3"/>
          <p:cNvSpPr>
            <a:spLocks noGrp="1"/>
          </p:cNvSpPr>
          <p:nvPr>
            <p:ph type="dt" sz="half" idx="10"/>
          </p:nvPr>
        </p:nvSpPr>
        <p:spPr/>
        <p:txBody>
          <a:bodyPr/>
          <a:lstStyle>
            <a:lvl1pPr>
              <a:defRPr/>
            </a:lvl1pPr>
          </a:lstStyle>
          <a:p>
            <a:pPr>
              <a:defRPr/>
            </a:pPr>
            <a:fld id="{5EEAC2A2-6564-4385-B118-0AB7ACC3464C}" type="datetimeFigureOut">
              <a:rPr lang="en-US"/>
              <a:pPr>
                <a:defRPr/>
              </a:pPr>
              <a:t>4/13/2015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91EC60A-4662-42C0-80BA-C81FF6E1AD4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fld id="{4EE70ED4-0199-4F24-801D-9387CDF9A814}" type="datetimeFigureOut">
              <a:rPr lang="en-US"/>
              <a:pPr>
                <a:defRPr/>
              </a:pPr>
              <a:t>4/13/2015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4DB48BDC-A606-4530-AC59-76A7B406FE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7822942-34B8-4DD7-8E41-0208A481091D}" type="datetimeFigureOut">
              <a:rPr lang="tr-TR" smtClean="0"/>
              <a:pPr/>
              <a:t>13.04.2015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039C27-FF84-4CF9-989D-FC98C959469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7822942-34B8-4DD7-8E41-0208A481091D}" type="datetimeFigureOut">
              <a:rPr lang="tr-TR" smtClean="0"/>
              <a:pPr/>
              <a:t>13.04.2015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039C27-FF84-4CF9-989D-FC98C959469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7822942-34B8-4DD7-8E41-0208A481091D}" type="datetimeFigureOut">
              <a:rPr lang="tr-TR" smtClean="0"/>
              <a:pPr/>
              <a:t>13.04.2015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3039C27-FF84-4CF9-989D-FC98C959469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7822942-34B8-4DD7-8E41-0208A481091D}" type="datetimeFigureOut">
              <a:rPr lang="tr-TR" smtClean="0"/>
              <a:pPr/>
              <a:t>13.04.2015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3039C27-FF84-4CF9-989D-FC98C959469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7822942-34B8-4DD7-8E41-0208A481091D}" type="datetimeFigureOut">
              <a:rPr lang="tr-TR" smtClean="0"/>
              <a:pPr/>
              <a:t>13.04.2015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3039C27-FF84-4CF9-989D-FC98C959469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7822942-34B8-4DD7-8E41-0208A481091D}" type="datetimeFigureOut">
              <a:rPr lang="tr-TR" smtClean="0"/>
              <a:pPr/>
              <a:t>13.04.2015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3039C27-FF84-4CF9-989D-FC98C959469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7822942-34B8-4DD7-8E41-0208A481091D}" type="datetimeFigureOut">
              <a:rPr lang="tr-TR" smtClean="0"/>
              <a:pPr/>
              <a:t>13.04.2015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3039C27-FF84-4CF9-989D-FC98C959469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7822942-34B8-4DD7-8E41-0208A481091D}" type="datetimeFigureOut">
              <a:rPr lang="tr-TR" smtClean="0"/>
              <a:pPr/>
              <a:t>13.04.2015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3039C27-FF84-4CF9-989D-FC98C959469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822942-34B8-4DD7-8E41-0208A481091D}" type="datetimeFigureOut">
              <a:rPr lang="tr-TR" smtClean="0"/>
              <a:pPr/>
              <a:t>13.04.2015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39C27-FF84-4CF9-989D-FC98C959469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u.arizona.edu/~kforster%20/dmastr/dmastr.htm"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dirty="0" smtClean="0"/>
              <a:t>KELİME OKUMA KURAMLARI</a:t>
            </a:r>
            <a:endParaRPr lang="tr-TR" dirty="0"/>
          </a:p>
        </p:txBody>
      </p:sp>
      <p:sp>
        <p:nvSpPr>
          <p:cNvPr id="3" name="2 Alt Başlık"/>
          <p:cNvSpPr>
            <a:spLocks noGrp="1"/>
          </p:cNvSpPr>
          <p:nvPr>
            <p:ph type="subTitle" idx="1"/>
          </p:nvPr>
        </p:nvSpPr>
        <p:spPr/>
        <p:txBody>
          <a:bodyPr/>
          <a:lstStyle/>
          <a:p>
            <a:endParaRPr lang="tr-TR" dirty="0" smtClean="0"/>
          </a:p>
          <a:p>
            <a:endParaRPr lang="tr-TR" dirty="0" smtClean="0"/>
          </a:p>
          <a:p>
            <a:r>
              <a:rPr lang="tr-TR" dirty="0" smtClean="0"/>
              <a:t>Yrd. Doç. Dr. Birkan </a:t>
            </a:r>
            <a:r>
              <a:rPr lang="tr-TR" dirty="0" err="1" smtClean="0"/>
              <a:t>Güldenoğlu</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yaziyoruz.biz/avatars/dusunen-adam.jpg"/>
          <p:cNvPicPr>
            <a:picLocks noChangeAspect="1" noChangeArrowheads="1"/>
          </p:cNvPicPr>
          <p:nvPr/>
        </p:nvPicPr>
        <p:blipFill>
          <a:blip r:embed="rId2"/>
          <a:srcRect/>
          <a:stretch>
            <a:fillRect/>
          </a:stretch>
        </p:blipFill>
        <p:spPr bwMode="auto">
          <a:xfrm>
            <a:off x="1857375" y="1857375"/>
            <a:ext cx="1638300" cy="1819275"/>
          </a:xfrm>
          <a:prstGeom prst="rect">
            <a:avLst/>
          </a:prstGeom>
          <a:noFill/>
          <a:ln w="9525">
            <a:noFill/>
            <a:miter lim="800000"/>
            <a:headEnd/>
            <a:tailEnd/>
          </a:ln>
        </p:spPr>
      </p:pic>
      <p:sp>
        <p:nvSpPr>
          <p:cNvPr id="5" name="4 Metin kutusu"/>
          <p:cNvSpPr txBox="1">
            <a:spLocks noChangeArrowheads="1"/>
          </p:cNvSpPr>
          <p:nvPr/>
        </p:nvSpPr>
        <p:spPr bwMode="auto">
          <a:xfrm>
            <a:off x="1785938" y="714375"/>
            <a:ext cx="6643687" cy="708025"/>
          </a:xfrm>
          <a:prstGeom prst="rect">
            <a:avLst/>
          </a:prstGeom>
          <a:noFill/>
          <a:ln w="9525">
            <a:noFill/>
            <a:miter lim="800000"/>
            <a:headEnd/>
            <a:tailEnd/>
          </a:ln>
        </p:spPr>
        <p:txBody>
          <a:bodyPr>
            <a:spAutoFit/>
          </a:bodyPr>
          <a:lstStyle/>
          <a:p>
            <a:r>
              <a:rPr lang="tr-TR" sz="4000">
                <a:latin typeface="Gill Sans MT" pitchFamily="34" charset="0"/>
              </a:rPr>
              <a:t>Okuma –Okud. Anl. İlişkisi !!!</a:t>
            </a:r>
          </a:p>
        </p:txBody>
      </p:sp>
      <p:sp>
        <p:nvSpPr>
          <p:cNvPr id="6" name="5 Metin kutusu"/>
          <p:cNvSpPr txBox="1">
            <a:spLocks noChangeArrowheads="1"/>
          </p:cNvSpPr>
          <p:nvPr/>
        </p:nvSpPr>
        <p:spPr bwMode="auto">
          <a:xfrm>
            <a:off x="4143375" y="2214563"/>
            <a:ext cx="3717925" cy="369887"/>
          </a:xfrm>
          <a:prstGeom prst="rect">
            <a:avLst/>
          </a:prstGeom>
          <a:noFill/>
          <a:ln w="9525">
            <a:noFill/>
            <a:miter lim="800000"/>
            <a:headEnd/>
            <a:tailEnd/>
          </a:ln>
        </p:spPr>
        <p:txBody>
          <a:bodyPr wrap="none">
            <a:spAutoFit/>
          </a:bodyPr>
          <a:lstStyle/>
          <a:p>
            <a:r>
              <a:rPr lang="tr-TR">
                <a:latin typeface="Gill Sans MT" pitchFamily="34" charset="0"/>
              </a:rPr>
              <a:t>Anlama okumanın nihai bir sonucudur.</a:t>
            </a:r>
          </a:p>
        </p:txBody>
      </p:sp>
      <p:sp>
        <p:nvSpPr>
          <p:cNvPr id="7" name="6 Metin kutusu"/>
          <p:cNvSpPr txBox="1">
            <a:spLocks noChangeArrowheads="1"/>
          </p:cNvSpPr>
          <p:nvPr/>
        </p:nvSpPr>
        <p:spPr bwMode="auto">
          <a:xfrm>
            <a:off x="4071938" y="2786063"/>
            <a:ext cx="4714875" cy="2032000"/>
          </a:xfrm>
          <a:prstGeom prst="rect">
            <a:avLst/>
          </a:prstGeom>
          <a:noFill/>
          <a:ln w="9525">
            <a:noFill/>
            <a:miter lim="800000"/>
            <a:headEnd/>
            <a:tailEnd/>
          </a:ln>
        </p:spPr>
        <p:txBody>
          <a:bodyPr>
            <a:spAutoFit/>
          </a:bodyPr>
          <a:lstStyle/>
          <a:p>
            <a:pPr algn="ctr"/>
            <a:r>
              <a:rPr lang="tr-TR">
                <a:latin typeface="Gill Sans MT" pitchFamily="34" charset="0"/>
              </a:rPr>
              <a:t>Oku.Anlama; </a:t>
            </a:r>
          </a:p>
          <a:p>
            <a:r>
              <a:rPr lang="tr-TR">
                <a:latin typeface="Gill Sans MT" pitchFamily="34" charset="0"/>
              </a:rPr>
              <a:t>Okuyucunun metindeki anlam ifade eden her</a:t>
            </a:r>
          </a:p>
          <a:p>
            <a:r>
              <a:rPr lang="tr-TR">
                <a:latin typeface="Gill Sans MT" pitchFamily="34" charset="0"/>
              </a:rPr>
              <a:t> birimi anlayarak bu birimler arasında ilişki kurması sonucunda okuduğu metindeki bilgileri anlaması, yorumlaması ve sonuç çıkarması sonucu gerçekleşen bir beceridir </a:t>
            </a:r>
          </a:p>
          <a:p>
            <a:r>
              <a:rPr lang="tr-TR">
                <a:latin typeface="Gill Sans MT" pitchFamily="34" charset="0"/>
              </a:rPr>
              <a:t>(Güzel-Özmen, 2001).</a:t>
            </a:r>
          </a:p>
        </p:txBody>
      </p:sp>
      <p:sp>
        <p:nvSpPr>
          <p:cNvPr id="8" name="7 Metin kutusu"/>
          <p:cNvSpPr txBox="1">
            <a:spLocks noChangeArrowheads="1"/>
          </p:cNvSpPr>
          <p:nvPr/>
        </p:nvSpPr>
        <p:spPr bwMode="auto">
          <a:xfrm>
            <a:off x="2428875" y="5286375"/>
            <a:ext cx="5857875" cy="1200150"/>
          </a:xfrm>
          <a:prstGeom prst="rect">
            <a:avLst/>
          </a:prstGeom>
          <a:noFill/>
          <a:ln w="9525">
            <a:noFill/>
            <a:miter lim="800000"/>
            <a:headEnd/>
            <a:tailEnd/>
          </a:ln>
        </p:spPr>
        <p:txBody>
          <a:bodyPr>
            <a:spAutoFit/>
          </a:bodyPr>
          <a:lstStyle/>
          <a:p>
            <a:pPr algn="ctr"/>
            <a:r>
              <a:rPr lang="tr-TR" b="1">
                <a:latin typeface="Gill Sans MT" pitchFamily="34" charset="0"/>
              </a:rPr>
              <a:t>SONUÇ; </a:t>
            </a:r>
          </a:p>
          <a:p>
            <a:pPr algn="ctr"/>
            <a:endParaRPr lang="tr-TR" b="1">
              <a:latin typeface="Gill Sans MT" pitchFamily="34" charset="0"/>
            </a:endParaRPr>
          </a:p>
          <a:p>
            <a:pPr algn="ctr"/>
            <a:r>
              <a:rPr lang="tr-TR" b="1">
                <a:latin typeface="Gill Sans MT" pitchFamily="34" charset="0"/>
              </a:rPr>
              <a:t>ANLAMA ile sonlanmayan bir okuma eylemi sesletimden öteye geçemez.</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8" presetClass="entr" presetSubtype="16"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diamond(in)">
                                      <p:cBhvr>
                                        <p:cTn id="11" dur="1000"/>
                                        <p:tgtEl>
                                          <p:spTgt spid="1433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Metin kutusu"/>
          <p:cNvSpPr txBox="1">
            <a:spLocks noChangeArrowheads="1"/>
          </p:cNvSpPr>
          <p:nvPr/>
        </p:nvSpPr>
        <p:spPr bwMode="auto">
          <a:xfrm>
            <a:off x="1835150" y="260350"/>
            <a:ext cx="5689600" cy="523875"/>
          </a:xfrm>
          <a:prstGeom prst="rect">
            <a:avLst/>
          </a:prstGeom>
          <a:noFill/>
          <a:ln w="9525">
            <a:noFill/>
            <a:miter lim="800000"/>
            <a:headEnd/>
            <a:tailEnd/>
          </a:ln>
        </p:spPr>
        <p:txBody>
          <a:bodyPr>
            <a:spAutoFit/>
          </a:bodyPr>
          <a:lstStyle/>
          <a:p>
            <a:pPr algn="ctr"/>
            <a:r>
              <a:rPr lang="tr-TR" sz="2800" b="1"/>
              <a:t>OKUMA  KURAMLARI</a:t>
            </a:r>
          </a:p>
        </p:txBody>
      </p:sp>
      <p:sp>
        <p:nvSpPr>
          <p:cNvPr id="5" name="4 Sol Yukarı Ok"/>
          <p:cNvSpPr/>
          <p:nvPr/>
        </p:nvSpPr>
        <p:spPr>
          <a:xfrm rot="13191309">
            <a:off x="3597275" y="3021013"/>
            <a:ext cx="1800225" cy="165576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5 Yuvarlatılmış Dikdörtgen"/>
          <p:cNvSpPr/>
          <p:nvPr/>
        </p:nvSpPr>
        <p:spPr>
          <a:xfrm>
            <a:off x="323850" y="4508500"/>
            <a:ext cx="3887788" cy="1584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i="1">
                <a:solidFill>
                  <a:srgbClr val="FFFFFF"/>
                </a:solidFill>
                <a:cs typeface="Arial" charset="0"/>
              </a:rPr>
              <a:t>Sesbilgisel/Tek Yönlü Okuma Kuramı </a:t>
            </a:r>
          </a:p>
          <a:p>
            <a:pPr algn="ctr">
              <a:defRPr/>
            </a:pPr>
            <a:r>
              <a:rPr lang="en-US" b="1" i="1">
                <a:solidFill>
                  <a:srgbClr val="FFFFFF"/>
                </a:solidFill>
                <a:cs typeface="Arial" charset="0"/>
              </a:rPr>
              <a:t>(Phonological Reading Theory)</a:t>
            </a:r>
            <a:endParaRPr lang="tr-TR" b="1">
              <a:solidFill>
                <a:srgbClr val="FFFFFF"/>
              </a:solidFill>
              <a:cs typeface="Arial" charset="0"/>
            </a:endParaRPr>
          </a:p>
        </p:txBody>
      </p:sp>
      <p:sp>
        <p:nvSpPr>
          <p:cNvPr id="7" name="6 Yuvarlatılmış Dikdörtgen"/>
          <p:cNvSpPr/>
          <p:nvPr/>
        </p:nvSpPr>
        <p:spPr>
          <a:xfrm>
            <a:off x="4716463" y="4508500"/>
            <a:ext cx="4103687" cy="1584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i="1">
                <a:solidFill>
                  <a:srgbClr val="FFFFFF"/>
                </a:solidFill>
                <a:cs typeface="Arial" charset="0"/>
              </a:rPr>
              <a:t>Çift Yönlü Okuma Kuramı </a:t>
            </a:r>
          </a:p>
          <a:p>
            <a:pPr algn="ctr">
              <a:defRPr/>
            </a:pPr>
            <a:r>
              <a:rPr lang="tr-TR" b="1" i="1">
                <a:solidFill>
                  <a:srgbClr val="FFFFFF"/>
                </a:solidFill>
                <a:cs typeface="Arial" charset="0"/>
              </a:rPr>
              <a:t>(Dual- Route Cascaded Reading Theory)</a:t>
            </a:r>
            <a:endParaRPr lang="tr-TR" b="1">
              <a:solidFill>
                <a:srgbClr val="FFFFFF"/>
              </a:solidFill>
              <a:cs typeface="Arial" charset="0"/>
            </a:endParaRPr>
          </a:p>
        </p:txBody>
      </p:sp>
      <p:sp>
        <p:nvSpPr>
          <p:cNvPr id="9" name="8 Dikdörtgen"/>
          <p:cNvSpPr/>
          <p:nvPr/>
        </p:nvSpPr>
        <p:spPr>
          <a:xfrm>
            <a:off x="611188" y="1196975"/>
            <a:ext cx="8064500" cy="151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500" dirty="0">
                <a:solidFill>
                  <a:srgbClr val="FFFFFF"/>
                </a:solidFill>
                <a:cs typeface="Arial" charset="0"/>
              </a:rPr>
              <a:t>İşitme engelli okuyuculara </a:t>
            </a:r>
            <a:r>
              <a:rPr lang="tr-TR" sz="2000" b="1" dirty="0">
                <a:solidFill>
                  <a:srgbClr val="FFFFFF"/>
                </a:solidFill>
                <a:cs typeface="Arial" charset="0"/>
              </a:rPr>
              <a:t>özgü, onların okuma kazanım süreçlerinin tanımlandığı </a:t>
            </a:r>
            <a:r>
              <a:rPr lang="tr-TR" sz="1500" dirty="0">
                <a:solidFill>
                  <a:srgbClr val="FFFFFF"/>
                </a:solidFill>
                <a:cs typeface="Arial" charset="0"/>
              </a:rPr>
              <a:t>bir </a:t>
            </a:r>
            <a:r>
              <a:rPr lang="tr-TR" sz="2000" b="1" dirty="0">
                <a:solidFill>
                  <a:srgbClr val="FFFFFF"/>
                </a:solidFill>
                <a:cs typeface="Arial" charset="0"/>
              </a:rPr>
              <a:t>okuma kuramının </a:t>
            </a:r>
            <a:r>
              <a:rPr lang="tr-TR" sz="1500" dirty="0">
                <a:solidFill>
                  <a:srgbClr val="FFFFFF"/>
                </a:solidFill>
                <a:cs typeface="Arial" charset="0"/>
              </a:rPr>
              <a:t>olmadığı görülmekle birlikte, araştırmacılar tarafından okuma kazanım süreçlerine ilişkin iki temel okuma kuramının ağırlıklı olarak benimsendiği görülmektedir.</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314"/>
                                        </p:tgtEl>
                                        <p:attrNameLst>
                                          <p:attrName>ppt_y</p:attrName>
                                        </p:attrNameLst>
                                      </p:cBhvr>
                                      <p:tavLst>
                                        <p:tav tm="0">
                                          <p:val>
                                            <p:strVal val="#ppt_y"/>
                                          </p:val>
                                        </p:tav>
                                        <p:tav tm="100000">
                                          <p:val>
                                            <p:strVal val="#ppt_y"/>
                                          </p:val>
                                        </p:tav>
                                      </p:tavLst>
                                    </p:anim>
                                    <p:anim calcmode="lin" valueType="num">
                                      <p:cBhvr>
                                        <p:cTn id="9" dur="500" fill="hold"/>
                                        <p:tgtEl>
                                          <p:spTgt spid="133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3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31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amond(in)">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amond(in)">
                                      <p:cBhvr>
                                        <p:cTn id="26" dur="1000"/>
                                        <p:tgtEl>
                                          <p:spTgt spid="6"/>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amond(in)">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6"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38163" y="2233613"/>
            <a:ext cx="8067675" cy="2390775"/>
          </a:xfrm>
          <a:prstGeom prst="rect">
            <a:avLst/>
          </a:prstGeom>
          <a:noFill/>
          <a:ln w="9525">
            <a:noFill/>
            <a:miter lim="800000"/>
            <a:headEnd/>
            <a:tailEnd/>
          </a:ln>
          <a:effectLst/>
        </p:spPr>
      </p:pic>
      <p:sp>
        <p:nvSpPr>
          <p:cNvPr id="5" name="1 Başlık"/>
          <p:cNvSpPr>
            <a:spLocks noGrp="1"/>
          </p:cNvSpPr>
          <p:nvPr>
            <p:ph type="title"/>
          </p:nvPr>
        </p:nvSpPr>
        <p:spPr>
          <a:xfrm>
            <a:off x="468313" y="188913"/>
            <a:ext cx="8229600" cy="1439862"/>
          </a:xfrm>
        </p:spPr>
        <p:txBody>
          <a:bodyPr/>
          <a:lstStyle/>
          <a:p>
            <a:r>
              <a:rPr lang="tr-TR" sz="2400" b="1" i="1" dirty="0" smtClean="0"/>
              <a:t>Sesbilgisel/Tek Yönlü Okuma Kuramı </a:t>
            </a:r>
            <a:br>
              <a:rPr lang="tr-TR" sz="2400" b="1" i="1" dirty="0" smtClean="0"/>
            </a:br>
            <a:r>
              <a:rPr lang="en-US" sz="2400" b="1" i="1" dirty="0" smtClean="0"/>
              <a:t>(Phonological Reading Theory)</a:t>
            </a:r>
            <a:r>
              <a:rPr lang="en-US" sz="2400" dirty="0" smtClean="0"/>
              <a:t> </a:t>
            </a:r>
            <a:r>
              <a:rPr lang="tr-TR" sz="2400" dirty="0" smtClean="0"/>
              <a:t/>
            </a:r>
            <a:br>
              <a:rPr lang="tr-TR" sz="2400" dirty="0" smtClean="0"/>
            </a:br>
            <a:r>
              <a:rPr lang="en-US" sz="2400" dirty="0" smtClean="0"/>
              <a:t>(Frost, 1998; </a:t>
            </a:r>
            <a:r>
              <a:rPr lang="en-US" sz="2400" dirty="0" err="1" smtClean="0"/>
              <a:t>Ramus</a:t>
            </a:r>
            <a:r>
              <a:rPr lang="en-US" sz="2400" dirty="0" smtClean="0"/>
              <a:t>, </a:t>
            </a:r>
            <a:r>
              <a:rPr lang="en-US" sz="2400" dirty="0" err="1" smtClean="0"/>
              <a:t>Pidgeon</a:t>
            </a:r>
            <a:r>
              <a:rPr lang="en-US" sz="2400" dirty="0" smtClean="0"/>
              <a:t> </a:t>
            </a:r>
            <a:r>
              <a:rPr lang="tr-TR" sz="2400" dirty="0" smtClean="0"/>
              <a:t>&amp; </a:t>
            </a:r>
            <a:r>
              <a:rPr lang="en-US" sz="2400" dirty="0" err="1" smtClean="0"/>
              <a:t>Frith</a:t>
            </a:r>
            <a:r>
              <a:rPr lang="en-US" sz="2400" dirty="0" smtClean="0"/>
              <a:t>, 2003</a:t>
            </a:r>
            <a:r>
              <a:rPr lang="tr-TR" sz="2400" dirty="0" smtClean="0"/>
              <a:t>)</a:t>
            </a:r>
          </a:p>
        </p:txBody>
      </p:sp>
      <p:sp>
        <p:nvSpPr>
          <p:cNvPr id="1028" name="AutoShape 4" descr="bağıran adam figürü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bağıran adam figürü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bağıran adam figürü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4" name="Picture 10" descr="http://images.clipartlogo.com/files/ss/original/122/122146081/cartoon-talking-man.jpg"/>
          <p:cNvPicPr>
            <a:picLocks noChangeAspect="1" noChangeArrowheads="1"/>
          </p:cNvPicPr>
          <p:nvPr/>
        </p:nvPicPr>
        <p:blipFill>
          <a:blip r:embed="rId3" cstate="print"/>
          <a:srcRect/>
          <a:stretch>
            <a:fillRect/>
          </a:stretch>
        </p:blipFill>
        <p:spPr bwMode="auto">
          <a:xfrm>
            <a:off x="7358082" y="285728"/>
            <a:ext cx="1571636" cy="14287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diamond(in)">
                                      <p:cBhvr>
                                        <p:cTn id="10" dur="1000"/>
                                        <p:tgtEl>
                                          <p:spTgt spid="103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diamond(in)">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8313" y="188913"/>
            <a:ext cx="8229600" cy="1439862"/>
          </a:xfrm>
        </p:spPr>
        <p:txBody>
          <a:bodyPr/>
          <a:lstStyle/>
          <a:p>
            <a:r>
              <a:rPr lang="tr-TR" sz="2400" b="1" i="1" dirty="0" smtClean="0"/>
              <a:t>Sesbilgisel/Tek Yönlü Okuma Kuramı </a:t>
            </a:r>
            <a:br>
              <a:rPr lang="tr-TR" sz="2400" b="1" i="1" dirty="0" smtClean="0"/>
            </a:br>
            <a:r>
              <a:rPr lang="en-US" sz="2400" b="1" i="1" dirty="0" smtClean="0"/>
              <a:t>(Phonological Reading Theory)</a:t>
            </a:r>
            <a:r>
              <a:rPr lang="en-US" sz="2400" dirty="0" smtClean="0"/>
              <a:t> </a:t>
            </a:r>
            <a:r>
              <a:rPr lang="tr-TR" sz="2400" dirty="0" smtClean="0"/>
              <a:t/>
            </a:r>
            <a:br>
              <a:rPr lang="tr-TR" sz="2400" dirty="0" smtClean="0"/>
            </a:br>
            <a:r>
              <a:rPr lang="en-US" sz="2400" dirty="0" smtClean="0"/>
              <a:t>(Frost, 1998; </a:t>
            </a:r>
            <a:r>
              <a:rPr lang="en-US" sz="2400" dirty="0" err="1" smtClean="0"/>
              <a:t>Ramus</a:t>
            </a:r>
            <a:r>
              <a:rPr lang="en-US" sz="2400" dirty="0" smtClean="0"/>
              <a:t>, </a:t>
            </a:r>
            <a:r>
              <a:rPr lang="en-US" sz="2400" dirty="0" err="1" smtClean="0"/>
              <a:t>Pidgeon</a:t>
            </a:r>
            <a:r>
              <a:rPr lang="en-US" sz="2400" dirty="0" smtClean="0"/>
              <a:t> </a:t>
            </a:r>
            <a:r>
              <a:rPr lang="tr-TR" sz="2400" dirty="0" smtClean="0"/>
              <a:t>&amp; </a:t>
            </a:r>
            <a:r>
              <a:rPr lang="en-US" sz="2400" dirty="0" err="1" smtClean="0"/>
              <a:t>Frith</a:t>
            </a:r>
            <a:r>
              <a:rPr lang="en-US" sz="2400" dirty="0" smtClean="0"/>
              <a:t>, 2003</a:t>
            </a:r>
            <a:r>
              <a:rPr lang="tr-TR" sz="2400" dirty="0" smtClean="0"/>
              <a:t>)</a:t>
            </a:r>
          </a:p>
        </p:txBody>
      </p:sp>
      <p:pic>
        <p:nvPicPr>
          <p:cNvPr id="39939" name="Picture 3"/>
          <p:cNvPicPr>
            <a:picLocks noChangeAspect="1" noChangeArrowheads="1"/>
          </p:cNvPicPr>
          <p:nvPr/>
        </p:nvPicPr>
        <p:blipFill>
          <a:blip r:embed="rId3"/>
          <a:srcRect/>
          <a:stretch>
            <a:fillRect/>
          </a:stretch>
        </p:blipFill>
        <p:spPr bwMode="auto">
          <a:xfrm>
            <a:off x="539750" y="2133600"/>
            <a:ext cx="7993063" cy="3887788"/>
          </a:xfrm>
          <a:prstGeom prst="rect">
            <a:avLst/>
          </a:prstGeom>
          <a:noFill/>
          <a:ln w="9525">
            <a:noFill/>
            <a:miter lim="800000"/>
            <a:headEnd/>
            <a:tailEnd/>
          </a:ln>
        </p:spPr>
      </p:pic>
      <p:sp>
        <p:nvSpPr>
          <p:cNvPr id="9" name="8 Dikdörtgen"/>
          <p:cNvSpPr/>
          <p:nvPr/>
        </p:nvSpPr>
        <p:spPr>
          <a:xfrm>
            <a:off x="323850" y="2060575"/>
            <a:ext cx="8496300" cy="4176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tr-TR" dirty="0">
              <a:solidFill>
                <a:srgbClr val="FFFFFF"/>
              </a:solidFill>
              <a:cs typeface="Arial" charset="0"/>
            </a:endParaRPr>
          </a:p>
          <a:p>
            <a:pPr algn="just">
              <a:defRPr/>
            </a:pPr>
            <a:endParaRPr lang="tr-TR" dirty="0">
              <a:solidFill>
                <a:srgbClr val="FFFFFF"/>
              </a:solidFill>
              <a:cs typeface="Arial" charset="0"/>
            </a:endParaRPr>
          </a:p>
          <a:p>
            <a:pPr algn="just">
              <a:defRPr/>
            </a:pPr>
            <a:r>
              <a:rPr lang="tr-TR" sz="2000" b="1" dirty="0">
                <a:solidFill>
                  <a:srgbClr val="FFFFFF"/>
                </a:solidFill>
                <a:cs typeface="Arial" charset="0"/>
              </a:rPr>
              <a:t>Sesbilgisel bilgi ve becerilerin </a:t>
            </a:r>
            <a:r>
              <a:rPr lang="tr-TR" sz="1200" dirty="0">
                <a:solidFill>
                  <a:srgbClr val="FFFFFF"/>
                </a:solidFill>
                <a:cs typeface="Arial" charset="0"/>
              </a:rPr>
              <a:t>okuma sürecinin merkezinde yer aldığı ve  bunların okumanın </a:t>
            </a:r>
            <a:r>
              <a:rPr lang="tr-TR" sz="2000" b="1" dirty="0">
                <a:solidFill>
                  <a:srgbClr val="FFFFFF"/>
                </a:solidFill>
                <a:cs typeface="Arial" charset="0"/>
              </a:rPr>
              <a:t>en güçlü </a:t>
            </a:r>
            <a:r>
              <a:rPr lang="tr-TR" sz="2000" b="1" dirty="0" err="1">
                <a:solidFill>
                  <a:srgbClr val="FFFFFF"/>
                </a:solidFill>
                <a:cs typeface="Arial" charset="0"/>
              </a:rPr>
              <a:t>yordayıcısı</a:t>
            </a:r>
            <a:r>
              <a:rPr lang="tr-TR" sz="1500" dirty="0">
                <a:solidFill>
                  <a:srgbClr val="FFFFFF"/>
                </a:solidFill>
                <a:cs typeface="Arial" charset="0"/>
              </a:rPr>
              <a:t> </a:t>
            </a:r>
            <a:r>
              <a:rPr lang="tr-TR" sz="1200" dirty="0">
                <a:solidFill>
                  <a:srgbClr val="FFFFFF"/>
                </a:solidFill>
                <a:cs typeface="Arial" charset="0"/>
              </a:rPr>
              <a:t>olarak vurgulanmasıyla güçlü bir sesbilgisel okuma kuramı benimsenmiştir </a:t>
            </a:r>
            <a:r>
              <a:rPr lang="en-US" sz="1200" dirty="0">
                <a:solidFill>
                  <a:srgbClr val="FFFFFF"/>
                </a:solidFill>
                <a:cs typeface="Arial" charset="0"/>
              </a:rPr>
              <a:t>(Frost, 1998; </a:t>
            </a:r>
            <a:r>
              <a:rPr lang="en-US" sz="1200" dirty="0" err="1">
                <a:solidFill>
                  <a:srgbClr val="FFFFFF"/>
                </a:solidFill>
                <a:cs typeface="Arial" charset="0"/>
              </a:rPr>
              <a:t>Ramus</a:t>
            </a:r>
            <a:r>
              <a:rPr lang="en-US" sz="1200" dirty="0">
                <a:solidFill>
                  <a:srgbClr val="FFFFFF"/>
                </a:solidFill>
                <a:cs typeface="Arial" charset="0"/>
              </a:rPr>
              <a:t>, </a:t>
            </a:r>
            <a:r>
              <a:rPr lang="en-US" sz="1200" dirty="0" err="1">
                <a:solidFill>
                  <a:srgbClr val="FFFFFF"/>
                </a:solidFill>
                <a:cs typeface="Arial" charset="0"/>
              </a:rPr>
              <a:t>Pidgeon</a:t>
            </a:r>
            <a:r>
              <a:rPr lang="en-US" sz="1200" dirty="0">
                <a:solidFill>
                  <a:srgbClr val="FFFFFF"/>
                </a:solidFill>
                <a:cs typeface="Arial" charset="0"/>
              </a:rPr>
              <a:t> </a:t>
            </a:r>
            <a:r>
              <a:rPr lang="en-US" sz="1200" dirty="0" err="1">
                <a:solidFill>
                  <a:srgbClr val="FFFFFF"/>
                </a:solidFill>
                <a:cs typeface="Arial" charset="0"/>
              </a:rPr>
              <a:t>ve</a:t>
            </a:r>
            <a:r>
              <a:rPr lang="en-US" sz="1200" dirty="0">
                <a:solidFill>
                  <a:srgbClr val="FFFFFF"/>
                </a:solidFill>
                <a:cs typeface="Arial" charset="0"/>
              </a:rPr>
              <a:t> </a:t>
            </a:r>
            <a:r>
              <a:rPr lang="en-US" sz="1200" dirty="0" err="1">
                <a:solidFill>
                  <a:srgbClr val="FFFFFF"/>
                </a:solidFill>
                <a:cs typeface="Arial" charset="0"/>
              </a:rPr>
              <a:t>Frith</a:t>
            </a:r>
            <a:r>
              <a:rPr lang="en-US" sz="1200" dirty="0">
                <a:solidFill>
                  <a:srgbClr val="FFFFFF"/>
                </a:solidFill>
                <a:cs typeface="Arial" charset="0"/>
              </a:rPr>
              <a:t>, 2003</a:t>
            </a:r>
            <a:r>
              <a:rPr lang="tr-TR" sz="1200" dirty="0">
                <a:solidFill>
                  <a:srgbClr val="FFFFFF"/>
                </a:solidFill>
                <a:cs typeface="Arial" charset="0"/>
              </a:rPr>
              <a:t>).</a:t>
            </a:r>
          </a:p>
          <a:p>
            <a:pPr algn="just">
              <a:defRPr/>
            </a:pPr>
            <a:r>
              <a:rPr lang="tr-TR" dirty="0">
                <a:solidFill>
                  <a:srgbClr val="FFFFFF"/>
                </a:solidFill>
                <a:cs typeface="Arial" charset="0"/>
              </a:rPr>
              <a:t> </a:t>
            </a:r>
          </a:p>
          <a:p>
            <a:pPr algn="just">
              <a:defRPr/>
            </a:pPr>
            <a:r>
              <a:rPr lang="tr-TR" sz="1200" dirty="0">
                <a:solidFill>
                  <a:srgbClr val="FFFFFF"/>
                </a:solidFill>
                <a:cs typeface="Arial" charset="0"/>
              </a:rPr>
              <a:t>Okuyucuların kelimeleri oluşturan </a:t>
            </a:r>
            <a:r>
              <a:rPr lang="tr-TR" sz="2000" b="1" dirty="0">
                <a:solidFill>
                  <a:srgbClr val="FFFFFF"/>
                </a:solidFill>
                <a:cs typeface="Arial" charset="0"/>
              </a:rPr>
              <a:t>yapı bloklarını çözümleyerek ve çözümledikleri yapıları birleştirerek </a:t>
            </a:r>
            <a:r>
              <a:rPr lang="tr-TR" sz="1200" dirty="0">
                <a:solidFill>
                  <a:srgbClr val="FFFFFF"/>
                </a:solidFill>
                <a:cs typeface="Arial" charset="0"/>
              </a:rPr>
              <a:t>kelimeleri algıladıkları ve </a:t>
            </a:r>
            <a:r>
              <a:rPr lang="tr-TR" sz="2000" b="1" dirty="0">
                <a:solidFill>
                  <a:srgbClr val="FFFFFF"/>
                </a:solidFill>
                <a:cs typeface="Arial" charset="0"/>
              </a:rPr>
              <a:t>algıladıkları kelimeleri anlamlandırarak </a:t>
            </a:r>
            <a:r>
              <a:rPr lang="tr-TR" sz="1200" dirty="0">
                <a:solidFill>
                  <a:srgbClr val="FFFFFF"/>
                </a:solidFill>
                <a:cs typeface="Arial" charset="0"/>
              </a:rPr>
              <a:t>okumayı gerçekleştirdikleri belirtilmektedir (</a:t>
            </a:r>
            <a:r>
              <a:rPr lang="tr-TR" sz="1200" dirty="0" err="1">
                <a:solidFill>
                  <a:srgbClr val="FFFFFF"/>
                </a:solidFill>
                <a:cs typeface="Arial" charset="0"/>
              </a:rPr>
              <a:t>Frost</a:t>
            </a:r>
            <a:r>
              <a:rPr lang="tr-TR" sz="1200" dirty="0">
                <a:solidFill>
                  <a:srgbClr val="FFFFFF"/>
                </a:solidFill>
                <a:cs typeface="Arial" charset="0"/>
              </a:rPr>
              <a:t>, 1998, 2006; </a:t>
            </a:r>
            <a:r>
              <a:rPr lang="tr-TR" sz="1200" dirty="0" err="1">
                <a:solidFill>
                  <a:srgbClr val="FFFFFF"/>
                </a:solidFill>
                <a:cs typeface="Arial" charset="0"/>
              </a:rPr>
              <a:t>Ramus</a:t>
            </a:r>
            <a:r>
              <a:rPr lang="tr-TR" sz="1200" dirty="0">
                <a:solidFill>
                  <a:srgbClr val="FFFFFF"/>
                </a:solidFill>
                <a:cs typeface="Arial" charset="0"/>
              </a:rPr>
              <a:t> ve ark., 2003).</a:t>
            </a:r>
          </a:p>
          <a:p>
            <a:pPr algn="just">
              <a:defRPr/>
            </a:pPr>
            <a:endParaRPr lang="tr-TR" dirty="0">
              <a:solidFill>
                <a:srgbClr val="FFFFFF"/>
              </a:solidFill>
              <a:cs typeface="Arial" charset="0"/>
            </a:endParaRPr>
          </a:p>
          <a:p>
            <a:pPr algn="just">
              <a:defRPr/>
            </a:pPr>
            <a:endParaRPr lang="tr-TR" dirty="0">
              <a:solidFill>
                <a:srgbClr val="FFFFFF"/>
              </a:solidFill>
              <a:cs typeface="Arial" charset="0"/>
            </a:endParaRPr>
          </a:p>
          <a:p>
            <a:pPr algn="just">
              <a:defRPr/>
            </a:pPr>
            <a:r>
              <a:rPr lang="tr-TR" sz="1200" dirty="0">
                <a:solidFill>
                  <a:srgbClr val="FFFFFF"/>
                </a:solidFill>
                <a:cs typeface="Arial" charset="0"/>
              </a:rPr>
              <a:t>Bu kurama göre </a:t>
            </a:r>
            <a:r>
              <a:rPr lang="tr-TR" sz="2000" b="1" dirty="0">
                <a:solidFill>
                  <a:srgbClr val="FFFFFF"/>
                </a:solidFill>
                <a:cs typeface="Arial" charset="0"/>
              </a:rPr>
              <a:t>sesbilgisel bilgi ve becerilerindeki sınırlılık </a:t>
            </a:r>
            <a:r>
              <a:rPr lang="tr-TR" sz="1200" dirty="0">
                <a:solidFill>
                  <a:srgbClr val="FFFFFF"/>
                </a:solidFill>
                <a:cs typeface="Arial" charset="0"/>
              </a:rPr>
              <a:t>(özellikle kelimelerin sesbilgisel bileşenlerini çözümlemedeki sınırlılık ve zayıf alfabetik çözümleme becerileri) okuyucuların başarısız olmalarına neden olmaktadır. </a:t>
            </a:r>
          </a:p>
          <a:p>
            <a:pPr algn="just">
              <a:defRPr/>
            </a:pPr>
            <a:endParaRPr lang="tr-TR" dirty="0">
              <a:solidFill>
                <a:srgbClr val="FFFFFF"/>
              </a:solidFill>
              <a:cs typeface="Arial" charset="0"/>
            </a:endParaRPr>
          </a:p>
          <a:p>
            <a:pPr algn="just">
              <a:defRPr/>
            </a:pPr>
            <a:endParaRPr lang="tr-TR" dirty="0">
              <a:solidFill>
                <a:srgbClr val="FFFFFF"/>
              </a:solidFill>
              <a:cs typeface="Arial"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diamond(in)">
                                      <p:cBhvr>
                                        <p:cTn id="12" dur="1000"/>
                                        <p:tgtEl>
                                          <p:spTgt spid="399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39939"/>
                                        </p:tgtEl>
                                      </p:cBhvr>
                                    </p:animEffect>
                                    <p:set>
                                      <p:cBhvr>
                                        <p:cTn id="17" dur="1" fill="hold">
                                          <p:stCondLst>
                                            <p:cond delay="1999"/>
                                          </p:stCondLst>
                                        </p:cTn>
                                        <p:tgtEl>
                                          <p:spTgt spid="399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srcRect/>
          <a:stretch>
            <a:fillRect/>
          </a:stretch>
        </p:blipFill>
        <p:spPr bwMode="auto">
          <a:xfrm>
            <a:off x="684213" y="981075"/>
            <a:ext cx="7991475" cy="4464050"/>
          </a:xfrm>
          <a:prstGeom prst="rect">
            <a:avLst/>
          </a:prstGeom>
          <a:noFill/>
          <a:ln w="9525">
            <a:noFill/>
            <a:miter lim="800000"/>
            <a:headEnd/>
            <a:tailEnd/>
          </a:ln>
        </p:spPr>
      </p:pic>
      <p:sp>
        <p:nvSpPr>
          <p:cNvPr id="6" name="5 Dikdörtgen"/>
          <p:cNvSpPr/>
          <p:nvPr/>
        </p:nvSpPr>
        <p:spPr>
          <a:xfrm>
            <a:off x="6516688" y="981075"/>
            <a:ext cx="1150937"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baba</a:t>
            </a:r>
          </a:p>
        </p:txBody>
      </p:sp>
      <p:sp>
        <p:nvSpPr>
          <p:cNvPr id="11" name="10 Dikdörtgen"/>
          <p:cNvSpPr/>
          <p:nvPr/>
        </p:nvSpPr>
        <p:spPr>
          <a:xfrm>
            <a:off x="6516688" y="3284538"/>
            <a:ext cx="1150937"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baba</a:t>
            </a:r>
          </a:p>
        </p:txBody>
      </p:sp>
      <p:sp>
        <p:nvSpPr>
          <p:cNvPr id="12" name="11 Dikdörtgen"/>
          <p:cNvSpPr/>
          <p:nvPr/>
        </p:nvSpPr>
        <p:spPr>
          <a:xfrm>
            <a:off x="4211638" y="3284538"/>
            <a:ext cx="1150937"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b-a-b-a</a:t>
            </a:r>
          </a:p>
        </p:txBody>
      </p:sp>
      <p:sp>
        <p:nvSpPr>
          <p:cNvPr id="13" name="12 Dikdörtgen"/>
          <p:cNvSpPr/>
          <p:nvPr/>
        </p:nvSpPr>
        <p:spPr>
          <a:xfrm>
            <a:off x="1908175" y="3357563"/>
            <a:ext cx="1150938"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err="1"/>
              <a:t>ba</a:t>
            </a:r>
            <a:r>
              <a:rPr lang="tr-TR" sz="2000" b="1" dirty="0"/>
              <a:t>-</a:t>
            </a:r>
            <a:r>
              <a:rPr lang="tr-TR" sz="2000" b="1" dirty="0" err="1"/>
              <a:t>ba</a:t>
            </a:r>
            <a:endParaRPr lang="tr-TR" sz="2000" b="1" dirty="0"/>
          </a:p>
        </p:txBody>
      </p:sp>
      <p:sp>
        <p:nvSpPr>
          <p:cNvPr id="14" name="13 Dikdörtgen"/>
          <p:cNvSpPr/>
          <p:nvPr/>
        </p:nvSpPr>
        <p:spPr>
          <a:xfrm>
            <a:off x="1692275" y="765175"/>
            <a:ext cx="1150938"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baba</a:t>
            </a:r>
          </a:p>
        </p:txBody>
      </p:sp>
      <p:sp>
        <p:nvSpPr>
          <p:cNvPr id="15" name="14 Dikdörtgen"/>
          <p:cNvSpPr/>
          <p:nvPr/>
        </p:nvSpPr>
        <p:spPr>
          <a:xfrm>
            <a:off x="6516688" y="836613"/>
            <a:ext cx="1150937"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baba</a:t>
            </a:r>
          </a:p>
        </p:txBody>
      </p:sp>
      <p:sp>
        <p:nvSpPr>
          <p:cNvPr id="20" name="19 Aşağı Bükülmüş Şerit"/>
          <p:cNvSpPr/>
          <p:nvPr/>
        </p:nvSpPr>
        <p:spPr>
          <a:xfrm>
            <a:off x="3203575" y="1628775"/>
            <a:ext cx="2808288" cy="936625"/>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 0  L 0 0.33333  E" pathEditMode="relative" ptsTypes="">
                                      <p:cBhvr>
                                        <p:cTn id="11" dur="1000" fill="hold"/>
                                        <p:tgtEl>
                                          <p:spTgt spid="6"/>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amond(in)">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path" presetSubtype="0" accel="50000" decel="50000" fill="hold" grpId="1" nodeType="clickEffect">
                                  <p:stCondLst>
                                    <p:cond delay="0"/>
                                  </p:stCondLst>
                                  <p:childTnLst>
                                    <p:animMotion origin="layout" path="M -1.11111E-6 -0.00254 L -0.25 -0.00254 " pathEditMode="relative" rAng="0" ptsTypes="AA">
                                      <p:cBhvr>
                                        <p:cTn id="25" dur="1000" fill="hold"/>
                                        <p:tgtEl>
                                          <p:spTgt spid="11"/>
                                        </p:tgtEl>
                                        <p:attrNameLst>
                                          <p:attrName>ppt_x</p:attrName>
                                          <p:attrName>ppt_y</p:attrName>
                                        </p:attrNameLst>
                                      </p:cBhvr>
                                      <p:rCtr x="-125" y="0"/>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2" nodeType="clickEffect">
                                  <p:stCondLst>
                                    <p:cond delay="0"/>
                                  </p:stCondLst>
                                  <p:childTnLst>
                                    <p:animEffect transition="out" filter="fade">
                                      <p:cBhvr>
                                        <p:cTn id="29" dur="1000"/>
                                        <p:tgtEl>
                                          <p:spTgt spid="11"/>
                                        </p:tgtEl>
                                      </p:cBhvr>
                                    </p:animEffect>
                                    <p:set>
                                      <p:cBhvr>
                                        <p:cTn id="30" dur="1" fill="hold">
                                          <p:stCondLst>
                                            <p:cond delay="9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6" dur="1000" fill="hold"/>
                                        <p:tgtEl>
                                          <p:spTgt spid="12"/>
                                        </p:tgtEl>
                                        <p:attrNameLst>
                                          <p:attrName>ppt_y</p:attrName>
                                        </p:attrNameLst>
                                      </p:cBhvr>
                                      <p:tavLst>
                                        <p:tav tm="0">
                                          <p:val>
                                            <p:strVal val="#ppt_y"/>
                                          </p:val>
                                        </p:tav>
                                        <p:tav tm="100000">
                                          <p:val>
                                            <p:strVal val="#ppt_y"/>
                                          </p:val>
                                        </p:tav>
                                      </p:tavLst>
                                    </p:anim>
                                    <p:anim calcmode="lin" valueType="num">
                                      <p:cBhvr>
                                        <p:cTn id="37"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8"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000" tmFilter="0,0; .5, 1; 1, 1"/>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path" presetSubtype="0" accel="50000" decel="50000" fill="hold" grpId="1" nodeType="clickEffect">
                                  <p:stCondLst>
                                    <p:cond delay="0"/>
                                  </p:stCondLst>
                                  <p:iterate type="lt">
                                    <p:tmPct val="0"/>
                                  </p:iterate>
                                  <p:childTnLst>
                                    <p:animMotion origin="layout" path="M 0 0  L -0.25 0  E" pathEditMode="relative" ptsTypes="">
                                      <p:cBhvr>
                                        <p:cTn id="43" dur="1000" fill="hold"/>
                                        <p:tgtEl>
                                          <p:spTgt spid="12"/>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iterate type="lt">
                                    <p:tmPct val="0"/>
                                  </p:iterate>
                                  <p:childTnLst>
                                    <p:animEffect transition="out" filter="fade">
                                      <p:cBhvr>
                                        <p:cTn id="47" dur="1000"/>
                                        <p:tgtEl>
                                          <p:spTgt spid="12"/>
                                        </p:tgtEl>
                                      </p:cBhvr>
                                    </p:animEffect>
                                    <p:set>
                                      <p:cBhvr>
                                        <p:cTn id="48" dur="1" fill="hold">
                                          <p:stCondLst>
                                            <p:cond delay="999"/>
                                          </p:stCondLst>
                                        </p:cTn>
                                        <p:tgtEl>
                                          <p:spTgt spid="1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4" dur="1000" fill="hold"/>
                                        <p:tgtEl>
                                          <p:spTgt spid="13"/>
                                        </p:tgtEl>
                                        <p:attrNameLst>
                                          <p:attrName>ppt_y</p:attrName>
                                        </p:attrNameLst>
                                      </p:cBhvr>
                                      <p:tavLst>
                                        <p:tav tm="0">
                                          <p:val>
                                            <p:strVal val="#ppt_y"/>
                                          </p:val>
                                        </p:tav>
                                        <p:tav tm="100000">
                                          <p:val>
                                            <p:strVal val="#ppt_y"/>
                                          </p:val>
                                        </p:tav>
                                      </p:tavLst>
                                    </p:anim>
                                    <p:anim calcmode="lin" valueType="num">
                                      <p:cBhvr>
                                        <p:cTn id="55"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6"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7" dur="1000" tmFilter="0,0; .5, 1; 1, 1"/>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64" presetClass="path" presetSubtype="0" accel="50000" decel="50000" fill="hold" grpId="1" nodeType="clickEffect">
                                  <p:stCondLst>
                                    <p:cond delay="0"/>
                                  </p:stCondLst>
                                  <p:iterate type="lt">
                                    <p:tmPct val="0"/>
                                  </p:iterate>
                                  <p:childTnLst>
                                    <p:animMotion origin="layout" path="M 0 0  L 0 -0.33333  E" pathEditMode="relative" ptsTypes="">
                                      <p:cBhvr>
                                        <p:cTn id="61" dur="1000" fill="hold"/>
                                        <p:tgtEl>
                                          <p:spTgt spid="13"/>
                                        </p:tgtEl>
                                        <p:attrNameLst>
                                          <p:attrName>ppt_x</p:attrName>
                                          <p:attrName>ppt_y</p:attrName>
                                        </p:attrNameLst>
                                      </p:cBhvr>
                                    </p:animMotion>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2" nodeType="clickEffect">
                                  <p:stCondLst>
                                    <p:cond delay="0"/>
                                  </p:stCondLst>
                                  <p:iterate type="lt">
                                    <p:tmPct val="0"/>
                                  </p:iterate>
                                  <p:childTnLst>
                                    <p:animEffect transition="out" filter="fade">
                                      <p:cBhvr>
                                        <p:cTn id="65" dur="1000"/>
                                        <p:tgtEl>
                                          <p:spTgt spid="13"/>
                                        </p:tgtEl>
                                      </p:cBhvr>
                                    </p:animEffect>
                                    <p:set>
                                      <p:cBhvr>
                                        <p:cTn id="66" dur="1" fill="hold">
                                          <p:stCondLst>
                                            <p:cond delay="999"/>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diamond(in)">
                                      <p:cBhvr>
                                        <p:cTn id="71" dur="1000"/>
                                        <p:tgtEl>
                                          <p:spTgt spid="14"/>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diamond(in)">
                                      <p:cBhvr>
                                        <p:cTn id="74" dur="1000"/>
                                        <p:tgtEl>
                                          <p:spTgt spid="15"/>
                                        </p:tgtEl>
                                      </p:cBhvr>
                                    </p:animEffect>
                                  </p:childTnLst>
                                </p:cTn>
                              </p:par>
                              <p:par>
                                <p:cTn id="75" presetID="8" presetClass="entr" presetSubtype="16"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diamond(in)">
                                      <p:cBhvr>
                                        <p:cTn id="7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11" grpId="0" animBg="1"/>
      <p:bldP spid="11" grpId="1" animBg="1"/>
      <p:bldP spid="11" grpId="2" animBg="1"/>
      <p:bldP spid="12" grpId="0" animBg="1"/>
      <p:bldP spid="12" grpId="1" animBg="1"/>
      <p:bldP spid="13" grpId="0" animBg="1"/>
      <p:bldP spid="13" grpId="1" animBg="1"/>
      <p:bldP spid="13" grpId="2" animBg="1"/>
      <p:bldP spid="14" grpId="0" animBg="1"/>
      <p:bldP spid="15"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5564188" y="4394200"/>
            <a:ext cx="1689100" cy="584200"/>
          </a:xfrm>
          <a:prstGeom prst="rect">
            <a:avLst/>
          </a:prstGeom>
          <a:solidFill>
            <a:srgbClr val="FEC19C"/>
          </a:solidFill>
          <a:ln w="9525">
            <a:solidFill>
              <a:schemeClr val="bg2"/>
            </a:solidFill>
            <a:prstDash val="dash"/>
            <a:miter lim="800000"/>
            <a:headEnd/>
            <a:tailEnd/>
          </a:ln>
        </p:spPr>
        <p:txBody>
          <a:bodyPr>
            <a:spAutoFit/>
          </a:bodyPr>
          <a:lstStyle/>
          <a:p>
            <a:pPr algn="ctr" rtl="1">
              <a:spcBef>
                <a:spcPct val="50000"/>
              </a:spcBef>
            </a:pPr>
            <a:r>
              <a:rPr lang="en-US" sz="1600" b="1">
                <a:latin typeface="Arial" pitchFamily="34" charset="0"/>
              </a:rPr>
              <a:t>Alfabetik Kurallar</a:t>
            </a:r>
          </a:p>
        </p:txBody>
      </p:sp>
      <p:grpSp>
        <p:nvGrpSpPr>
          <p:cNvPr id="2" name="Group 3"/>
          <p:cNvGrpSpPr>
            <a:grpSpLocks/>
          </p:cNvGrpSpPr>
          <p:nvPr/>
        </p:nvGrpSpPr>
        <p:grpSpPr bwMode="auto">
          <a:xfrm flipH="1">
            <a:off x="755650" y="0"/>
            <a:ext cx="4500563" cy="6013450"/>
            <a:chOff x="1372" y="1073"/>
            <a:chExt cx="648" cy="807"/>
          </a:xfrm>
        </p:grpSpPr>
        <p:sp>
          <p:nvSpPr>
            <p:cNvPr id="59649" name="Freeform 4"/>
            <p:cNvSpPr>
              <a:spLocks/>
            </p:cNvSpPr>
            <p:nvPr/>
          </p:nvSpPr>
          <p:spPr bwMode="auto">
            <a:xfrm>
              <a:off x="1416" y="1279"/>
              <a:ext cx="550" cy="598"/>
            </a:xfrm>
            <a:custGeom>
              <a:avLst/>
              <a:gdLst>
                <a:gd name="T0" fmla="*/ 7 w 1101"/>
                <a:gd name="T1" fmla="*/ 1 h 1196"/>
                <a:gd name="T2" fmla="*/ 9 w 1101"/>
                <a:gd name="T3" fmla="*/ 1 h 1196"/>
                <a:gd name="T4" fmla="*/ 11 w 1101"/>
                <a:gd name="T5" fmla="*/ 0 h 1196"/>
                <a:gd name="T6" fmla="*/ 12 w 1101"/>
                <a:gd name="T7" fmla="*/ 0 h 1196"/>
                <a:gd name="T8" fmla="*/ 13 w 1101"/>
                <a:gd name="T9" fmla="*/ 1 h 1196"/>
                <a:gd name="T10" fmla="*/ 14 w 1101"/>
                <a:gd name="T11" fmla="*/ 1 h 1196"/>
                <a:gd name="T12" fmla="*/ 15 w 1101"/>
                <a:gd name="T13" fmla="*/ 1 h 1196"/>
                <a:gd name="T14" fmla="*/ 17 w 1101"/>
                <a:gd name="T15" fmla="*/ 2 h 1196"/>
                <a:gd name="T16" fmla="*/ 17 w 1101"/>
                <a:gd name="T17" fmla="*/ 5 h 1196"/>
                <a:gd name="T18" fmla="*/ 16 w 1101"/>
                <a:gd name="T19" fmla="*/ 5 h 1196"/>
                <a:gd name="T20" fmla="*/ 16 w 1101"/>
                <a:gd name="T21" fmla="*/ 6 h 1196"/>
                <a:gd name="T22" fmla="*/ 16 w 1101"/>
                <a:gd name="T23" fmla="*/ 7 h 1196"/>
                <a:gd name="T24" fmla="*/ 15 w 1101"/>
                <a:gd name="T25" fmla="*/ 8 h 1196"/>
                <a:gd name="T26" fmla="*/ 15 w 1101"/>
                <a:gd name="T27" fmla="*/ 8 h 1196"/>
                <a:gd name="T28" fmla="*/ 15 w 1101"/>
                <a:gd name="T29" fmla="*/ 9 h 1196"/>
                <a:gd name="T30" fmla="*/ 15 w 1101"/>
                <a:gd name="T31" fmla="*/ 9 h 1196"/>
                <a:gd name="T32" fmla="*/ 14 w 1101"/>
                <a:gd name="T33" fmla="*/ 11 h 1196"/>
                <a:gd name="T34" fmla="*/ 13 w 1101"/>
                <a:gd name="T35" fmla="*/ 12 h 1196"/>
                <a:gd name="T36" fmla="*/ 12 w 1101"/>
                <a:gd name="T37" fmla="*/ 13 h 1196"/>
                <a:gd name="T38" fmla="*/ 12 w 1101"/>
                <a:gd name="T39" fmla="*/ 14 h 1196"/>
                <a:gd name="T40" fmla="*/ 11 w 1101"/>
                <a:gd name="T41" fmla="*/ 15 h 1196"/>
                <a:gd name="T42" fmla="*/ 11 w 1101"/>
                <a:gd name="T43" fmla="*/ 15 h 1196"/>
                <a:gd name="T44" fmla="*/ 11 w 1101"/>
                <a:gd name="T45" fmla="*/ 16 h 1196"/>
                <a:gd name="T46" fmla="*/ 10 w 1101"/>
                <a:gd name="T47" fmla="*/ 17 h 1196"/>
                <a:gd name="T48" fmla="*/ 9 w 1101"/>
                <a:gd name="T49" fmla="*/ 17 h 1196"/>
                <a:gd name="T50" fmla="*/ 7 w 1101"/>
                <a:gd name="T51" fmla="*/ 17 h 1196"/>
                <a:gd name="T52" fmla="*/ 5 w 1101"/>
                <a:gd name="T53" fmla="*/ 19 h 1196"/>
                <a:gd name="T54" fmla="*/ 4 w 1101"/>
                <a:gd name="T55" fmla="*/ 19 h 1196"/>
                <a:gd name="T56" fmla="*/ 4 w 1101"/>
                <a:gd name="T57" fmla="*/ 19 h 1196"/>
                <a:gd name="T58" fmla="*/ 0 w 1101"/>
                <a:gd name="T59" fmla="*/ 14 h 1196"/>
                <a:gd name="T60" fmla="*/ 0 w 1101"/>
                <a:gd name="T61" fmla="*/ 13 h 1196"/>
                <a:gd name="T62" fmla="*/ 0 w 1101"/>
                <a:gd name="T63" fmla="*/ 11 h 1196"/>
                <a:gd name="T64" fmla="*/ 0 w 1101"/>
                <a:gd name="T65" fmla="*/ 10 h 1196"/>
                <a:gd name="T66" fmla="*/ 1 w 1101"/>
                <a:gd name="T67" fmla="*/ 9 h 1196"/>
                <a:gd name="T68" fmla="*/ 1 w 1101"/>
                <a:gd name="T69" fmla="*/ 8 h 1196"/>
                <a:gd name="T70" fmla="*/ 1 w 1101"/>
                <a:gd name="T71" fmla="*/ 7 h 1196"/>
                <a:gd name="T72" fmla="*/ 0 w 1101"/>
                <a:gd name="T73" fmla="*/ 6 h 1196"/>
                <a:gd name="T74" fmla="*/ 0 w 1101"/>
                <a:gd name="T75" fmla="*/ 5 h 1196"/>
                <a:gd name="T76" fmla="*/ 0 w 1101"/>
                <a:gd name="T77" fmla="*/ 4 h 1196"/>
                <a:gd name="T78" fmla="*/ 1 w 1101"/>
                <a:gd name="T79" fmla="*/ 2 h 1196"/>
                <a:gd name="T80" fmla="*/ 1 w 1101"/>
                <a:gd name="T81" fmla="*/ 2 h 1196"/>
                <a:gd name="T82" fmla="*/ 2 w 1101"/>
                <a:gd name="T83" fmla="*/ 2 h 1196"/>
                <a:gd name="T84" fmla="*/ 3 w 1101"/>
                <a:gd name="T85" fmla="*/ 5 h 1196"/>
                <a:gd name="T86" fmla="*/ 3 w 1101"/>
                <a:gd name="T87" fmla="*/ 5 h 1196"/>
                <a:gd name="T88" fmla="*/ 3 w 1101"/>
                <a:gd name="T89" fmla="*/ 5 h 1196"/>
                <a:gd name="T90" fmla="*/ 4 w 1101"/>
                <a:gd name="T91" fmla="*/ 5 h 1196"/>
                <a:gd name="T92" fmla="*/ 5 w 1101"/>
                <a:gd name="T93" fmla="*/ 5 h 1196"/>
                <a:gd name="T94" fmla="*/ 6 w 1101"/>
                <a:gd name="T95" fmla="*/ 3 h 1196"/>
                <a:gd name="T96" fmla="*/ 6 w 1101"/>
                <a:gd name="T97" fmla="*/ 2 h 1196"/>
                <a:gd name="T98" fmla="*/ 7 w 1101"/>
                <a:gd name="T99" fmla="*/ 2 h 1196"/>
                <a:gd name="T100" fmla="*/ 7 w 1101"/>
                <a:gd name="T101" fmla="*/ 1 h 1196"/>
                <a:gd name="T102" fmla="*/ 7 w 1101"/>
                <a:gd name="T103" fmla="*/ 1 h 11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1"/>
                <a:gd name="T157" fmla="*/ 0 h 1196"/>
                <a:gd name="T158" fmla="*/ 1101 w 1101"/>
                <a:gd name="T159" fmla="*/ 1196 h 11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1" h="1196">
                  <a:moveTo>
                    <a:pt x="454" y="63"/>
                  </a:moveTo>
                  <a:lnTo>
                    <a:pt x="637" y="18"/>
                  </a:lnTo>
                  <a:lnTo>
                    <a:pt x="707" y="0"/>
                  </a:lnTo>
                  <a:lnTo>
                    <a:pt x="789" y="0"/>
                  </a:lnTo>
                  <a:lnTo>
                    <a:pt x="853" y="29"/>
                  </a:lnTo>
                  <a:lnTo>
                    <a:pt x="914" y="52"/>
                  </a:lnTo>
                  <a:lnTo>
                    <a:pt x="1013" y="88"/>
                  </a:lnTo>
                  <a:lnTo>
                    <a:pt x="1101" y="130"/>
                  </a:lnTo>
                  <a:lnTo>
                    <a:pt x="1089" y="270"/>
                  </a:lnTo>
                  <a:lnTo>
                    <a:pt x="1059" y="329"/>
                  </a:lnTo>
                  <a:lnTo>
                    <a:pt x="1059" y="413"/>
                  </a:lnTo>
                  <a:lnTo>
                    <a:pt x="1036" y="466"/>
                  </a:lnTo>
                  <a:lnTo>
                    <a:pt x="1002" y="506"/>
                  </a:lnTo>
                  <a:lnTo>
                    <a:pt x="971" y="506"/>
                  </a:lnTo>
                  <a:lnTo>
                    <a:pt x="960" y="571"/>
                  </a:lnTo>
                  <a:lnTo>
                    <a:pt x="964" y="622"/>
                  </a:lnTo>
                  <a:lnTo>
                    <a:pt x="929" y="689"/>
                  </a:lnTo>
                  <a:lnTo>
                    <a:pt x="865" y="801"/>
                  </a:lnTo>
                  <a:lnTo>
                    <a:pt x="817" y="860"/>
                  </a:lnTo>
                  <a:lnTo>
                    <a:pt x="783" y="907"/>
                  </a:lnTo>
                  <a:lnTo>
                    <a:pt x="737" y="955"/>
                  </a:lnTo>
                  <a:lnTo>
                    <a:pt x="726" y="981"/>
                  </a:lnTo>
                  <a:lnTo>
                    <a:pt x="718" y="1014"/>
                  </a:lnTo>
                  <a:lnTo>
                    <a:pt x="688" y="1061"/>
                  </a:lnTo>
                  <a:lnTo>
                    <a:pt x="629" y="1061"/>
                  </a:lnTo>
                  <a:lnTo>
                    <a:pt x="494" y="1073"/>
                  </a:lnTo>
                  <a:lnTo>
                    <a:pt x="359" y="1179"/>
                  </a:lnTo>
                  <a:lnTo>
                    <a:pt x="312" y="1196"/>
                  </a:lnTo>
                  <a:lnTo>
                    <a:pt x="272" y="1154"/>
                  </a:lnTo>
                  <a:lnTo>
                    <a:pt x="53" y="884"/>
                  </a:lnTo>
                  <a:lnTo>
                    <a:pt x="5" y="825"/>
                  </a:lnTo>
                  <a:lnTo>
                    <a:pt x="0" y="689"/>
                  </a:lnTo>
                  <a:lnTo>
                    <a:pt x="47" y="649"/>
                  </a:lnTo>
                  <a:lnTo>
                    <a:pt x="64" y="595"/>
                  </a:lnTo>
                  <a:lnTo>
                    <a:pt x="64" y="506"/>
                  </a:lnTo>
                  <a:lnTo>
                    <a:pt x="64" y="478"/>
                  </a:lnTo>
                  <a:lnTo>
                    <a:pt x="28" y="413"/>
                  </a:lnTo>
                  <a:lnTo>
                    <a:pt x="28" y="324"/>
                  </a:lnTo>
                  <a:lnTo>
                    <a:pt x="17" y="253"/>
                  </a:lnTo>
                  <a:lnTo>
                    <a:pt x="64" y="164"/>
                  </a:lnTo>
                  <a:lnTo>
                    <a:pt x="118" y="147"/>
                  </a:lnTo>
                  <a:lnTo>
                    <a:pt x="165" y="164"/>
                  </a:lnTo>
                  <a:lnTo>
                    <a:pt x="194" y="289"/>
                  </a:lnTo>
                  <a:lnTo>
                    <a:pt x="197" y="301"/>
                  </a:lnTo>
                  <a:lnTo>
                    <a:pt x="224" y="318"/>
                  </a:lnTo>
                  <a:lnTo>
                    <a:pt x="304" y="322"/>
                  </a:lnTo>
                  <a:lnTo>
                    <a:pt x="338" y="257"/>
                  </a:lnTo>
                  <a:lnTo>
                    <a:pt x="407" y="200"/>
                  </a:lnTo>
                  <a:lnTo>
                    <a:pt x="418" y="153"/>
                  </a:lnTo>
                  <a:lnTo>
                    <a:pt x="448" y="118"/>
                  </a:lnTo>
                  <a:lnTo>
                    <a:pt x="454" y="63"/>
                  </a:lnTo>
                  <a:close/>
                </a:path>
              </a:pathLst>
            </a:custGeom>
            <a:solidFill>
              <a:srgbClr val="F7A594"/>
            </a:solidFill>
            <a:ln w="9525">
              <a:noFill/>
              <a:round/>
              <a:headEnd/>
              <a:tailEnd/>
            </a:ln>
          </p:spPr>
          <p:txBody>
            <a:bodyPr/>
            <a:lstStyle/>
            <a:p>
              <a:endParaRPr lang="tr-TR"/>
            </a:p>
          </p:txBody>
        </p:sp>
        <p:sp>
          <p:nvSpPr>
            <p:cNvPr id="59650" name="Freeform 5"/>
            <p:cNvSpPr>
              <a:spLocks/>
            </p:cNvSpPr>
            <p:nvPr/>
          </p:nvSpPr>
          <p:spPr bwMode="auto">
            <a:xfrm>
              <a:off x="1379" y="1082"/>
              <a:ext cx="627" cy="371"/>
            </a:xfrm>
            <a:custGeom>
              <a:avLst/>
              <a:gdLst>
                <a:gd name="T0" fmla="*/ 0 w 1254"/>
                <a:gd name="T1" fmla="*/ 12 h 741"/>
                <a:gd name="T2" fmla="*/ 1 w 1254"/>
                <a:gd name="T3" fmla="*/ 11 h 741"/>
                <a:gd name="T4" fmla="*/ 1 w 1254"/>
                <a:gd name="T5" fmla="*/ 9 h 741"/>
                <a:gd name="T6" fmla="*/ 1 w 1254"/>
                <a:gd name="T7" fmla="*/ 8 h 741"/>
                <a:gd name="T8" fmla="*/ 1 w 1254"/>
                <a:gd name="T9" fmla="*/ 6 h 741"/>
                <a:gd name="T10" fmla="*/ 2 w 1254"/>
                <a:gd name="T11" fmla="*/ 4 h 741"/>
                <a:gd name="T12" fmla="*/ 2 w 1254"/>
                <a:gd name="T13" fmla="*/ 3 h 741"/>
                <a:gd name="T14" fmla="*/ 3 w 1254"/>
                <a:gd name="T15" fmla="*/ 3 h 741"/>
                <a:gd name="T16" fmla="*/ 5 w 1254"/>
                <a:gd name="T17" fmla="*/ 2 h 741"/>
                <a:gd name="T18" fmla="*/ 6 w 1254"/>
                <a:gd name="T19" fmla="*/ 2 h 741"/>
                <a:gd name="T20" fmla="*/ 7 w 1254"/>
                <a:gd name="T21" fmla="*/ 1 h 741"/>
                <a:gd name="T22" fmla="*/ 9 w 1254"/>
                <a:gd name="T23" fmla="*/ 0 h 741"/>
                <a:gd name="T24" fmla="*/ 14 w 1254"/>
                <a:gd name="T25" fmla="*/ 1 h 741"/>
                <a:gd name="T26" fmla="*/ 15 w 1254"/>
                <a:gd name="T27" fmla="*/ 2 h 741"/>
                <a:gd name="T28" fmla="*/ 18 w 1254"/>
                <a:gd name="T29" fmla="*/ 4 h 741"/>
                <a:gd name="T30" fmla="*/ 19 w 1254"/>
                <a:gd name="T31" fmla="*/ 6 h 741"/>
                <a:gd name="T32" fmla="*/ 20 w 1254"/>
                <a:gd name="T33" fmla="*/ 7 h 741"/>
                <a:gd name="T34" fmla="*/ 19 w 1254"/>
                <a:gd name="T35" fmla="*/ 8 h 741"/>
                <a:gd name="T36" fmla="*/ 20 w 1254"/>
                <a:gd name="T37" fmla="*/ 8 h 741"/>
                <a:gd name="T38" fmla="*/ 19 w 1254"/>
                <a:gd name="T39" fmla="*/ 9 h 741"/>
                <a:gd name="T40" fmla="*/ 18 w 1254"/>
                <a:gd name="T41" fmla="*/ 8 h 741"/>
                <a:gd name="T42" fmla="*/ 17 w 1254"/>
                <a:gd name="T43" fmla="*/ 8 h 741"/>
                <a:gd name="T44" fmla="*/ 13 w 1254"/>
                <a:gd name="T45" fmla="*/ 7 h 741"/>
                <a:gd name="T46" fmla="*/ 10 w 1254"/>
                <a:gd name="T47" fmla="*/ 7 h 741"/>
                <a:gd name="T48" fmla="*/ 9 w 1254"/>
                <a:gd name="T49" fmla="*/ 9 h 741"/>
                <a:gd name="T50" fmla="*/ 6 w 1254"/>
                <a:gd name="T51" fmla="*/ 11 h 741"/>
                <a:gd name="T52" fmla="*/ 6 w 1254"/>
                <a:gd name="T53" fmla="*/ 11 h 741"/>
                <a:gd name="T54" fmla="*/ 5 w 1254"/>
                <a:gd name="T55" fmla="*/ 12 h 741"/>
                <a:gd name="T56" fmla="*/ 4 w 1254"/>
                <a:gd name="T57" fmla="*/ 10 h 741"/>
                <a:gd name="T58" fmla="*/ 3 w 1254"/>
                <a:gd name="T59" fmla="*/ 9 h 741"/>
                <a:gd name="T60" fmla="*/ 2 w 1254"/>
                <a:gd name="T61" fmla="*/ 9 h 741"/>
                <a:gd name="T62" fmla="*/ 1 w 1254"/>
                <a:gd name="T63" fmla="*/ 11 h 741"/>
                <a:gd name="T64" fmla="*/ 1 w 1254"/>
                <a:gd name="T65" fmla="*/ 12 h 7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4"/>
                <a:gd name="T100" fmla="*/ 0 h 741"/>
                <a:gd name="T101" fmla="*/ 1254 w 1254"/>
                <a:gd name="T102" fmla="*/ 741 h 7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4" h="741">
                  <a:moveTo>
                    <a:pt x="38" y="741"/>
                  </a:moveTo>
                  <a:lnTo>
                    <a:pt x="0" y="738"/>
                  </a:lnTo>
                  <a:lnTo>
                    <a:pt x="5" y="662"/>
                  </a:lnTo>
                  <a:lnTo>
                    <a:pt x="47" y="646"/>
                  </a:lnTo>
                  <a:lnTo>
                    <a:pt x="51" y="599"/>
                  </a:lnTo>
                  <a:lnTo>
                    <a:pt x="5" y="551"/>
                  </a:lnTo>
                  <a:lnTo>
                    <a:pt x="5" y="492"/>
                  </a:lnTo>
                  <a:lnTo>
                    <a:pt x="41" y="452"/>
                  </a:lnTo>
                  <a:lnTo>
                    <a:pt x="51" y="407"/>
                  </a:lnTo>
                  <a:lnTo>
                    <a:pt x="57" y="331"/>
                  </a:lnTo>
                  <a:lnTo>
                    <a:pt x="106" y="270"/>
                  </a:lnTo>
                  <a:lnTo>
                    <a:pt x="142" y="245"/>
                  </a:lnTo>
                  <a:lnTo>
                    <a:pt x="150" y="207"/>
                  </a:lnTo>
                  <a:lnTo>
                    <a:pt x="163" y="175"/>
                  </a:lnTo>
                  <a:lnTo>
                    <a:pt x="186" y="150"/>
                  </a:lnTo>
                  <a:lnTo>
                    <a:pt x="216" y="135"/>
                  </a:lnTo>
                  <a:lnTo>
                    <a:pt x="247" y="122"/>
                  </a:lnTo>
                  <a:lnTo>
                    <a:pt x="283" y="110"/>
                  </a:lnTo>
                  <a:lnTo>
                    <a:pt x="304" y="160"/>
                  </a:lnTo>
                  <a:lnTo>
                    <a:pt x="403" y="74"/>
                  </a:lnTo>
                  <a:lnTo>
                    <a:pt x="418" y="63"/>
                  </a:lnTo>
                  <a:lnTo>
                    <a:pt x="456" y="40"/>
                  </a:lnTo>
                  <a:lnTo>
                    <a:pt x="509" y="15"/>
                  </a:lnTo>
                  <a:lnTo>
                    <a:pt x="572" y="0"/>
                  </a:lnTo>
                  <a:lnTo>
                    <a:pt x="840" y="21"/>
                  </a:lnTo>
                  <a:lnTo>
                    <a:pt x="901" y="46"/>
                  </a:lnTo>
                  <a:lnTo>
                    <a:pt x="945" y="59"/>
                  </a:lnTo>
                  <a:lnTo>
                    <a:pt x="996" y="99"/>
                  </a:lnTo>
                  <a:lnTo>
                    <a:pt x="1049" y="150"/>
                  </a:lnTo>
                  <a:lnTo>
                    <a:pt x="1095" y="211"/>
                  </a:lnTo>
                  <a:lnTo>
                    <a:pt x="1163" y="266"/>
                  </a:lnTo>
                  <a:lnTo>
                    <a:pt x="1201" y="352"/>
                  </a:lnTo>
                  <a:lnTo>
                    <a:pt x="1216" y="392"/>
                  </a:lnTo>
                  <a:lnTo>
                    <a:pt x="1226" y="445"/>
                  </a:lnTo>
                  <a:lnTo>
                    <a:pt x="1211" y="475"/>
                  </a:lnTo>
                  <a:lnTo>
                    <a:pt x="1201" y="490"/>
                  </a:lnTo>
                  <a:lnTo>
                    <a:pt x="1254" y="460"/>
                  </a:lnTo>
                  <a:lnTo>
                    <a:pt x="1249" y="485"/>
                  </a:lnTo>
                  <a:lnTo>
                    <a:pt x="1232" y="517"/>
                  </a:lnTo>
                  <a:lnTo>
                    <a:pt x="1186" y="532"/>
                  </a:lnTo>
                  <a:lnTo>
                    <a:pt x="1157" y="521"/>
                  </a:lnTo>
                  <a:lnTo>
                    <a:pt x="1110" y="500"/>
                  </a:lnTo>
                  <a:lnTo>
                    <a:pt x="1064" y="479"/>
                  </a:lnTo>
                  <a:lnTo>
                    <a:pt x="1045" y="470"/>
                  </a:lnTo>
                  <a:lnTo>
                    <a:pt x="891" y="411"/>
                  </a:lnTo>
                  <a:lnTo>
                    <a:pt x="863" y="393"/>
                  </a:lnTo>
                  <a:lnTo>
                    <a:pt x="789" y="399"/>
                  </a:lnTo>
                  <a:lnTo>
                    <a:pt x="675" y="416"/>
                  </a:lnTo>
                  <a:lnTo>
                    <a:pt x="540" y="458"/>
                  </a:lnTo>
                  <a:lnTo>
                    <a:pt x="519" y="523"/>
                  </a:lnTo>
                  <a:lnTo>
                    <a:pt x="483" y="589"/>
                  </a:lnTo>
                  <a:lnTo>
                    <a:pt x="416" y="652"/>
                  </a:lnTo>
                  <a:lnTo>
                    <a:pt x="405" y="681"/>
                  </a:lnTo>
                  <a:lnTo>
                    <a:pt x="393" y="701"/>
                  </a:lnTo>
                  <a:lnTo>
                    <a:pt x="378" y="715"/>
                  </a:lnTo>
                  <a:lnTo>
                    <a:pt x="279" y="705"/>
                  </a:lnTo>
                  <a:lnTo>
                    <a:pt x="266" y="652"/>
                  </a:lnTo>
                  <a:lnTo>
                    <a:pt x="256" y="612"/>
                  </a:lnTo>
                  <a:lnTo>
                    <a:pt x="245" y="582"/>
                  </a:lnTo>
                  <a:lnTo>
                    <a:pt x="230" y="557"/>
                  </a:lnTo>
                  <a:lnTo>
                    <a:pt x="203" y="538"/>
                  </a:lnTo>
                  <a:lnTo>
                    <a:pt x="127" y="557"/>
                  </a:lnTo>
                  <a:lnTo>
                    <a:pt x="121" y="599"/>
                  </a:lnTo>
                  <a:lnTo>
                    <a:pt x="97" y="650"/>
                  </a:lnTo>
                  <a:lnTo>
                    <a:pt x="97" y="734"/>
                  </a:lnTo>
                  <a:lnTo>
                    <a:pt x="38" y="741"/>
                  </a:lnTo>
                  <a:close/>
                </a:path>
              </a:pathLst>
            </a:custGeom>
            <a:solidFill>
              <a:srgbClr val="8C5F2C"/>
            </a:solidFill>
            <a:ln w="9525">
              <a:noFill/>
              <a:round/>
              <a:headEnd/>
              <a:tailEnd/>
            </a:ln>
          </p:spPr>
          <p:txBody>
            <a:bodyPr/>
            <a:lstStyle/>
            <a:p>
              <a:endParaRPr lang="tr-TR"/>
            </a:p>
          </p:txBody>
        </p:sp>
        <p:sp>
          <p:nvSpPr>
            <p:cNvPr id="59651" name="Freeform 6"/>
            <p:cNvSpPr>
              <a:spLocks/>
            </p:cNvSpPr>
            <p:nvPr/>
          </p:nvSpPr>
          <p:spPr bwMode="auto">
            <a:xfrm>
              <a:off x="1384" y="1398"/>
              <a:ext cx="43" cy="43"/>
            </a:xfrm>
            <a:custGeom>
              <a:avLst/>
              <a:gdLst>
                <a:gd name="T0" fmla="*/ 1 w 88"/>
                <a:gd name="T1" fmla="*/ 0 h 86"/>
                <a:gd name="T2" fmla="*/ 0 w 88"/>
                <a:gd name="T3" fmla="*/ 1 h 86"/>
                <a:gd name="T4" fmla="*/ 0 w 88"/>
                <a:gd name="T5" fmla="*/ 1 h 86"/>
                <a:gd name="T6" fmla="*/ 0 w 88"/>
                <a:gd name="T7" fmla="*/ 1 h 86"/>
                <a:gd name="T8" fmla="*/ 0 w 88"/>
                <a:gd name="T9" fmla="*/ 1 h 86"/>
                <a:gd name="T10" fmla="*/ 0 w 88"/>
                <a:gd name="T11" fmla="*/ 1 h 86"/>
                <a:gd name="T12" fmla="*/ 1 w 88"/>
                <a:gd name="T13" fmla="*/ 1 h 86"/>
                <a:gd name="T14" fmla="*/ 1 w 88"/>
                <a:gd name="T15" fmla="*/ 1 h 86"/>
                <a:gd name="T16" fmla="*/ 1 w 88"/>
                <a:gd name="T17" fmla="*/ 0 h 86"/>
                <a:gd name="T18" fmla="*/ 1 w 8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86"/>
                <a:gd name="T32" fmla="*/ 88 w 8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86">
                  <a:moveTo>
                    <a:pt x="65" y="0"/>
                  </a:moveTo>
                  <a:lnTo>
                    <a:pt x="59" y="55"/>
                  </a:lnTo>
                  <a:lnTo>
                    <a:pt x="19" y="55"/>
                  </a:lnTo>
                  <a:lnTo>
                    <a:pt x="0" y="38"/>
                  </a:lnTo>
                  <a:lnTo>
                    <a:pt x="4" y="72"/>
                  </a:lnTo>
                  <a:lnTo>
                    <a:pt x="51" y="86"/>
                  </a:lnTo>
                  <a:lnTo>
                    <a:pt x="70" y="70"/>
                  </a:lnTo>
                  <a:lnTo>
                    <a:pt x="88" y="17"/>
                  </a:lnTo>
                  <a:lnTo>
                    <a:pt x="65" y="0"/>
                  </a:lnTo>
                  <a:close/>
                </a:path>
              </a:pathLst>
            </a:custGeom>
            <a:solidFill>
              <a:srgbClr val="AD8254"/>
            </a:solidFill>
            <a:ln w="9525">
              <a:noFill/>
              <a:round/>
              <a:headEnd/>
              <a:tailEnd/>
            </a:ln>
          </p:spPr>
          <p:txBody>
            <a:bodyPr/>
            <a:lstStyle/>
            <a:p>
              <a:endParaRPr lang="tr-TR"/>
            </a:p>
          </p:txBody>
        </p:sp>
        <p:sp>
          <p:nvSpPr>
            <p:cNvPr id="59652" name="Freeform 7"/>
            <p:cNvSpPr>
              <a:spLocks/>
            </p:cNvSpPr>
            <p:nvPr/>
          </p:nvSpPr>
          <p:spPr bwMode="auto">
            <a:xfrm>
              <a:off x="1462" y="1220"/>
              <a:ext cx="51" cy="131"/>
            </a:xfrm>
            <a:custGeom>
              <a:avLst/>
              <a:gdLst>
                <a:gd name="T0" fmla="*/ 1 w 101"/>
                <a:gd name="T1" fmla="*/ 0 h 262"/>
                <a:gd name="T2" fmla="*/ 2 w 101"/>
                <a:gd name="T3" fmla="*/ 1 h 262"/>
                <a:gd name="T4" fmla="*/ 2 w 101"/>
                <a:gd name="T5" fmla="*/ 2 h 262"/>
                <a:gd name="T6" fmla="*/ 2 w 101"/>
                <a:gd name="T7" fmla="*/ 2 h 262"/>
                <a:gd name="T8" fmla="*/ 2 w 101"/>
                <a:gd name="T9" fmla="*/ 2 h 262"/>
                <a:gd name="T10" fmla="*/ 1 w 101"/>
                <a:gd name="T11" fmla="*/ 2 h 262"/>
                <a:gd name="T12" fmla="*/ 2 w 101"/>
                <a:gd name="T13" fmla="*/ 3 h 262"/>
                <a:gd name="T14" fmla="*/ 1 w 101"/>
                <a:gd name="T15" fmla="*/ 3 h 262"/>
                <a:gd name="T16" fmla="*/ 2 w 101"/>
                <a:gd name="T17" fmla="*/ 3 h 262"/>
                <a:gd name="T18" fmla="*/ 1 w 101"/>
                <a:gd name="T19" fmla="*/ 3 h 262"/>
                <a:gd name="T20" fmla="*/ 1 w 101"/>
                <a:gd name="T21" fmla="*/ 4 h 262"/>
                <a:gd name="T22" fmla="*/ 1 w 101"/>
                <a:gd name="T23" fmla="*/ 4 h 262"/>
                <a:gd name="T24" fmla="*/ 0 w 101"/>
                <a:gd name="T25" fmla="*/ 2 h 262"/>
                <a:gd name="T26" fmla="*/ 1 w 101"/>
                <a:gd name="T27" fmla="*/ 1 h 262"/>
                <a:gd name="T28" fmla="*/ 1 w 101"/>
                <a:gd name="T29" fmla="*/ 0 h 262"/>
                <a:gd name="T30" fmla="*/ 1 w 101"/>
                <a:gd name="T31" fmla="*/ 0 h 2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
                <a:gd name="T49" fmla="*/ 0 h 262"/>
                <a:gd name="T50" fmla="*/ 101 w 101"/>
                <a:gd name="T51" fmla="*/ 262 h 2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 h="262">
                  <a:moveTo>
                    <a:pt x="53" y="0"/>
                  </a:moveTo>
                  <a:lnTo>
                    <a:pt x="66" y="74"/>
                  </a:lnTo>
                  <a:lnTo>
                    <a:pt x="89" y="123"/>
                  </a:lnTo>
                  <a:lnTo>
                    <a:pt x="101" y="146"/>
                  </a:lnTo>
                  <a:lnTo>
                    <a:pt x="82" y="142"/>
                  </a:lnTo>
                  <a:lnTo>
                    <a:pt x="59" y="138"/>
                  </a:lnTo>
                  <a:lnTo>
                    <a:pt x="99" y="188"/>
                  </a:lnTo>
                  <a:lnTo>
                    <a:pt x="61" y="180"/>
                  </a:lnTo>
                  <a:lnTo>
                    <a:pt x="74" y="230"/>
                  </a:lnTo>
                  <a:lnTo>
                    <a:pt x="38" y="228"/>
                  </a:lnTo>
                  <a:lnTo>
                    <a:pt x="53" y="262"/>
                  </a:lnTo>
                  <a:lnTo>
                    <a:pt x="13" y="254"/>
                  </a:lnTo>
                  <a:lnTo>
                    <a:pt x="0" y="163"/>
                  </a:lnTo>
                  <a:lnTo>
                    <a:pt x="15" y="66"/>
                  </a:lnTo>
                  <a:lnTo>
                    <a:pt x="53" y="0"/>
                  </a:lnTo>
                  <a:close/>
                </a:path>
              </a:pathLst>
            </a:custGeom>
            <a:solidFill>
              <a:srgbClr val="AD8254"/>
            </a:solidFill>
            <a:ln w="9525">
              <a:noFill/>
              <a:round/>
              <a:headEnd/>
              <a:tailEnd/>
            </a:ln>
          </p:spPr>
          <p:txBody>
            <a:bodyPr/>
            <a:lstStyle/>
            <a:p>
              <a:endParaRPr lang="tr-TR"/>
            </a:p>
          </p:txBody>
        </p:sp>
        <p:sp>
          <p:nvSpPr>
            <p:cNvPr id="59653" name="Freeform 8"/>
            <p:cNvSpPr>
              <a:spLocks/>
            </p:cNvSpPr>
            <p:nvPr/>
          </p:nvSpPr>
          <p:spPr bwMode="auto">
            <a:xfrm>
              <a:off x="1393" y="1311"/>
              <a:ext cx="69" cy="59"/>
            </a:xfrm>
            <a:custGeom>
              <a:avLst/>
              <a:gdLst>
                <a:gd name="T0" fmla="*/ 1 w 139"/>
                <a:gd name="T1" fmla="*/ 0 h 118"/>
                <a:gd name="T2" fmla="*/ 1 w 139"/>
                <a:gd name="T3" fmla="*/ 1 h 118"/>
                <a:gd name="T4" fmla="*/ 0 w 139"/>
                <a:gd name="T5" fmla="*/ 1 h 118"/>
                <a:gd name="T6" fmla="*/ 0 w 139"/>
                <a:gd name="T7" fmla="*/ 2 h 118"/>
                <a:gd name="T8" fmla="*/ 0 w 139"/>
                <a:gd name="T9" fmla="*/ 2 h 118"/>
                <a:gd name="T10" fmla="*/ 1 w 139"/>
                <a:gd name="T11" fmla="*/ 2 h 118"/>
                <a:gd name="T12" fmla="*/ 0 w 139"/>
                <a:gd name="T13" fmla="*/ 2 h 118"/>
                <a:gd name="T14" fmla="*/ 0 w 139"/>
                <a:gd name="T15" fmla="*/ 2 h 118"/>
                <a:gd name="T16" fmla="*/ 1 w 139"/>
                <a:gd name="T17" fmla="*/ 2 h 118"/>
                <a:gd name="T18" fmla="*/ 1 w 139"/>
                <a:gd name="T19" fmla="*/ 2 h 118"/>
                <a:gd name="T20" fmla="*/ 2 w 139"/>
                <a:gd name="T21" fmla="*/ 2 h 118"/>
                <a:gd name="T22" fmla="*/ 1 w 139"/>
                <a:gd name="T23" fmla="*/ 1 h 118"/>
                <a:gd name="T24" fmla="*/ 1 w 139"/>
                <a:gd name="T25" fmla="*/ 0 h 118"/>
                <a:gd name="T26" fmla="*/ 1 w 139"/>
                <a:gd name="T27" fmla="*/ 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18"/>
                <a:gd name="T44" fmla="*/ 139 w 139"/>
                <a:gd name="T45" fmla="*/ 118 h 1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18">
                  <a:moveTo>
                    <a:pt x="120" y="0"/>
                  </a:moveTo>
                  <a:lnTo>
                    <a:pt x="70" y="17"/>
                  </a:lnTo>
                  <a:lnTo>
                    <a:pt x="13" y="51"/>
                  </a:lnTo>
                  <a:lnTo>
                    <a:pt x="0" y="99"/>
                  </a:lnTo>
                  <a:lnTo>
                    <a:pt x="40" y="93"/>
                  </a:lnTo>
                  <a:lnTo>
                    <a:pt x="72" y="76"/>
                  </a:lnTo>
                  <a:lnTo>
                    <a:pt x="53" y="91"/>
                  </a:lnTo>
                  <a:lnTo>
                    <a:pt x="46" y="118"/>
                  </a:lnTo>
                  <a:lnTo>
                    <a:pt x="67" y="108"/>
                  </a:lnTo>
                  <a:lnTo>
                    <a:pt x="89" y="88"/>
                  </a:lnTo>
                  <a:lnTo>
                    <a:pt x="139" y="70"/>
                  </a:lnTo>
                  <a:lnTo>
                    <a:pt x="103" y="51"/>
                  </a:lnTo>
                  <a:lnTo>
                    <a:pt x="120" y="0"/>
                  </a:lnTo>
                  <a:close/>
                </a:path>
              </a:pathLst>
            </a:custGeom>
            <a:solidFill>
              <a:srgbClr val="AD8254"/>
            </a:solidFill>
            <a:ln w="9525">
              <a:noFill/>
              <a:round/>
              <a:headEnd/>
              <a:tailEnd/>
            </a:ln>
          </p:spPr>
          <p:txBody>
            <a:bodyPr/>
            <a:lstStyle/>
            <a:p>
              <a:endParaRPr lang="tr-TR"/>
            </a:p>
          </p:txBody>
        </p:sp>
        <p:sp>
          <p:nvSpPr>
            <p:cNvPr id="59654" name="Freeform 9"/>
            <p:cNvSpPr>
              <a:spLocks/>
            </p:cNvSpPr>
            <p:nvPr/>
          </p:nvSpPr>
          <p:spPr bwMode="auto">
            <a:xfrm>
              <a:off x="1530" y="1079"/>
              <a:ext cx="305" cy="150"/>
            </a:xfrm>
            <a:custGeom>
              <a:avLst/>
              <a:gdLst>
                <a:gd name="T0" fmla="*/ 0 w 610"/>
                <a:gd name="T1" fmla="*/ 2 h 301"/>
                <a:gd name="T2" fmla="*/ 1 w 610"/>
                <a:gd name="T3" fmla="*/ 3 h 301"/>
                <a:gd name="T4" fmla="*/ 1 w 610"/>
                <a:gd name="T5" fmla="*/ 3 h 301"/>
                <a:gd name="T6" fmla="*/ 1 w 610"/>
                <a:gd name="T7" fmla="*/ 4 h 301"/>
                <a:gd name="T8" fmla="*/ 1 w 610"/>
                <a:gd name="T9" fmla="*/ 4 h 301"/>
                <a:gd name="T10" fmla="*/ 1 w 610"/>
                <a:gd name="T11" fmla="*/ 4 h 301"/>
                <a:gd name="T12" fmla="*/ 1 w 610"/>
                <a:gd name="T13" fmla="*/ 4 h 301"/>
                <a:gd name="T14" fmla="*/ 1 w 610"/>
                <a:gd name="T15" fmla="*/ 3 h 301"/>
                <a:gd name="T16" fmla="*/ 1 w 610"/>
                <a:gd name="T17" fmla="*/ 3 h 301"/>
                <a:gd name="T18" fmla="*/ 1 w 610"/>
                <a:gd name="T19" fmla="*/ 4 h 301"/>
                <a:gd name="T20" fmla="*/ 1 w 610"/>
                <a:gd name="T21" fmla="*/ 2 h 301"/>
                <a:gd name="T22" fmla="*/ 1 w 610"/>
                <a:gd name="T23" fmla="*/ 2 h 301"/>
                <a:gd name="T24" fmla="*/ 1 w 610"/>
                <a:gd name="T25" fmla="*/ 2 h 301"/>
                <a:gd name="T26" fmla="*/ 2 w 610"/>
                <a:gd name="T27" fmla="*/ 2 h 301"/>
                <a:gd name="T28" fmla="*/ 2 w 610"/>
                <a:gd name="T29" fmla="*/ 2 h 301"/>
                <a:gd name="T30" fmla="*/ 2 w 610"/>
                <a:gd name="T31" fmla="*/ 2 h 301"/>
                <a:gd name="T32" fmla="*/ 2 w 610"/>
                <a:gd name="T33" fmla="*/ 1 h 301"/>
                <a:gd name="T34" fmla="*/ 3 w 610"/>
                <a:gd name="T35" fmla="*/ 1 h 301"/>
                <a:gd name="T36" fmla="*/ 3 w 610"/>
                <a:gd name="T37" fmla="*/ 1 h 301"/>
                <a:gd name="T38" fmla="*/ 5 w 610"/>
                <a:gd name="T39" fmla="*/ 2 h 301"/>
                <a:gd name="T40" fmla="*/ 5 w 610"/>
                <a:gd name="T41" fmla="*/ 3 h 301"/>
                <a:gd name="T42" fmla="*/ 5 w 610"/>
                <a:gd name="T43" fmla="*/ 2 h 301"/>
                <a:gd name="T44" fmla="*/ 5 w 610"/>
                <a:gd name="T45" fmla="*/ 1 h 301"/>
                <a:gd name="T46" fmla="*/ 5 w 610"/>
                <a:gd name="T47" fmla="*/ 1 h 301"/>
                <a:gd name="T48" fmla="*/ 5 w 610"/>
                <a:gd name="T49" fmla="*/ 2 h 301"/>
                <a:gd name="T50" fmla="*/ 5 w 610"/>
                <a:gd name="T51" fmla="*/ 2 h 301"/>
                <a:gd name="T52" fmla="*/ 5 w 610"/>
                <a:gd name="T53" fmla="*/ 3 h 301"/>
                <a:gd name="T54" fmla="*/ 5 w 610"/>
                <a:gd name="T55" fmla="*/ 1 h 301"/>
                <a:gd name="T56" fmla="*/ 5 w 610"/>
                <a:gd name="T57" fmla="*/ 1 h 301"/>
                <a:gd name="T58" fmla="*/ 5 w 610"/>
                <a:gd name="T59" fmla="*/ 0 h 301"/>
                <a:gd name="T60" fmla="*/ 5 w 610"/>
                <a:gd name="T61" fmla="*/ 0 h 301"/>
                <a:gd name="T62" fmla="*/ 5 w 610"/>
                <a:gd name="T63" fmla="*/ 0 h 301"/>
                <a:gd name="T64" fmla="*/ 6 w 610"/>
                <a:gd name="T65" fmla="*/ 1 h 301"/>
                <a:gd name="T66" fmla="*/ 6 w 610"/>
                <a:gd name="T67" fmla="*/ 1 h 301"/>
                <a:gd name="T68" fmla="*/ 6 w 610"/>
                <a:gd name="T69" fmla="*/ 1 h 301"/>
                <a:gd name="T70" fmla="*/ 6 w 610"/>
                <a:gd name="T71" fmla="*/ 0 h 301"/>
                <a:gd name="T72" fmla="*/ 6 w 610"/>
                <a:gd name="T73" fmla="*/ 0 h 301"/>
                <a:gd name="T74" fmla="*/ 6 w 610"/>
                <a:gd name="T75" fmla="*/ 0 h 301"/>
                <a:gd name="T76" fmla="*/ 7 w 610"/>
                <a:gd name="T77" fmla="*/ 2 h 301"/>
                <a:gd name="T78" fmla="*/ 6 w 610"/>
                <a:gd name="T79" fmla="*/ 0 h 301"/>
                <a:gd name="T80" fmla="*/ 7 w 610"/>
                <a:gd name="T81" fmla="*/ 1 h 301"/>
                <a:gd name="T82" fmla="*/ 7 w 610"/>
                <a:gd name="T83" fmla="*/ 0 h 301"/>
                <a:gd name="T84" fmla="*/ 9 w 610"/>
                <a:gd name="T85" fmla="*/ 1 h 301"/>
                <a:gd name="T86" fmla="*/ 9 w 610"/>
                <a:gd name="T87" fmla="*/ 1 h 301"/>
                <a:gd name="T88" fmla="*/ 9 w 610"/>
                <a:gd name="T89" fmla="*/ 1 h 301"/>
                <a:gd name="T90" fmla="*/ 9 w 610"/>
                <a:gd name="T91" fmla="*/ 1 h 301"/>
                <a:gd name="T92" fmla="*/ 10 w 610"/>
                <a:gd name="T93" fmla="*/ 1 h 301"/>
                <a:gd name="T94" fmla="*/ 10 w 610"/>
                <a:gd name="T95" fmla="*/ 1 h 301"/>
                <a:gd name="T96" fmla="*/ 9 w 610"/>
                <a:gd name="T97" fmla="*/ 0 h 301"/>
                <a:gd name="T98" fmla="*/ 5 w 610"/>
                <a:gd name="T99" fmla="*/ 0 h 301"/>
                <a:gd name="T100" fmla="*/ 4 w 610"/>
                <a:gd name="T101" fmla="*/ 0 h 301"/>
                <a:gd name="T102" fmla="*/ 3 w 610"/>
                <a:gd name="T103" fmla="*/ 0 h 301"/>
                <a:gd name="T104" fmla="*/ 1 w 610"/>
                <a:gd name="T105" fmla="*/ 1 h 301"/>
                <a:gd name="T106" fmla="*/ 0 w 610"/>
                <a:gd name="T107" fmla="*/ 2 h 301"/>
                <a:gd name="T108" fmla="*/ 0 w 610"/>
                <a:gd name="T109" fmla="*/ 2 h 3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0"/>
                <a:gd name="T166" fmla="*/ 0 h 301"/>
                <a:gd name="T167" fmla="*/ 610 w 610"/>
                <a:gd name="T168" fmla="*/ 301 h 3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0" h="301">
                  <a:moveTo>
                    <a:pt x="0" y="179"/>
                  </a:moveTo>
                  <a:lnTo>
                    <a:pt x="8" y="215"/>
                  </a:lnTo>
                  <a:lnTo>
                    <a:pt x="19" y="246"/>
                  </a:lnTo>
                  <a:lnTo>
                    <a:pt x="34" y="268"/>
                  </a:lnTo>
                  <a:lnTo>
                    <a:pt x="66" y="293"/>
                  </a:lnTo>
                  <a:lnTo>
                    <a:pt x="82" y="301"/>
                  </a:lnTo>
                  <a:lnTo>
                    <a:pt x="63" y="276"/>
                  </a:lnTo>
                  <a:lnTo>
                    <a:pt x="38" y="240"/>
                  </a:lnTo>
                  <a:lnTo>
                    <a:pt x="32" y="206"/>
                  </a:lnTo>
                  <a:lnTo>
                    <a:pt x="95" y="266"/>
                  </a:lnTo>
                  <a:lnTo>
                    <a:pt x="63" y="181"/>
                  </a:lnTo>
                  <a:lnTo>
                    <a:pt x="82" y="179"/>
                  </a:lnTo>
                  <a:lnTo>
                    <a:pt x="82" y="154"/>
                  </a:lnTo>
                  <a:lnTo>
                    <a:pt x="139" y="156"/>
                  </a:lnTo>
                  <a:lnTo>
                    <a:pt x="131" y="131"/>
                  </a:lnTo>
                  <a:lnTo>
                    <a:pt x="175" y="131"/>
                  </a:lnTo>
                  <a:lnTo>
                    <a:pt x="171" y="101"/>
                  </a:lnTo>
                  <a:lnTo>
                    <a:pt x="190" y="97"/>
                  </a:lnTo>
                  <a:lnTo>
                    <a:pt x="230" y="118"/>
                  </a:lnTo>
                  <a:lnTo>
                    <a:pt x="279" y="168"/>
                  </a:lnTo>
                  <a:lnTo>
                    <a:pt x="304" y="196"/>
                  </a:lnTo>
                  <a:lnTo>
                    <a:pt x="297" y="173"/>
                  </a:lnTo>
                  <a:lnTo>
                    <a:pt x="268" y="122"/>
                  </a:lnTo>
                  <a:lnTo>
                    <a:pt x="264" y="101"/>
                  </a:lnTo>
                  <a:lnTo>
                    <a:pt x="304" y="131"/>
                  </a:lnTo>
                  <a:lnTo>
                    <a:pt x="342" y="179"/>
                  </a:lnTo>
                  <a:lnTo>
                    <a:pt x="359" y="204"/>
                  </a:lnTo>
                  <a:lnTo>
                    <a:pt x="336" y="120"/>
                  </a:lnTo>
                  <a:lnTo>
                    <a:pt x="310" y="84"/>
                  </a:lnTo>
                  <a:lnTo>
                    <a:pt x="291" y="59"/>
                  </a:lnTo>
                  <a:lnTo>
                    <a:pt x="274" y="40"/>
                  </a:lnTo>
                  <a:lnTo>
                    <a:pt x="346" y="54"/>
                  </a:lnTo>
                  <a:lnTo>
                    <a:pt x="374" y="86"/>
                  </a:lnTo>
                  <a:lnTo>
                    <a:pt x="393" y="105"/>
                  </a:lnTo>
                  <a:lnTo>
                    <a:pt x="390" y="73"/>
                  </a:lnTo>
                  <a:lnTo>
                    <a:pt x="374" y="40"/>
                  </a:lnTo>
                  <a:lnTo>
                    <a:pt x="378" y="31"/>
                  </a:lnTo>
                  <a:lnTo>
                    <a:pt x="407" y="61"/>
                  </a:lnTo>
                  <a:lnTo>
                    <a:pt x="443" y="135"/>
                  </a:lnTo>
                  <a:lnTo>
                    <a:pt x="430" y="55"/>
                  </a:lnTo>
                  <a:lnTo>
                    <a:pt x="489" y="112"/>
                  </a:lnTo>
                  <a:lnTo>
                    <a:pt x="473" y="42"/>
                  </a:lnTo>
                  <a:lnTo>
                    <a:pt x="515" y="71"/>
                  </a:lnTo>
                  <a:lnTo>
                    <a:pt x="546" y="99"/>
                  </a:lnTo>
                  <a:lnTo>
                    <a:pt x="563" y="116"/>
                  </a:lnTo>
                  <a:lnTo>
                    <a:pt x="542" y="67"/>
                  </a:lnTo>
                  <a:lnTo>
                    <a:pt x="610" y="114"/>
                  </a:lnTo>
                  <a:lnTo>
                    <a:pt x="599" y="71"/>
                  </a:lnTo>
                  <a:lnTo>
                    <a:pt x="519" y="31"/>
                  </a:lnTo>
                  <a:lnTo>
                    <a:pt x="361" y="0"/>
                  </a:lnTo>
                  <a:lnTo>
                    <a:pt x="245" y="6"/>
                  </a:lnTo>
                  <a:lnTo>
                    <a:pt x="198" y="33"/>
                  </a:lnTo>
                  <a:lnTo>
                    <a:pt x="101" y="80"/>
                  </a:lnTo>
                  <a:lnTo>
                    <a:pt x="0" y="179"/>
                  </a:lnTo>
                  <a:close/>
                </a:path>
              </a:pathLst>
            </a:custGeom>
            <a:solidFill>
              <a:srgbClr val="AD8254"/>
            </a:solidFill>
            <a:ln w="9525">
              <a:noFill/>
              <a:round/>
              <a:headEnd/>
              <a:tailEnd/>
            </a:ln>
          </p:spPr>
          <p:txBody>
            <a:bodyPr/>
            <a:lstStyle/>
            <a:p>
              <a:endParaRPr lang="tr-TR"/>
            </a:p>
          </p:txBody>
        </p:sp>
        <p:sp>
          <p:nvSpPr>
            <p:cNvPr id="59655" name="Freeform 10"/>
            <p:cNvSpPr>
              <a:spLocks/>
            </p:cNvSpPr>
            <p:nvPr/>
          </p:nvSpPr>
          <p:spPr bwMode="auto">
            <a:xfrm>
              <a:off x="1403" y="1222"/>
              <a:ext cx="59" cy="100"/>
            </a:xfrm>
            <a:custGeom>
              <a:avLst/>
              <a:gdLst>
                <a:gd name="T0" fmla="*/ 1 w 120"/>
                <a:gd name="T1" fmla="*/ 0 h 200"/>
                <a:gd name="T2" fmla="*/ 1 w 120"/>
                <a:gd name="T3" fmla="*/ 2 h 200"/>
                <a:gd name="T4" fmla="*/ 1 w 120"/>
                <a:gd name="T5" fmla="*/ 2 h 200"/>
                <a:gd name="T6" fmla="*/ 1 w 120"/>
                <a:gd name="T7" fmla="*/ 2 h 200"/>
                <a:gd name="T8" fmla="*/ 0 w 120"/>
                <a:gd name="T9" fmla="*/ 2 h 200"/>
                <a:gd name="T10" fmla="*/ 1 w 120"/>
                <a:gd name="T11" fmla="*/ 2 h 200"/>
                <a:gd name="T12" fmla="*/ 1 w 120"/>
                <a:gd name="T13" fmla="*/ 3 h 200"/>
                <a:gd name="T14" fmla="*/ 0 w 120"/>
                <a:gd name="T15" fmla="*/ 3 h 200"/>
                <a:gd name="T16" fmla="*/ 0 w 120"/>
                <a:gd name="T17" fmla="*/ 3 h 200"/>
                <a:gd name="T18" fmla="*/ 0 w 120"/>
                <a:gd name="T19" fmla="*/ 3 h 200"/>
                <a:gd name="T20" fmla="*/ 0 w 120"/>
                <a:gd name="T21" fmla="*/ 2 h 200"/>
                <a:gd name="T22" fmla="*/ 0 w 120"/>
                <a:gd name="T23" fmla="*/ 2 h 200"/>
                <a:gd name="T24" fmla="*/ 0 w 120"/>
                <a:gd name="T25" fmla="*/ 1 h 200"/>
                <a:gd name="T26" fmla="*/ 1 w 120"/>
                <a:gd name="T27" fmla="*/ 0 h 200"/>
                <a:gd name="T28" fmla="*/ 1 w 120"/>
                <a:gd name="T29" fmla="*/ 0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200"/>
                <a:gd name="T47" fmla="*/ 120 w 120"/>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200">
                  <a:moveTo>
                    <a:pt x="76" y="0"/>
                  </a:moveTo>
                  <a:lnTo>
                    <a:pt x="118" y="75"/>
                  </a:lnTo>
                  <a:lnTo>
                    <a:pt x="120" y="111"/>
                  </a:lnTo>
                  <a:lnTo>
                    <a:pt x="74" y="71"/>
                  </a:lnTo>
                  <a:lnTo>
                    <a:pt x="44" y="76"/>
                  </a:lnTo>
                  <a:lnTo>
                    <a:pt x="78" y="111"/>
                  </a:lnTo>
                  <a:lnTo>
                    <a:pt x="78" y="160"/>
                  </a:lnTo>
                  <a:lnTo>
                    <a:pt x="0" y="200"/>
                  </a:lnTo>
                  <a:lnTo>
                    <a:pt x="23" y="164"/>
                  </a:lnTo>
                  <a:lnTo>
                    <a:pt x="40" y="130"/>
                  </a:lnTo>
                  <a:lnTo>
                    <a:pt x="40" y="111"/>
                  </a:lnTo>
                  <a:lnTo>
                    <a:pt x="25" y="65"/>
                  </a:lnTo>
                  <a:lnTo>
                    <a:pt x="57" y="38"/>
                  </a:lnTo>
                  <a:lnTo>
                    <a:pt x="76" y="0"/>
                  </a:lnTo>
                  <a:close/>
                </a:path>
              </a:pathLst>
            </a:custGeom>
            <a:solidFill>
              <a:srgbClr val="AD8254"/>
            </a:solidFill>
            <a:ln w="9525">
              <a:noFill/>
              <a:round/>
              <a:headEnd/>
              <a:tailEnd/>
            </a:ln>
          </p:spPr>
          <p:txBody>
            <a:bodyPr/>
            <a:lstStyle/>
            <a:p>
              <a:endParaRPr lang="tr-TR"/>
            </a:p>
          </p:txBody>
        </p:sp>
        <p:sp>
          <p:nvSpPr>
            <p:cNvPr id="59656" name="Freeform 11"/>
            <p:cNvSpPr>
              <a:spLocks/>
            </p:cNvSpPr>
            <p:nvPr/>
          </p:nvSpPr>
          <p:spPr bwMode="auto">
            <a:xfrm>
              <a:off x="1497" y="1170"/>
              <a:ext cx="144" cy="175"/>
            </a:xfrm>
            <a:custGeom>
              <a:avLst/>
              <a:gdLst>
                <a:gd name="T0" fmla="*/ 4 w 289"/>
                <a:gd name="T1" fmla="*/ 5 h 350"/>
                <a:gd name="T2" fmla="*/ 2 w 289"/>
                <a:gd name="T3" fmla="*/ 3 h 350"/>
                <a:gd name="T4" fmla="*/ 1 w 289"/>
                <a:gd name="T5" fmla="*/ 1 h 350"/>
                <a:gd name="T6" fmla="*/ 1 w 289"/>
                <a:gd name="T7" fmla="*/ 1 h 350"/>
                <a:gd name="T8" fmla="*/ 1 w 289"/>
                <a:gd name="T9" fmla="*/ 1 h 350"/>
                <a:gd name="T10" fmla="*/ 1 w 289"/>
                <a:gd name="T11" fmla="*/ 1 h 350"/>
                <a:gd name="T12" fmla="*/ 0 w 289"/>
                <a:gd name="T13" fmla="*/ 0 h 350"/>
                <a:gd name="T14" fmla="*/ 0 w 289"/>
                <a:gd name="T15" fmla="*/ 1 h 350"/>
                <a:gd name="T16" fmla="*/ 0 w 289"/>
                <a:gd name="T17" fmla="*/ 2 h 350"/>
                <a:gd name="T18" fmla="*/ 0 w 289"/>
                <a:gd name="T19" fmla="*/ 3 h 350"/>
                <a:gd name="T20" fmla="*/ 1 w 289"/>
                <a:gd name="T21" fmla="*/ 3 h 350"/>
                <a:gd name="T22" fmla="*/ 1 w 289"/>
                <a:gd name="T23" fmla="*/ 3 h 350"/>
                <a:gd name="T24" fmla="*/ 2 w 289"/>
                <a:gd name="T25" fmla="*/ 5 h 350"/>
                <a:gd name="T26" fmla="*/ 2 w 289"/>
                <a:gd name="T27" fmla="*/ 5 h 350"/>
                <a:gd name="T28" fmla="*/ 3 w 289"/>
                <a:gd name="T29" fmla="*/ 5 h 350"/>
                <a:gd name="T30" fmla="*/ 4 w 289"/>
                <a:gd name="T31" fmla="*/ 5 h 350"/>
                <a:gd name="T32" fmla="*/ 3 w 289"/>
                <a:gd name="T33" fmla="*/ 5 h 350"/>
                <a:gd name="T34" fmla="*/ 2 w 289"/>
                <a:gd name="T35" fmla="*/ 5 h 350"/>
                <a:gd name="T36" fmla="*/ 1 w 289"/>
                <a:gd name="T37" fmla="*/ 3 h 350"/>
                <a:gd name="T38" fmla="*/ 1 w 289"/>
                <a:gd name="T39" fmla="*/ 3 h 350"/>
                <a:gd name="T40" fmla="*/ 0 w 289"/>
                <a:gd name="T41" fmla="*/ 3 h 350"/>
                <a:gd name="T42" fmla="*/ 0 w 289"/>
                <a:gd name="T43" fmla="*/ 3 h 350"/>
                <a:gd name="T44" fmla="*/ 0 w 289"/>
                <a:gd name="T45" fmla="*/ 1 h 350"/>
                <a:gd name="T46" fmla="*/ 0 w 289"/>
                <a:gd name="T47" fmla="*/ 1 h 350"/>
                <a:gd name="T48" fmla="*/ 0 w 289"/>
                <a:gd name="T49" fmla="*/ 3 h 350"/>
                <a:gd name="T50" fmla="*/ 0 w 289"/>
                <a:gd name="T51" fmla="*/ 3 h 350"/>
                <a:gd name="T52" fmla="*/ 0 w 289"/>
                <a:gd name="T53" fmla="*/ 4 h 350"/>
                <a:gd name="T54" fmla="*/ 0 w 289"/>
                <a:gd name="T55" fmla="*/ 5 h 350"/>
                <a:gd name="T56" fmla="*/ 1 w 289"/>
                <a:gd name="T57" fmla="*/ 5 h 350"/>
                <a:gd name="T58" fmla="*/ 2 w 289"/>
                <a:gd name="T59" fmla="*/ 5 h 350"/>
                <a:gd name="T60" fmla="*/ 3 w 289"/>
                <a:gd name="T61" fmla="*/ 5 h 350"/>
                <a:gd name="T62" fmla="*/ 4 w 289"/>
                <a:gd name="T63" fmla="*/ 5 h 350"/>
                <a:gd name="T64" fmla="*/ 4 w 289"/>
                <a:gd name="T65" fmla="*/ 5 h 350"/>
                <a:gd name="T66" fmla="*/ 4 w 289"/>
                <a:gd name="T67" fmla="*/ 5 h 3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9"/>
                <a:gd name="T103" fmla="*/ 0 h 350"/>
                <a:gd name="T104" fmla="*/ 289 w 289"/>
                <a:gd name="T105" fmla="*/ 350 h 3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9" h="350">
                  <a:moveTo>
                    <a:pt x="289" y="293"/>
                  </a:moveTo>
                  <a:lnTo>
                    <a:pt x="143" y="237"/>
                  </a:lnTo>
                  <a:lnTo>
                    <a:pt x="80" y="87"/>
                  </a:lnTo>
                  <a:lnTo>
                    <a:pt x="82" y="68"/>
                  </a:lnTo>
                  <a:lnTo>
                    <a:pt x="97" y="78"/>
                  </a:lnTo>
                  <a:lnTo>
                    <a:pt x="120" y="106"/>
                  </a:lnTo>
                  <a:lnTo>
                    <a:pt x="54" y="0"/>
                  </a:lnTo>
                  <a:lnTo>
                    <a:pt x="35" y="40"/>
                  </a:lnTo>
                  <a:lnTo>
                    <a:pt x="36" y="116"/>
                  </a:lnTo>
                  <a:lnTo>
                    <a:pt x="54" y="178"/>
                  </a:lnTo>
                  <a:lnTo>
                    <a:pt x="73" y="203"/>
                  </a:lnTo>
                  <a:lnTo>
                    <a:pt x="97" y="234"/>
                  </a:lnTo>
                  <a:lnTo>
                    <a:pt x="137" y="272"/>
                  </a:lnTo>
                  <a:lnTo>
                    <a:pt x="183" y="293"/>
                  </a:lnTo>
                  <a:lnTo>
                    <a:pt x="236" y="310"/>
                  </a:lnTo>
                  <a:lnTo>
                    <a:pt x="267" y="315"/>
                  </a:lnTo>
                  <a:lnTo>
                    <a:pt x="244" y="323"/>
                  </a:lnTo>
                  <a:lnTo>
                    <a:pt x="151" y="285"/>
                  </a:lnTo>
                  <a:lnTo>
                    <a:pt x="88" y="228"/>
                  </a:lnTo>
                  <a:lnTo>
                    <a:pt x="75" y="207"/>
                  </a:lnTo>
                  <a:lnTo>
                    <a:pt x="54" y="178"/>
                  </a:lnTo>
                  <a:lnTo>
                    <a:pt x="29" y="142"/>
                  </a:lnTo>
                  <a:lnTo>
                    <a:pt x="19" y="53"/>
                  </a:lnTo>
                  <a:lnTo>
                    <a:pt x="4" y="78"/>
                  </a:lnTo>
                  <a:lnTo>
                    <a:pt x="0" y="146"/>
                  </a:lnTo>
                  <a:lnTo>
                    <a:pt x="21" y="211"/>
                  </a:lnTo>
                  <a:lnTo>
                    <a:pt x="40" y="256"/>
                  </a:lnTo>
                  <a:lnTo>
                    <a:pt x="63" y="293"/>
                  </a:lnTo>
                  <a:lnTo>
                    <a:pt x="92" y="321"/>
                  </a:lnTo>
                  <a:lnTo>
                    <a:pt x="141" y="346"/>
                  </a:lnTo>
                  <a:lnTo>
                    <a:pt x="192" y="350"/>
                  </a:lnTo>
                  <a:lnTo>
                    <a:pt x="280" y="334"/>
                  </a:lnTo>
                  <a:lnTo>
                    <a:pt x="289" y="293"/>
                  </a:lnTo>
                  <a:close/>
                </a:path>
              </a:pathLst>
            </a:custGeom>
            <a:solidFill>
              <a:srgbClr val="BA8F61"/>
            </a:solidFill>
            <a:ln w="9525">
              <a:noFill/>
              <a:round/>
              <a:headEnd/>
              <a:tailEnd/>
            </a:ln>
          </p:spPr>
          <p:txBody>
            <a:bodyPr/>
            <a:lstStyle/>
            <a:p>
              <a:endParaRPr lang="tr-TR"/>
            </a:p>
          </p:txBody>
        </p:sp>
        <p:sp>
          <p:nvSpPr>
            <p:cNvPr id="59657" name="Freeform 12"/>
            <p:cNvSpPr>
              <a:spLocks/>
            </p:cNvSpPr>
            <p:nvPr/>
          </p:nvSpPr>
          <p:spPr bwMode="auto">
            <a:xfrm>
              <a:off x="1502" y="1177"/>
              <a:ext cx="137" cy="164"/>
            </a:xfrm>
            <a:custGeom>
              <a:avLst/>
              <a:gdLst>
                <a:gd name="T0" fmla="*/ 4 w 274"/>
                <a:gd name="T1" fmla="*/ 5 h 327"/>
                <a:gd name="T2" fmla="*/ 3 w 274"/>
                <a:gd name="T3" fmla="*/ 5 h 327"/>
                <a:gd name="T4" fmla="*/ 2 w 274"/>
                <a:gd name="T5" fmla="*/ 4 h 327"/>
                <a:gd name="T6" fmla="*/ 1 w 274"/>
                <a:gd name="T7" fmla="*/ 4 h 327"/>
                <a:gd name="T8" fmla="*/ 1 w 274"/>
                <a:gd name="T9" fmla="*/ 3 h 327"/>
                <a:gd name="T10" fmla="*/ 1 w 274"/>
                <a:gd name="T11" fmla="*/ 2 h 327"/>
                <a:gd name="T12" fmla="*/ 1 w 274"/>
                <a:gd name="T13" fmla="*/ 1 h 327"/>
                <a:gd name="T14" fmla="*/ 1 w 274"/>
                <a:gd name="T15" fmla="*/ 0 h 327"/>
                <a:gd name="T16" fmla="*/ 1 w 274"/>
                <a:gd name="T17" fmla="*/ 1 h 327"/>
                <a:gd name="T18" fmla="*/ 1 w 274"/>
                <a:gd name="T19" fmla="*/ 2 h 327"/>
                <a:gd name="T20" fmla="*/ 1 w 274"/>
                <a:gd name="T21" fmla="*/ 3 h 327"/>
                <a:gd name="T22" fmla="*/ 1 w 274"/>
                <a:gd name="T23" fmla="*/ 4 h 327"/>
                <a:gd name="T24" fmla="*/ 2 w 274"/>
                <a:gd name="T25" fmla="*/ 4 h 327"/>
                <a:gd name="T26" fmla="*/ 2 w 274"/>
                <a:gd name="T27" fmla="*/ 5 h 327"/>
                <a:gd name="T28" fmla="*/ 3 w 274"/>
                <a:gd name="T29" fmla="*/ 5 h 327"/>
                <a:gd name="T30" fmla="*/ 4 w 274"/>
                <a:gd name="T31" fmla="*/ 5 h 327"/>
                <a:gd name="T32" fmla="*/ 4 w 274"/>
                <a:gd name="T33" fmla="*/ 5 h 327"/>
                <a:gd name="T34" fmla="*/ 3 w 274"/>
                <a:gd name="T35" fmla="*/ 5 h 327"/>
                <a:gd name="T36" fmla="*/ 3 w 274"/>
                <a:gd name="T37" fmla="*/ 5 h 327"/>
                <a:gd name="T38" fmla="*/ 2 w 274"/>
                <a:gd name="T39" fmla="*/ 5 h 327"/>
                <a:gd name="T40" fmla="*/ 1 w 274"/>
                <a:gd name="T41" fmla="*/ 5 h 327"/>
                <a:gd name="T42" fmla="*/ 1 w 274"/>
                <a:gd name="T43" fmla="*/ 4 h 327"/>
                <a:gd name="T44" fmla="*/ 1 w 274"/>
                <a:gd name="T45" fmla="*/ 3 h 327"/>
                <a:gd name="T46" fmla="*/ 1 w 274"/>
                <a:gd name="T47" fmla="*/ 2 h 327"/>
                <a:gd name="T48" fmla="*/ 1 w 274"/>
                <a:gd name="T49" fmla="*/ 1 h 327"/>
                <a:gd name="T50" fmla="*/ 0 w 274"/>
                <a:gd name="T51" fmla="*/ 3 h 327"/>
                <a:gd name="T52" fmla="*/ 1 w 274"/>
                <a:gd name="T53" fmla="*/ 4 h 327"/>
                <a:gd name="T54" fmla="*/ 1 w 274"/>
                <a:gd name="T55" fmla="*/ 4 h 327"/>
                <a:gd name="T56" fmla="*/ 1 w 274"/>
                <a:gd name="T57" fmla="*/ 5 h 327"/>
                <a:gd name="T58" fmla="*/ 1 w 274"/>
                <a:gd name="T59" fmla="*/ 5 h 327"/>
                <a:gd name="T60" fmla="*/ 2 w 274"/>
                <a:gd name="T61" fmla="*/ 5 h 327"/>
                <a:gd name="T62" fmla="*/ 3 w 274"/>
                <a:gd name="T63" fmla="*/ 6 h 327"/>
                <a:gd name="T64" fmla="*/ 4 w 274"/>
                <a:gd name="T65" fmla="*/ 6 h 327"/>
                <a:gd name="T66" fmla="*/ 4 w 274"/>
                <a:gd name="T67" fmla="*/ 5 h 327"/>
                <a:gd name="T68" fmla="*/ 4 w 274"/>
                <a:gd name="T69" fmla="*/ 5 h 327"/>
                <a:gd name="T70" fmla="*/ 4 w 274"/>
                <a:gd name="T71" fmla="*/ 5 h 327"/>
                <a:gd name="T72" fmla="*/ 4 w 274"/>
                <a:gd name="T73" fmla="*/ 5 h 3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4"/>
                <a:gd name="T112" fmla="*/ 0 h 327"/>
                <a:gd name="T113" fmla="*/ 274 w 274"/>
                <a:gd name="T114" fmla="*/ 327 h 3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4" h="327">
                  <a:moveTo>
                    <a:pt x="253" y="281"/>
                  </a:moveTo>
                  <a:lnTo>
                    <a:pt x="188" y="272"/>
                  </a:lnTo>
                  <a:lnTo>
                    <a:pt x="144" y="243"/>
                  </a:lnTo>
                  <a:lnTo>
                    <a:pt x="99" y="202"/>
                  </a:lnTo>
                  <a:lnTo>
                    <a:pt x="68" y="133"/>
                  </a:lnTo>
                  <a:lnTo>
                    <a:pt x="51" y="82"/>
                  </a:lnTo>
                  <a:lnTo>
                    <a:pt x="42" y="25"/>
                  </a:lnTo>
                  <a:lnTo>
                    <a:pt x="42" y="0"/>
                  </a:lnTo>
                  <a:lnTo>
                    <a:pt x="30" y="55"/>
                  </a:lnTo>
                  <a:lnTo>
                    <a:pt x="38" y="114"/>
                  </a:lnTo>
                  <a:lnTo>
                    <a:pt x="61" y="164"/>
                  </a:lnTo>
                  <a:lnTo>
                    <a:pt x="89" y="209"/>
                  </a:lnTo>
                  <a:lnTo>
                    <a:pt x="120" y="243"/>
                  </a:lnTo>
                  <a:lnTo>
                    <a:pt x="163" y="270"/>
                  </a:lnTo>
                  <a:lnTo>
                    <a:pt x="199" y="287"/>
                  </a:lnTo>
                  <a:lnTo>
                    <a:pt x="260" y="299"/>
                  </a:lnTo>
                  <a:lnTo>
                    <a:pt x="255" y="310"/>
                  </a:lnTo>
                  <a:lnTo>
                    <a:pt x="239" y="319"/>
                  </a:lnTo>
                  <a:lnTo>
                    <a:pt x="188" y="314"/>
                  </a:lnTo>
                  <a:lnTo>
                    <a:pt x="150" y="297"/>
                  </a:lnTo>
                  <a:lnTo>
                    <a:pt x="108" y="274"/>
                  </a:lnTo>
                  <a:lnTo>
                    <a:pt x="57" y="236"/>
                  </a:lnTo>
                  <a:lnTo>
                    <a:pt x="30" y="171"/>
                  </a:lnTo>
                  <a:lnTo>
                    <a:pt x="9" y="120"/>
                  </a:lnTo>
                  <a:lnTo>
                    <a:pt x="5" y="57"/>
                  </a:lnTo>
                  <a:lnTo>
                    <a:pt x="0" y="137"/>
                  </a:lnTo>
                  <a:lnTo>
                    <a:pt x="21" y="194"/>
                  </a:lnTo>
                  <a:lnTo>
                    <a:pt x="45" y="238"/>
                  </a:lnTo>
                  <a:lnTo>
                    <a:pt x="70" y="268"/>
                  </a:lnTo>
                  <a:lnTo>
                    <a:pt x="101" y="297"/>
                  </a:lnTo>
                  <a:lnTo>
                    <a:pt x="135" y="314"/>
                  </a:lnTo>
                  <a:lnTo>
                    <a:pt x="184" y="327"/>
                  </a:lnTo>
                  <a:lnTo>
                    <a:pt x="255" y="325"/>
                  </a:lnTo>
                  <a:lnTo>
                    <a:pt x="274" y="293"/>
                  </a:lnTo>
                  <a:lnTo>
                    <a:pt x="262" y="281"/>
                  </a:lnTo>
                  <a:lnTo>
                    <a:pt x="253" y="281"/>
                  </a:lnTo>
                  <a:close/>
                </a:path>
              </a:pathLst>
            </a:custGeom>
            <a:solidFill>
              <a:srgbClr val="F2BF8C"/>
            </a:solidFill>
            <a:ln w="9525">
              <a:noFill/>
              <a:round/>
              <a:headEnd/>
              <a:tailEnd/>
            </a:ln>
          </p:spPr>
          <p:txBody>
            <a:bodyPr/>
            <a:lstStyle/>
            <a:p>
              <a:endParaRPr lang="tr-TR"/>
            </a:p>
          </p:txBody>
        </p:sp>
        <p:sp>
          <p:nvSpPr>
            <p:cNvPr id="59658" name="Freeform 13"/>
            <p:cNvSpPr>
              <a:spLocks/>
            </p:cNvSpPr>
            <p:nvPr/>
          </p:nvSpPr>
          <p:spPr bwMode="auto">
            <a:xfrm>
              <a:off x="1463" y="1143"/>
              <a:ext cx="52" cy="64"/>
            </a:xfrm>
            <a:custGeom>
              <a:avLst/>
              <a:gdLst>
                <a:gd name="T0" fmla="*/ 2 w 102"/>
                <a:gd name="T1" fmla="*/ 0 h 129"/>
                <a:gd name="T2" fmla="*/ 2 w 102"/>
                <a:gd name="T3" fmla="*/ 0 h 129"/>
                <a:gd name="T4" fmla="*/ 2 w 102"/>
                <a:gd name="T5" fmla="*/ 0 h 129"/>
                <a:gd name="T6" fmla="*/ 1 w 102"/>
                <a:gd name="T7" fmla="*/ 1 h 129"/>
                <a:gd name="T8" fmla="*/ 1 w 102"/>
                <a:gd name="T9" fmla="*/ 1 h 129"/>
                <a:gd name="T10" fmla="*/ 1 w 102"/>
                <a:gd name="T11" fmla="*/ 2 h 129"/>
                <a:gd name="T12" fmla="*/ 0 w 102"/>
                <a:gd name="T13" fmla="*/ 1 h 129"/>
                <a:gd name="T14" fmla="*/ 1 w 102"/>
                <a:gd name="T15" fmla="*/ 1 h 129"/>
                <a:gd name="T16" fmla="*/ 1 w 102"/>
                <a:gd name="T17" fmla="*/ 0 h 129"/>
                <a:gd name="T18" fmla="*/ 1 w 102"/>
                <a:gd name="T19" fmla="*/ 0 h 129"/>
                <a:gd name="T20" fmla="*/ 1 w 102"/>
                <a:gd name="T21" fmla="*/ 0 h 129"/>
                <a:gd name="T22" fmla="*/ 2 w 102"/>
                <a:gd name="T23" fmla="*/ 0 h 129"/>
                <a:gd name="T24" fmla="*/ 2 w 102"/>
                <a:gd name="T25" fmla="*/ 0 h 129"/>
                <a:gd name="T26" fmla="*/ 2 w 102"/>
                <a:gd name="T27" fmla="*/ 0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129"/>
                <a:gd name="T44" fmla="*/ 102 w 102"/>
                <a:gd name="T45" fmla="*/ 129 h 1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129">
                  <a:moveTo>
                    <a:pt x="102" y="0"/>
                  </a:moveTo>
                  <a:lnTo>
                    <a:pt x="87" y="57"/>
                  </a:lnTo>
                  <a:lnTo>
                    <a:pt x="72" y="53"/>
                  </a:lnTo>
                  <a:lnTo>
                    <a:pt x="51" y="91"/>
                  </a:lnTo>
                  <a:lnTo>
                    <a:pt x="38" y="68"/>
                  </a:lnTo>
                  <a:lnTo>
                    <a:pt x="19" y="129"/>
                  </a:lnTo>
                  <a:lnTo>
                    <a:pt x="0" y="91"/>
                  </a:lnTo>
                  <a:lnTo>
                    <a:pt x="11" y="70"/>
                  </a:lnTo>
                  <a:lnTo>
                    <a:pt x="26" y="51"/>
                  </a:lnTo>
                  <a:lnTo>
                    <a:pt x="47" y="30"/>
                  </a:lnTo>
                  <a:lnTo>
                    <a:pt x="61" y="11"/>
                  </a:lnTo>
                  <a:lnTo>
                    <a:pt x="72" y="19"/>
                  </a:lnTo>
                  <a:lnTo>
                    <a:pt x="102" y="0"/>
                  </a:lnTo>
                  <a:close/>
                </a:path>
              </a:pathLst>
            </a:custGeom>
            <a:solidFill>
              <a:srgbClr val="AD8254"/>
            </a:solidFill>
            <a:ln w="9525">
              <a:noFill/>
              <a:round/>
              <a:headEnd/>
              <a:tailEnd/>
            </a:ln>
          </p:spPr>
          <p:txBody>
            <a:bodyPr/>
            <a:lstStyle/>
            <a:p>
              <a:endParaRPr lang="tr-TR"/>
            </a:p>
          </p:txBody>
        </p:sp>
        <p:sp>
          <p:nvSpPr>
            <p:cNvPr id="59659" name="Freeform 14"/>
            <p:cNvSpPr>
              <a:spLocks/>
            </p:cNvSpPr>
            <p:nvPr/>
          </p:nvSpPr>
          <p:spPr bwMode="auto">
            <a:xfrm>
              <a:off x="1534" y="1354"/>
              <a:ext cx="92" cy="78"/>
            </a:xfrm>
            <a:custGeom>
              <a:avLst/>
              <a:gdLst>
                <a:gd name="T0" fmla="*/ 3 w 184"/>
                <a:gd name="T1" fmla="*/ 0 h 156"/>
                <a:gd name="T2" fmla="*/ 3 w 184"/>
                <a:gd name="T3" fmla="*/ 1 h 156"/>
                <a:gd name="T4" fmla="*/ 2 w 184"/>
                <a:gd name="T5" fmla="*/ 1 h 156"/>
                <a:gd name="T6" fmla="*/ 1 w 184"/>
                <a:gd name="T7" fmla="*/ 1 h 156"/>
                <a:gd name="T8" fmla="*/ 2 w 184"/>
                <a:gd name="T9" fmla="*/ 1 h 156"/>
                <a:gd name="T10" fmla="*/ 1 w 184"/>
                <a:gd name="T11" fmla="*/ 1 h 156"/>
                <a:gd name="T12" fmla="*/ 1 w 184"/>
                <a:gd name="T13" fmla="*/ 1 h 156"/>
                <a:gd name="T14" fmla="*/ 1 w 184"/>
                <a:gd name="T15" fmla="*/ 1 h 156"/>
                <a:gd name="T16" fmla="*/ 2 w 184"/>
                <a:gd name="T17" fmla="*/ 1 h 156"/>
                <a:gd name="T18" fmla="*/ 1 w 184"/>
                <a:gd name="T19" fmla="*/ 1 h 156"/>
                <a:gd name="T20" fmla="*/ 0 w 184"/>
                <a:gd name="T21" fmla="*/ 1 h 156"/>
                <a:gd name="T22" fmla="*/ 1 w 184"/>
                <a:gd name="T23" fmla="*/ 1 h 156"/>
                <a:gd name="T24" fmla="*/ 1 w 184"/>
                <a:gd name="T25" fmla="*/ 2 h 156"/>
                <a:gd name="T26" fmla="*/ 1 w 184"/>
                <a:gd name="T27" fmla="*/ 2 h 156"/>
                <a:gd name="T28" fmla="*/ 1 w 184"/>
                <a:gd name="T29" fmla="*/ 2 h 156"/>
                <a:gd name="T30" fmla="*/ 1 w 184"/>
                <a:gd name="T31" fmla="*/ 2 h 156"/>
                <a:gd name="T32" fmla="*/ 1 w 184"/>
                <a:gd name="T33" fmla="*/ 1 h 156"/>
                <a:gd name="T34" fmla="*/ 3 w 184"/>
                <a:gd name="T35" fmla="*/ 1 h 156"/>
                <a:gd name="T36" fmla="*/ 3 w 184"/>
                <a:gd name="T37" fmla="*/ 1 h 156"/>
                <a:gd name="T38" fmla="*/ 3 w 184"/>
                <a:gd name="T39" fmla="*/ 0 h 156"/>
                <a:gd name="T40" fmla="*/ 3 w 184"/>
                <a:gd name="T41" fmla="*/ 0 h 1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4"/>
                <a:gd name="T64" fmla="*/ 0 h 156"/>
                <a:gd name="T65" fmla="*/ 184 w 184"/>
                <a:gd name="T66" fmla="*/ 156 h 1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4" h="156">
                  <a:moveTo>
                    <a:pt x="184" y="0"/>
                  </a:moveTo>
                  <a:lnTo>
                    <a:pt x="171" y="5"/>
                  </a:lnTo>
                  <a:lnTo>
                    <a:pt x="127" y="15"/>
                  </a:lnTo>
                  <a:lnTo>
                    <a:pt x="49" y="17"/>
                  </a:lnTo>
                  <a:lnTo>
                    <a:pt x="117" y="36"/>
                  </a:lnTo>
                  <a:lnTo>
                    <a:pt x="39" y="40"/>
                  </a:lnTo>
                  <a:lnTo>
                    <a:pt x="53" y="49"/>
                  </a:lnTo>
                  <a:lnTo>
                    <a:pt x="89" y="62"/>
                  </a:lnTo>
                  <a:lnTo>
                    <a:pt x="125" y="74"/>
                  </a:lnTo>
                  <a:lnTo>
                    <a:pt x="83" y="79"/>
                  </a:lnTo>
                  <a:lnTo>
                    <a:pt x="0" y="72"/>
                  </a:lnTo>
                  <a:lnTo>
                    <a:pt x="70" y="106"/>
                  </a:lnTo>
                  <a:lnTo>
                    <a:pt x="62" y="137"/>
                  </a:lnTo>
                  <a:lnTo>
                    <a:pt x="1" y="144"/>
                  </a:lnTo>
                  <a:lnTo>
                    <a:pt x="32" y="156"/>
                  </a:lnTo>
                  <a:lnTo>
                    <a:pt x="72" y="154"/>
                  </a:lnTo>
                  <a:lnTo>
                    <a:pt x="93" y="106"/>
                  </a:lnTo>
                  <a:lnTo>
                    <a:pt x="134" y="93"/>
                  </a:lnTo>
                  <a:lnTo>
                    <a:pt x="182" y="26"/>
                  </a:lnTo>
                  <a:lnTo>
                    <a:pt x="184" y="0"/>
                  </a:lnTo>
                  <a:close/>
                </a:path>
              </a:pathLst>
            </a:custGeom>
            <a:solidFill>
              <a:srgbClr val="AD8254"/>
            </a:solidFill>
            <a:ln w="9525">
              <a:noFill/>
              <a:round/>
              <a:headEnd/>
              <a:tailEnd/>
            </a:ln>
          </p:spPr>
          <p:txBody>
            <a:bodyPr/>
            <a:lstStyle/>
            <a:p>
              <a:endParaRPr lang="tr-TR"/>
            </a:p>
          </p:txBody>
        </p:sp>
        <p:sp>
          <p:nvSpPr>
            <p:cNvPr id="59660" name="Freeform 15"/>
            <p:cNvSpPr>
              <a:spLocks/>
            </p:cNvSpPr>
            <p:nvPr/>
          </p:nvSpPr>
          <p:spPr bwMode="auto">
            <a:xfrm>
              <a:off x="1756" y="1135"/>
              <a:ext cx="183" cy="178"/>
            </a:xfrm>
            <a:custGeom>
              <a:avLst/>
              <a:gdLst>
                <a:gd name="T0" fmla="*/ 3 w 365"/>
                <a:gd name="T1" fmla="*/ 5 h 356"/>
                <a:gd name="T2" fmla="*/ 2 w 365"/>
                <a:gd name="T3" fmla="*/ 5 h 356"/>
                <a:gd name="T4" fmla="*/ 1 w 365"/>
                <a:gd name="T5" fmla="*/ 3 h 356"/>
                <a:gd name="T6" fmla="*/ 1 w 365"/>
                <a:gd name="T7" fmla="*/ 3 h 356"/>
                <a:gd name="T8" fmla="*/ 1 w 365"/>
                <a:gd name="T9" fmla="*/ 3 h 356"/>
                <a:gd name="T10" fmla="*/ 0 w 365"/>
                <a:gd name="T11" fmla="*/ 2 h 356"/>
                <a:gd name="T12" fmla="*/ 1 w 365"/>
                <a:gd name="T13" fmla="*/ 3 h 356"/>
                <a:gd name="T14" fmla="*/ 2 w 365"/>
                <a:gd name="T15" fmla="*/ 3 h 356"/>
                <a:gd name="T16" fmla="*/ 1 w 365"/>
                <a:gd name="T17" fmla="*/ 2 h 356"/>
                <a:gd name="T18" fmla="*/ 1 w 365"/>
                <a:gd name="T19" fmla="*/ 1 h 356"/>
                <a:gd name="T20" fmla="*/ 2 w 365"/>
                <a:gd name="T21" fmla="*/ 3 h 356"/>
                <a:gd name="T22" fmla="*/ 3 w 365"/>
                <a:gd name="T23" fmla="*/ 3 h 356"/>
                <a:gd name="T24" fmla="*/ 3 w 365"/>
                <a:gd name="T25" fmla="*/ 3 h 356"/>
                <a:gd name="T26" fmla="*/ 4 w 365"/>
                <a:gd name="T27" fmla="*/ 4 h 356"/>
                <a:gd name="T28" fmla="*/ 4 w 365"/>
                <a:gd name="T29" fmla="*/ 3 h 356"/>
                <a:gd name="T30" fmla="*/ 3 w 365"/>
                <a:gd name="T31" fmla="*/ 3 h 356"/>
                <a:gd name="T32" fmla="*/ 3 w 365"/>
                <a:gd name="T33" fmla="*/ 2 h 356"/>
                <a:gd name="T34" fmla="*/ 3 w 365"/>
                <a:gd name="T35" fmla="*/ 1 h 356"/>
                <a:gd name="T36" fmla="*/ 2 w 365"/>
                <a:gd name="T37" fmla="*/ 1 h 356"/>
                <a:gd name="T38" fmla="*/ 2 w 365"/>
                <a:gd name="T39" fmla="*/ 1 h 356"/>
                <a:gd name="T40" fmla="*/ 3 w 365"/>
                <a:gd name="T41" fmla="*/ 1 h 356"/>
                <a:gd name="T42" fmla="*/ 4 w 365"/>
                <a:gd name="T43" fmla="*/ 3 h 356"/>
                <a:gd name="T44" fmla="*/ 4 w 365"/>
                <a:gd name="T45" fmla="*/ 5 h 356"/>
                <a:gd name="T46" fmla="*/ 5 w 365"/>
                <a:gd name="T47" fmla="*/ 3 h 356"/>
                <a:gd name="T48" fmla="*/ 5 w 365"/>
                <a:gd name="T49" fmla="*/ 3 h 356"/>
                <a:gd name="T50" fmla="*/ 4 w 365"/>
                <a:gd name="T51" fmla="*/ 1 h 356"/>
                <a:gd name="T52" fmla="*/ 4 w 365"/>
                <a:gd name="T53" fmla="*/ 1 h 356"/>
                <a:gd name="T54" fmla="*/ 4 w 365"/>
                <a:gd name="T55" fmla="*/ 1 h 356"/>
                <a:gd name="T56" fmla="*/ 3 w 365"/>
                <a:gd name="T57" fmla="*/ 0 h 356"/>
                <a:gd name="T58" fmla="*/ 4 w 365"/>
                <a:gd name="T59" fmla="*/ 1 h 356"/>
                <a:gd name="T60" fmla="*/ 5 w 365"/>
                <a:gd name="T61" fmla="*/ 1 h 356"/>
                <a:gd name="T62" fmla="*/ 5 w 365"/>
                <a:gd name="T63" fmla="*/ 3 h 356"/>
                <a:gd name="T64" fmla="*/ 5 w 365"/>
                <a:gd name="T65" fmla="*/ 1 h 356"/>
                <a:gd name="T66" fmla="*/ 5 w 365"/>
                <a:gd name="T67" fmla="*/ 1 h 356"/>
                <a:gd name="T68" fmla="*/ 5 w 365"/>
                <a:gd name="T69" fmla="*/ 1 h 356"/>
                <a:gd name="T70" fmla="*/ 6 w 365"/>
                <a:gd name="T71" fmla="*/ 3 h 356"/>
                <a:gd name="T72" fmla="*/ 6 w 365"/>
                <a:gd name="T73" fmla="*/ 4 h 356"/>
                <a:gd name="T74" fmla="*/ 6 w 365"/>
                <a:gd name="T75" fmla="*/ 3 h 356"/>
                <a:gd name="T76" fmla="*/ 6 w 365"/>
                <a:gd name="T77" fmla="*/ 5 h 356"/>
                <a:gd name="T78" fmla="*/ 6 w 365"/>
                <a:gd name="T79" fmla="*/ 6 h 356"/>
                <a:gd name="T80" fmla="*/ 6 w 365"/>
                <a:gd name="T81" fmla="*/ 6 h 356"/>
                <a:gd name="T82" fmla="*/ 4 w 365"/>
                <a:gd name="T83" fmla="*/ 6 h 356"/>
                <a:gd name="T84" fmla="*/ 3 w 365"/>
                <a:gd name="T85" fmla="*/ 5 h 356"/>
                <a:gd name="T86" fmla="*/ 3 w 365"/>
                <a:gd name="T87" fmla="*/ 5 h 356"/>
                <a:gd name="T88" fmla="*/ 3 w 365"/>
                <a:gd name="T89" fmla="*/ 5 h 3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5"/>
                <a:gd name="T136" fmla="*/ 0 h 356"/>
                <a:gd name="T137" fmla="*/ 365 w 365"/>
                <a:gd name="T138" fmla="*/ 356 h 3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5" h="356">
                  <a:moveTo>
                    <a:pt x="139" y="282"/>
                  </a:moveTo>
                  <a:lnTo>
                    <a:pt x="103" y="265"/>
                  </a:lnTo>
                  <a:lnTo>
                    <a:pt x="42" y="230"/>
                  </a:lnTo>
                  <a:lnTo>
                    <a:pt x="14" y="175"/>
                  </a:lnTo>
                  <a:lnTo>
                    <a:pt x="8" y="135"/>
                  </a:lnTo>
                  <a:lnTo>
                    <a:pt x="0" y="118"/>
                  </a:lnTo>
                  <a:lnTo>
                    <a:pt x="38" y="154"/>
                  </a:lnTo>
                  <a:lnTo>
                    <a:pt x="97" y="219"/>
                  </a:lnTo>
                  <a:lnTo>
                    <a:pt x="40" y="115"/>
                  </a:lnTo>
                  <a:lnTo>
                    <a:pt x="4" y="73"/>
                  </a:lnTo>
                  <a:lnTo>
                    <a:pt x="116" y="132"/>
                  </a:lnTo>
                  <a:lnTo>
                    <a:pt x="153" y="170"/>
                  </a:lnTo>
                  <a:lnTo>
                    <a:pt x="181" y="210"/>
                  </a:lnTo>
                  <a:lnTo>
                    <a:pt x="210" y="253"/>
                  </a:lnTo>
                  <a:lnTo>
                    <a:pt x="202" y="208"/>
                  </a:lnTo>
                  <a:lnTo>
                    <a:pt x="185" y="145"/>
                  </a:lnTo>
                  <a:lnTo>
                    <a:pt x="166" y="120"/>
                  </a:lnTo>
                  <a:lnTo>
                    <a:pt x="145" y="86"/>
                  </a:lnTo>
                  <a:lnTo>
                    <a:pt x="116" y="42"/>
                  </a:lnTo>
                  <a:lnTo>
                    <a:pt x="111" y="33"/>
                  </a:lnTo>
                  <a:lnTo>
                    <a:pt x="143" y="54"/>
                  </a:lnTo>
                  <a:lnTo>
                    <a:pt x="234" y="166"/>
                  </a:lnTo>
                  <a:lnTo>
                    <a:pt x="251" y="276"/>
                  </a:lnTo>
                  <a:lnTo>
                    <a:pt x="261" y="229"/>
                  </a:lnTo>
                  <a:lnTo>
                    <a:pt x="261" y="149"/>
                  </a:lnTo>
                  <a:lnTo>
                    <a:pt x="244" y="103"/>
                  </a:lnTo>
                  <a:lnTo>
                    <a:pt x="227" y="73"/>
                  </a:lnTo>
                  <a:lnTo>
                    <a:pt x="206" y="38"/>
                  </a:lnTo>
                  <a:lnTo>
                    <a:pt x="175" y="0"/>
                  </a:lnTo>
                  <a:lnTo>
                    <a:pt x="208" y="25"/>
                  </a:lnTo>
                  <a:lnTo>
                    <a:pt x="261" y="84"/>
                  </a:lnTo>
                  <a:lnTo>
                    <a:pt x="299" y="194"/>
                  </a:lnTo>
                  <a:lnTo>
                    <a:pt x="299" y="111"/>
                  </a:lnTo>
                  <a:lnTo>
                    <a:pt x="282" y="67"/>
                  </a:lnTo>
                  <a:lnTo>
                    <a:pt x="299" y="88"/>
                  </a:lnTo>
                  <a:lnTo>
                    <a:pt x="324" y="141"/>
                  </a:lnTo>
                  <a:lnTo>
                    <a:pt x="341" y="253"/>
                  </a:lnTo>
                  <a:lnTo>
                    <a:pt x="346" y="217"/>
                  </a:lnTo>
                  <a:lnTo>
                    <a:pt x="365" y="268"/>
                  </a:lnTo>
                  <a:lnTo>
                    <a:pt x="356" y="322"/>
                  </a:lnTo>
                  <a:lnTo>
                    <a:pt x="345" y="354"/>
                  </a:lnTo>
                  <a:lnTo>
                    <a:pt x="253" y="356"/>
                  </a:lnTo>
                  <a:lnTo>
                    <a:pt x="137" y="305"/>
                  </a:lnTo>
                  <a:lnTo>
                    <a:pt x="139" y="282"/>
                  </a:lnTo>
                  <a:close/>
                </a:path>
              </a:pathLst>
            </a:custGeom>
            <a:solidFill>
              <a:srgbClr val="AD8254"/>
            </a:solidFill>
            <a:ln w="9525">
              <a:noFill/>
              <a:round/>
              <a:headEnd/>
              <a:tailEnd/>
            </a:ln>
          </p:spPr>
          <p:txBody>
            <a:bodyPr/>
            <a:lstStyle/>
            <a:p>
              <a:endParaRPr lang="tr-TR"/>
            </a:p>
          </p:txBody>
        </p:sp>
        <p:sp>
          <p:nvSpPr>
            <p:cNvPr id="59661" name="Freeform 16"/>
            <p:cNvSpPr>
              <a:spLocks/>
            </p:cNvSpPr>
            <p:nvPr/>
          </p:nvSpPr>
          <p:spPr bwMode="auto">
            <a:xfrm>
              <a:off x="1823" y="1153"/>
              <a:ext cx="74" cy="138"/>
            </a:xfrm>
            <a:custGeom>
              <a:avLst/>
              <a:gdLst>
                <a:gd name="T0" fmla="*/ 0 w 149"/>
                <a:gd name="T1" fmla="*/ 1 h 275"/>
                <a:gd name="T2" fmla="*/ 0 w 149"/>
                <a:gd name="T3" fmla="*/ 1 h 275"/>
                <a:gd name="T4" fmla="*/ 1 w 149"/>
                <a:gd name="T5" fmla="*/ 3 h 275"/>
                <a:gd name="T6" fmla="*/ 1 w 149"/>
                <a:gd name="T7" fmla="*/ 4 h 275"/>
                <a:gd name="T8" fmla="*/ 1 w 149"/>
                <a:gd name="T9" fmla="*/ 5 h 275"/>
                <a:gd name="T10" fmla="*/ 2 w 149"/>
                <a:gd name="T11" fmla="*/ 4 h 275"/>
                <a:gd name="T12" fmla="*/ 2 w 149"/>
                <a:gd name="T13" fmla="*/ 2 h 275"/>
                <a:gd name="T14" fmla="*/ 1 w 149"/>
                <a:gd name="T15" fmla="*/ 1 h 275"/>
                <a:gd name="T16" fmla="*/ 1 w 149"/>
                <a:gd name="T17" fmla="*/ 0 h 275"/>
                <a:gd name="T18" fmla="*/ 1 w 149"/>
                <a:gd name="T19" fmla="*/ 1 h 275"/>
                <a:gd name="T20" fmla="*/ 1 w 149"/>
                <a:gd name="T21" fmla="*/ 2 h 275"/>
                <a:gd name="T22" fmla="*/ 1 w 149"/>
                <a:gd name="T23" fmla="*/ 4 h 275"/>
                <a:gd name="T24" fmla="*/ 1 w 149"/>
                <a:gd name="T25" fmla="*/ 4 h 275"/>
                <a:gd name="T26" fmla="*/ 1 w 149"/>
                <a:gd name="T27" fmla="*/ 3 h 275"/>
                <a:gd name="T28" fmla="*/ 1 w 149"/>
                <a:gd name="T29" fmla="*/ 2 h 275"/>
                <a:gd name="T30" fmla="*/ 1 w 149"/>
                <a:gd name="T31" fmla="*/ 2 h 275"/>
                <a:gd name="T32" fmla="*/ 0 w 149"/>
                <a:gd name="T33" fmla="*/ 1 h 275"/>
                <a:gd name="T34" fmla="*/ 0 w 149"/>
                <a:gd name="T35" fmla="*/ 1 h 275"/>
                <a:gd name="T36" fmla="*/ 0 w 149"/>
                <a:gd name="T37" fmla="*/ 1 h 2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275"/>
                <a:gd name="T59" fmla="*/ 149 w 149"/>
                <a:gd name="T60" fmla="*/ 275 h 2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275">
                  <a:moveTo>
                    <a:pt x="0" y="28"/>
                  </a:moveTo>
                  <a:lnTo>
                    <a:pt x="29" y="60"/>
                  </a:lnTo>
                  <a:lnTo>
                    <a:pt x="67" y="129"/>
                  </a:lnTo>
                  <a:lnTo>
                    <a:pt x="88" y="218"/>
                  </a:lnTo>
                  <a:lnTo>
                    <a:pt x="99" y="275"/>
                  </a:lnTo>
                  <a:lnTo>
                    <a:pt x="149" y="233"/>
                  </a:lnTo>
                  <a:lnTo>
                    <a:pt x="139" y="87"/>
                  </a:lnTo>
                  <a:lnTo>
                    <a:pt x="103" y="28"/>
                  </a:lnTo>
                  <a:lnTo>
                    <a:pt x="80" y="0"/>
                  </a:lnTo>
                  <a:lnTo>
                    <a:pt x="99" y="32"/>
                  </a:lnTo>
                  <a:lnTo>
                    <a:pt x="120" y="85"/>
                  </a:lnTo>
                  <a:lnTo>
                    <a:pt x="126" y="207"/>
                  </a:lnTo>
                  <a:lnTo>
                    <a:pt x="107" y="241"/>
                  </a:lnTo>
                  <a:lnTo>
                    <a:pt x="105" y="192"/>
                  </a:lnTo>
                  <a:lnTo>
                    <a:pt x="88" y="121"/>
                  </a:lnTo>
                  <a:lnTo>
                    <a:pt x="67" y="95"/>
                  </a:lnTo>
                  <a:lnTo>
                    <a:pt x="37" y="64"/>
                  </a:lnTo>
                  <a:lnTo>
                    <a:pt x="0" y="28"/>
                  </a:lnTo>
                  <a:close/>
                </a:path>
              </a:pathLst>
            </a:custGeom>
            <a:solidFill>
              <a:srgbClr val="E5B27F"/>
            </a:solidFill>
            <a:ln w="9525">
              <a:noFill/>
              <a:round/>
              <a:headEnd/>
              <a:tailEnd/>
            </a:ln>
          </p:spPr>
          <p:txBody>
            <a:bodyPr/>
            <a:lstStyle/>
            <a:p>
              <a:endParaRPr lang="tr-TR"/>
            </a:p>
          </p:txBody>
        </p:sp>
        <p:sp>
          <p:nvSpPr>
            <p:cNvPr id="59662" name="Freeform 17"/>
            <p:cNvSpPr>
              <a:spLocks/>
            </p:cNvSpPr>
            <p:nvPr/>
          </p:nvSpPr>
          <p:spPr bwMode="auto">
            <a:xfrm>
              <a:off x="1561" y="1363"/>
              <a:ext cx="64" cy="64"/>
            </a:xfrm>
            <a:custGeom>
              <a:avLst/>
              <a:gdLst>
                <a:gd name="T0" fmla="*/ 2 w 127"/>
                <a:gd name="T1" fmla="*/ 0 h 127"/>
                <a:gd name="T2" fmla="*/ 1 w 127"/>
                <a:gd name="T3" fmla="*/ 1 h 127"/>
                <a:gd name="T4" fmla="*/ 2 w 127"/>
                <a:gd name="T5" fmla="*/ 1 h 127"/>
                <a:gd name="T6" fmla="*/ 1 w 127"/>
                <a:gd name="T7" fmla="*/ 1 h 127"/>
                <a:gd name="T8" fmla="*/ 2 w 127"/>
                <a:gd name="T9" fmla="*/ 1 h 127"/>
                <a:gd name="T10" fmla="*/ 2 w 127"/>
                <a:gd name="T11" fmla="*/ 1 h 127"/>
                <a:gd name="T12" fmla="*/ 1 w 127"/>
                <a:gd name="T13" fmla="*/ 2 h 127"/>
                <a:gd name="T14" fmla="*/ 0 w 127"/>
                <a:gd name="T15" fmla="*/ 1 h 127"/>
                <a:gd name="T16" fmla="*/ 1 w 127"/>
                <a:gd name="T17" fmla="*/ 2 h 127"/>
                <a:gd name="T18" fmla="*/ 0 w 127"/>
                <a:gd name="T19" fmla="*/ 2 h 127"/>
                <a:gd name="T20" fmla="*/ 1 w 127"/>
                <a:gd name="T21" fmla="*/ 2 h 127"/>
                <a:gd name="T22" fmla="*/ 1 w 127"/>
                <a:gd name="T23" fmla="*/ 2 h 127"/>
                <a:gd name="T24" fmla="*/ 2 w 127"/>
                <a:gd name="T25" fmla="*/ 1 h 127"/>
                <a:gd name="T26" fmla="*/ 2 w 127"/>
                <a:gd name="T27" fmla="*/ 1 h 127"/>
                <a:gd name="T28" fmla="*/ 2 w 127"/>
                <a:gd name="T29" fmla="*/ 0 h 127"/>
                <a:gd name="T30" fmla="*/ 2 w 127"/>
                <a:gd name="T31" fmla="*/ 0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7"/>
                <a:gd name="T49" fmla="*/ 0 h 127"/>
                <a:gd name="T50" fmla="*/ 127 w 127"/>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7" h="127">
                  <a:moveTo>
                    <a:pt x="104" y="0"/>
                  </a:moveTo>
                  <a:lnTo>
                    <a:pt x="49" y="3"/>
                  </a:lnTo>
                  <a:lnTo>
                    <a:pt x="85" y="26"/>
                  </a:lnTo>
                  <a:lnTo>
                    <a:pt x="24" y="32"/>
                  </a:lnTo>
                  <a:lnTo>
                    <a:pt x="83" y="49"/>
                  </a:lnTo>
                  <a:lnTo>
                    <a:pt x="66" y="60"/>
                  </a:lnTo>
                  <a:lnTo>
                    <a:pt x="53" y="70"/>
                  </a:lnTo>
                  <a:lnTo>
                    <a:pt x="0" y="62"/>
                  </a:lnTo>
                  <a:lnTo>
                    <a:pt x="38" y="87"/>
                  </a:lnTo>
                  <a:lnTo>
                    <a:pt x="0" y="127"/>
                  </a:lnTo>
                  <a:lnTo>
                    <a:pt x="19" y="121"/>
                  </a:lnTo>
                  <a:lnTo>
                    <a:pt x="59" y="91"/>
                  </a:lnTo>
                  <a:lnTo>
                    <a:pt x="116" y="30"/>
                  </a:lnTo>
                  <a:lnTo>
                    <a:pt x="127" y="7"/>
                  </a:lnTo>
                  <a:lnTo>
                    <a:pt x="104" y="0"/>
                  </a:lnTo>
                  <a:close/>
                </a:path>
              </a:pathLst>
            </a:custGeom>
            <a:solidFill>
              <a:srgbClr val="E5B27F"/>
            </a:solidFill>
            <a:ln w="9525">
              <a:noFill/>
              <a:round/>
              <a:headEnd/>
              <a:tailEnd/>
            </a:ln>
          </p:spPr>
          <p:txBody>
            <a:bodyPr/>
            <a:lstStyle/>
            <a:p>
              <a:endParaRPr lang="tr-TR"/>
            </a:p>
          </p:txBody>
        </p:sp>
        <p:sp>
          <p:nvSpPr>
            <p:cNvPr id="59663" name="Freeform 18"/>
            <p:cNvSpPr>
              <a:spLocks/>
            </p:cNvSpPr>
            <p:nvPr/>
          </p:nvSpPr>
          <p:spPr bwMode="auto">
            <a:xfrm>
              <a:off x="1574" y="1176"/>
              <a:ext cx="196" cy="133"/>
            </a:xfrm>
            <a:custGeom>
              <a:avLst/>
              <a:gdLst>
                <a:gd name="T0" fmla="*/ 6 w 392"/>
                <a:gd name="T1" fmla="*/ 2 h 266"/>
                <a:gd name="T2" fmla="*/ 5 w 392"/>
                <a:gd name="T3" fmla="*/ 2 h 266"/>
                <a:gd name="T4" fmla="*/ 5 w 392"/>
                <a:gd name="T5" fmla="*/ 2 h 266"/>
                <a:gd name="T6" fmla="*/ 5 w 392"/>
                <a:gd name="T7" fmla="*/ 2 h 266"/>
                <a:gd name="T8" fmla="*/ 3 w 392"/>
                <a:gd name="T9" fmla="*/ 1 h 266"/>
                <a:gd name="T10" fmla="*/ 3 w 392"/>
                <a:gd name="T11" fmla="*/ 1 h 266"/>
                <a:gd name="T12" fmla="*/ 3 w 392"/>
                <a:gd name="T13" fmla="*/ 1 h 266"/>
                <a:gd name="T14" fmla="*/ 2 w 392"/>
                <a:gd name="T15" fmla="*/ 0 h 266"/>
                <a:gd name="T16" fmla="*/ 3 w 392"/>
                <a:gd name="T17" fmla="*/ 1 h 266"/>
                <a:gd name="T18" fmla="*/ 3 w 392"/>
                <a:gd name="T19" fmla="*/ 1 h 266"/>
                <a:gd name="T20" fmla="*/ 3 w 392"/>
                <a:gd name="T21" fmla="*/ 2 h 266"/>
                <a:gd name="T22" fmla="*/ 3 w 392"/>
                <a:gd name="T23" fmla="*/ 2 h 266"/>
                <a:gd name="T24" fmla="*/ 3 w 392"/>
                <a:gd name="T25" fmla="*/ 2 h 266"/>
                <a:gd name="T26" fmla="*/ 3 w 392"/>
                <a:gd name="T27" fmla="*/ 2 h 266"/>
                <a:gd name="T28" fmla="*/ 2 w 392"/>
                <a:gd name="T29" fmla="*/ 1 h 266"/>
                <a:gd name="T30" fmla="*/ 2 w 392"/>
                <a:gd name="T31" fmla="*/ 2 h 266"/>
                <a:gd name="T32" fmla="*/ 2 w 392"/>
                <a:gd name="T33" fmla="*/ 2 h 266"/>
                <a:gd name="T34" fmla="*/ 3 w 392"/>
                <a:gd name="T35" fmla="*/ 2 h 266"/>
                <a:gd name="T36" fmla="*/ 3 w 392"/>
                <a:gd name="T37" fmla="*/ 3 h 266"/>
                <a:gd name="T38" fmla="*/ 2 w 392"/>
                <a:gd name="T39" fmla="*/ 3 h 266"/>
                <a:gd name="T40" fmla="*/ 1 w 392"/>
                <a:gd name="T41" fmla="*/ 2 h 266"/>
                <a:gd name="T42" fmla="*/ 1 w 392"/>
                <a:gd name="T43" fmla="*/ 2 h 266"/>
                <a:gd name="T44" fmla="*/ 1 w 392"/>
                <a:gd name="T45" fmla="*/ 3 h 266"/>
                <a:gd name="T46" fmla="*/ 1 w 392"/>
                <a:gd name="T47" fmla="*/ 3 h 266"/>
                <a:gd name="T48" fmla="*/ 2 w 392"/>
                <a:gd name="T49" fmla="*/ 3 h 266"/>
                <a:gd name="T50" fmla="*/ 2 w 392"/>
                <a:gd name="T51" fmla="*/ 3 h 266"/>
                <a:gd name="T52" fmla="*/ 2 w 392"/>
                <a:gd name="T53" fmla="*/ 3 h 266"/>
                <a:gd name="T54" fmla="*/ 1 w 392"/>
                <a:gd name="T55" fmla="*/ 3 h 266"/>
                <a:gd name="T56" fmla="*/ 0 w 392"/>
                <a:gd name="T57" fmla="*/ 3 h 266"/>
                <a:gd name="T58" fmla="*/ 1 w 392"/>
                <a:gd name="T59" fmla="*/ 3 h 266"/>
                <a:gd name="T60" fmla="*/ 1 w 392"/>
                <a:gd name="T61" fmla="*/ 4 h 266"/>
                <a:gd name="T62" fmla="*/ 2 w 392"/>
                <a:gd name="T63" fmla="*/ 4 h 266"/>
                <a:gd name="T64" fmla="*/ 3 w 392"/>
                <a:gd name="T65" fmla="*/ 4 h 266"/>
                <a:gd name="T66" fmla="*/ 4 w 392"/>
                <a:gd name="T67" fmla="*/ 3 h 266"/>
                <a:gd name="T68" fmla="*/ 3 w 392"/>
                <a:gd name="T69" fmla="*/ 3 h 266"/>
                <a:gd name="T70" fmla="*/ 4 w 392"/>
                <a:gd name="T71" fmla="*/ 3 h 266"/>
                <a:gd name="T72" fmla="*/ 3 w 392"/>
                <a:gd name="T73" fmla="*/ 3 h 266"/>
                <a:gd name="T74" fmla="*/ 5 w 392"/>
                <a:gd name="T75" fmla="*/ 3 h 266"/>
                <a:gd name="T76" fmla="*/ 4 w 392"/>
                <a:gd name="T77" fmla="*/ 3 h 266"/>
                <a:gd name="T78" fmla="*/ 5 w 392"/>
                <a:gd name="T79" fmla="*/ 3 h 266"/>
                <a:gd name="T80" fmla="*/ 6 w 392"/>
                <a:gd name="T81" fmla="*/ 3 h 266"/>
                <a:gd name="T82" fmla="*/ 6 w 392"/>
                <a:gd name="T83" fmla="*/ 3 h 266"/>
                <a:gd name="T84" fmla="*/ 6 w 392"/>
                <a:gd name="T85" fmla="*/ 2 h 266"/>
                <a:gd name="T86" fmla="*/ 6 w 392"/>
                <a:gd name="T87" fmla="*/ 2 h 2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2"/>
                <a:gd name="T133" fmla="*/ 0 h 266"/>
                <a:gd name="T134" fmla="*/ 392 w 392"/>
                <a:gd name="T135" fmla="*/ 266 h 2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2" h="266">
                  <a:moveTo>
                    <a:pt x="341" y="175"/>
                  </a:moveTo>
                  <a:lnTo>
                    <a:pt x="316" y="158"/>
                  </a:lnTo>
                  <a:lnTo>
                    <a:pt x="291" y="143"/>
                  </a:lnTo>
                  <a:lnTo>
                    <a:pt x="259" y="122"/>
                  </a:lnTo>
                  <a:lnTo>
                    <a:pt x="229" y="101"/>
                  </a:lnTo>
                  <a:lnTo>
                    <a:pt x="198" y="80"/>
                  </a:lnTo>
                  <a:lnTo>
                    <a:pt x="158" y="50"/>
                  </a:lnTo>
                  <a:lnTo>
                    <a:pt x="122" y="0"/>
                  </a:lnTo>
                  <a:lnTo>
                    <a:pt x="135" y="55"/>
                  </a:lnTo>
                  <a:lnTo>
                    <a:pt x="156" y="99"/>
                  </a:lnTo>
                  <a:lnTo>
                    <a:pt x="187" y="128"/>
                  </a:lnTo>
                  <a:lnTo>
                    <a:pt x="202" y="141"/>
                  </a:lnTo>
                  <a:lnTo>
                    <a:pt x="185" y="147"/>
                  </a:lnTo>
                  <a:lnTo>
                    <a:pt x="130" y="118"/>
                  </a:lnTo>
                  <a:lnTo>
                    <a:pt x="111" y="78"/>
                  </a:lnTo>
                  <a:lnTo>
                    <a:pt x="111" y="114"/>
                  </a:lnTo>
                  <a:lnTo>
                    <a:pt x="116" y="145"/>
                  </a:lnTo>
                  <a:lnTo>
                    <a:pt x="133" y="171"/>
                  </a:lnTo>
                  <a:lnTo>
                    <a:pt x="168" y="196"/>
                  </a:lnTo>
                  <a:lnTo>
                    <a:pt x="114" y="192"/>
                  </a:lnTo>
                  <a:lnTo>
                    <a:pt x="57" y="162"/>
                  </a:lnTo>
                  <a:lnTo>
                    <a:pt x="33" y="145"/>
                  </a:lnTo>
                  <a:lnTo>
                    <a:pt x="46" y="177"/>
                  </a:lnTo>
                  <a:lnTo>
                    <a:pt x="59" y="202"/>
                  </a:lnTo>
                  <a:lnTo>
                    <a:pt x="76" y="217"/>
                  </a:lnTo>
                  <a:lnTo>
                    <a:pt x="118" y="236"/>
                  </a:lnTo>
                  <a:lnTo>
                    <a:pt x="82" y="240"/>
                  </a:lnTo>
                  <a:lnTo>
                    <a:pt x="35" y="234"/>
                  </a:lnTo>
                  <a:lnTo>
                    <a:pt x="0" y="207"/>
                  </a:lnTo>
                  <a:lnTo>
                    <a:pt x="23" y="234"/>
                  </a:lnTo>
                  <a:lnTo>
                    <a:pt x="50" y="255"/>
                  </a:lnTo>
                  <a:lnTo>
                    <a:pt x="80" y="266"/>
                  </a:lnTo>
                  <a:lnTo>
                    <a:pt x="179" y="255"/>
                  </a:lnTo>
                  <a:lnTo>
                    <a:pt x="242" y="238"/>
                  </a:lnTo>
                  <a:lnTo>
                    <a:pt x="183" y="230"/>
                  </a:lnTo>
                  <a:lnTo>
                    <a:pt x="246" y="226"/>
                  </a:lnTo>
                  <a:lnTo>
                    <a:pt x="232" y="205"/>
                  </a:lnTo>
                  <a:lnTo>
                    <a:pt x="297" y="219"/>
                  </a:lnTo>
                  <a:lnTo>
                    <a:pt x="248" y="183"/>
                  </a:lnTo>
                  <a:lnTo>
                    <a:pt x="278" y="200"/>
                  </a:lnTo>
                  <a:lnTo>
                    <a:pt x="329" y="209"/>
                  </a:lnTo>
                  <a:lnTo>
                    <a:pt x="392" y="205"/>
                  </a:lnTo>
                  <a:lnTo>
                    <a:pt x="341" y="175"/>
                  </a:lnTo>
                  <a:close/>
                </a:path>
              </a:pathLst>
            </a:custGeom>
            <a:solidFill>
              <a:srgbClr val="BA8F61"/>
            </a:solidFill>
            <a:ln w="9525">
              <a:noFill/>
              <a:round/>
              <a:headEnd/>
              <a:tailEnd/>
            </a:ln>
          </p:spPr>
          <p:txBody>
            <a:bodyPr/>
            <a:lstStyle/>
            <a:p>
              <a:endParaRPr lang="tr-TR"/>
            </a:p>
          </p:txBody>
        </p:sp>
        <p:sp>
          <p:nvSpPr>
            <p:cNvPr id="59664" name="Freeform 19"/>
            <p:cNvSpPr>
              <a:spLocks/>
            </p:cNvSpPr>
            <p:nvPr/>
          </p:nvSpPr>
          <p:spPr bwMode="auto">
            <a:xfrm>
              <a:off x="1681" y="1625"/>
              <a:ext cx="69" cy="66"/>
            </a:xfrm>
            <a:custGeom>
              <a:avLst/>
              <a:gdLst>
                <a:gd name="T0" fmla="*/ 2 w 139"/>
                <a:gd name="T1" fmla="*/ 0 h 133"/>
                <a:gd name="T2" fmla="*/ 2 w 139"/>
                <a:gd name="T3" fmla="*/ 0 h 133"/>
                <a:gd name="T4" fmla="*/ 1 w 139"/>
                <a:gd name="T5" fmla="*/ 1 h 133"/>
                <a:gd name="T6" fmla="*/ 0 w 139"/>
                <a:gd name="T7" fmla="*/ 1 h 133"/>
                <a:gd name="T8" fmla="*/ 0 w 139"/>
                <a:gd name="T9" fmla="*/ 2 h 133"/>
                <a:gd name="T10" fmla="*/ 0 w 139"/>
                <a:gd name="T11" fmla="*/ 1 h 133"/>
                <a:gd name="T12" fmla="*/ 0 w 139"/>
                <a:gd name="T13" fmla="*/ 1 h 133"/>
                <a:gd name="T14" fmla="*/ 1 w 139"/>
                <a:gd name="T15" fmla="*/ 0 h 133"/>
                <a:gd name="T16" fmla="*/ 1 w 139"/>
                <a:gd name="T17" fmla="*/ 0 h 133"/>
                <a:gd name="T18" fmla="*/ 1 w 139"/>
                <a:gd name="T19" fmla="*/ 0 h 133"/>
                <a:gd name="T20" fmla="*/ 2 w 139"/>
                <a:gd name="T21" fmla="*/ 0 h 133"/>
                <a:gd name="T22" fmla="*/ 2 w 139"/>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33"/>
                <a:gd name="T38" fmla="*/ 139 w 139"/>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33">
                  <a:moveTo>
                    <a:pt x="139" y="0"/>
                  </a:moveTo>
                  <a:lnTo>
                    <a:pt x="129" y="56"/>
                  </a:lnTo>
                  <a:lnTo>
                    <a:pt x="80" y="73"/>
                  </a:lnTo>
                  <a:lnTo>
                    <a:pt x="31" y="114"/>
                  </a:lnTo>
                  <a:lnTo>
                    <a:pt x="0" y="133"/>
                  </a:lnTo>
                  <a:lnTo>
                    <a:pt x="17" y="116"/>
                  </a:lnTo>
                  <a:lnTo>
                    <a:pt x="42" y="80"/>
                  </a:lnTo>
                  <a:lnTo>
                    <a:pt x="65" y="50"/>
                  </a:lnTo>
                  <a:lnTo>
                    <a:pt x="90" y="27"/>
                  </a:lnTo>
                  <a:lnTo>
                    <a:pt x="120" y="8"/>
                  </a:lnTo>
                  <a:lnTo>
                    <a:pt x="139" y="0"/>
                  </a:lnTo>
                  <a:close/>
                </a:path>
              </a:pathLst>
            </a:custGeom>
            <a:solidFill>
              <a:srgbClr val="E08477"/>
            </a:solidFill>
            <a:ln w="9525">
              <a:noFill/>
              <a:round/>
              <a:headEnd/>
              <a:tailEnd/>
            </a:ln>
          </p:spPr>
          <p:txBody>
            <a:bodyPr/>
            <a:lstStyle/>
            <a:p>
              <a:endParaRPr lang="tr-TR"/>
            </a:p>
          </p:txBody>
        </p:sp>
        <p:sp>
          <p:nvSpPr>
            <p:cNvPr id="59665" name="Freeform 20"/>
            <p:cNvSpPr>
              <a:spLocks/>
            </p:cNvSpPr>
            <p:nvPr/>
          </p:nvSpPr>
          <p:spPr bwMode="auto">
            <a:xfrm>
              <a:off x="1748" y="1614"/>
              <a:ext cx="104" cy="71"/>
            </a:xfrm>
            <a:custGeom>
              <a:avLst/>
              <a:gdLst>
                <a:gd name="T0" fmla="*/ 0 w 209"/>
                <a:gd name="T1" fmla="*/ 1 h 141"/>
                <a:gd name="T2" fmla="*/ 0 w 209"/>
                <a:gd name="T3" fmla="*/ 1 h 141"/>
                <a:gd name="T4" fmla="*/ 0 w 209"/>
                <a:gd name="T5" fmla="*/ 2 h 141"/>
                <a:gd name="T6" fmla="*/ 1 w 209"/>
                <a:gd name="T7" fmla="*/ 2 h 141"/>
                <a:gd name="T8" fmla="*/ 1 w 209"/>
                <a:gd name="T9" fmla="*/ 2 h 141"/>
                <a:gd name="T10" fmla="*/ 2 w 209"/>
                <a:gd name="T11" fmla="*/ 2 h 141"/>
                <a:gd name="T12" fmla="*/ 2 w 209"/>
                <a:gd name="T13" fmla="*/ 1 h 141"/>
                <a:gd name="T14" fmla="*/ 2 w 209"/>
                <a:gd name="T15" fmla="*/ 0 h 141"/>
                <a:gd name="T16" fmla="*/ 3 w 209"/>
                <a:gd name="T17" fmla="*/ 1 h 141"/>
                <a:gd name="T18" fmla="*/ 3 w 209"/>
                <a:gd name="T19" fmla="*/ 2 h 141"/>
                <a:gd name="T20" fmla="*/ 2 w 209"/>
                <a:gd name="T21" fmla="*/ 2 h 141"/>
                <a:gd name="T22" fmla="*/ 2 w 209"/>
                <a:gd name="T23" fmla="*/ 3 h 141"/>
                <a:gd name="T24" fmla="*/ 2 w 209"/>
                <a:gd name="T25" fmla="*/ 3 h 141"/>
                <a:gd name="T26" fmla="*/ 0 w 209"/>
                <a:gd name="T27" fmla="*/ 2 h 141"/>
                <a:gd name="T28" fmla="*/ 0 w 209"/>
                <a:gd name="T29" fmla="*/ 2 h 141"/>
                <a:gd name="T30" fmla="*/ 0 w 209"/>
                <a:gd name="T31" fmla="*/ 1 h 141"/>
                <a:gd name="T32" fmla="*/ 0 w 209"/>
                <a:gd name="T33" fmla="*/ 1 h 141"/>
                <a:gd name="T34" fmla="*/ 0 w 209"/>
                <a:gd name="T35" fmla="*/ 1 h 141"/>
                <a:gd name="T36" fmla="*/ 0 w 209"/>
                <a:gd name="T37" fmla="*/ 1 h 1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141"/>
                <a:gd name="T59" fmla="*/ 209 w 209"/>
                <a:gd name="T60" fmla="*/ 141 h 1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141">
                  <a:moveTo>
                    <a:pt x="33" y="12"/>
                  </a:moveTo>
                  <a:lnTo>
                    <a:pt x="21" y="54"/>
                  </a:lnTo>
                  <a:lnTo>
                    <a:pt x="38" y="67"/>
                  </a:lnTo>
                  <a:lnTo>
                    <a:pt x="69" y="80"/>
                  </a:lnTo>
                  <a:lnTo>
                    <a:pt x="122" y="99"/>
                  </a:lnTo>
                  <a:lnTo>
                    <a:pt x="173" y="88"/>
                  </a:lnTo>
                  <a:lnTo>
                    <a:pt x="183" y="48"/>
                  </a:lnTo>
                  <a:lnTo>
                    <a:pt x="183" y="0"/>
                  </a:lnTo>
                  <a:lnTo>
                    <a:pt x="200" y="35"/>
                  </a:lnTo>
                  <a:lnTo>
                    <a:pt x="209" y="86"/>
                  </a:lnTo>
                  <a:lnTo>
                    <a:pt x="189" y="116"/>
                  </a:lnTo>
                  <a:lnTo>
                    <a:pt x="177" y="130"/>
                  </a:lnTo>
                  <a:lnTo>
                    <a:pt x="128" y="141"/>
                  </a:lnTo>
                  <a:lnTo>
                    <a:pt x="31" y="96"/>
                  </a:lnTo>
                  <a:lnTo>
                    <a:pt x="16" y="80"/>
                  </a:lnTo>
                  <a:lnTo>
                    <a:pt x="0" y="56"/>
                  </a:lnTo>
                  <a:lnTo>
                    <a:pt x="12" y="27"/>
                  </a:lnTo>
                  <a:lnTo>
                    <a:pt x="33" y="12"/>
                  </a:lnTo>
                  <a:close/>
                </a:path>
              </a:pathLst>
            </a:custGeom>
            <a:solidFill>
              <a:srgbClr val="E08477"/>
            </a:solidFill>
            <a:ln w="9525">
              <a:noFill/>
              <a:round/>
              <a:headEnd/>
              <a:tailEnd/>
            </a:ln>
          </p:spPr>
          <p:txBody>
            <a:bodyPr/>
            <a:lstStyle/>
            <a:p>
              <a:endParaRPr lang="tr-TR"/>
            </a:p>
          </p:txBody>
        </p:sp>
        <p:sp>
          <p:nvSpPr>
            <p:cNvPr id="59666" name="Freeform 21"/>
            <p:cNvSpPr>
              <a:spLocks/>
            </p:cNvSpPr>
            <p:nvPr/>
          </p:nvSpPr>
          <p:spPr bwMode="auto">
            <a:xfrm>
              <a:off x="1512" y="1699"/>
              <a:ext cx="156" cy="168"/>
            </a:xfrm>
            <a:custGeom>
              <a:avLst/>
              <a:gdLst>
                <a:gd name="T0" fmla="*/ 1 w 312"/>
                <a:gd name="T1" fmla="*/ 0 h 336"/>
                <a:gd name="T2" fmla="*/ 1 w 312"/>
                <a:gd name="T3" fmla="*/ 1 h 336"/>
                <a:gd name="T4" fmla="*/ 1 w 312"/>
                <a:gd name="T5" fmla="*/ 3 h 336"/>
                <a:gd name="T6" fmla="*/ 0 w 312"/>
                <a:gd name="T7" fmla="*/ 3 h 336"/>
                <a:gd name="T8" fmla="*/ 1 w 312"/>
                <a:gd name="T9" fmla="*/ 3 h 336"/>
                <a:gd name="T10" fmla="*/ 1 w 312"/>
                <a:gd name="T11" fmla="*/ 3 h 336"/>
                <a:gd name="T12" fmla="*/ 1 w 312"/>
                <a:gd name="T13" fmla="*/ 5 h 336"/>
                <a:gd name="T14" fmla="*/ 1 w 312"/>
                <a:gd name="T15" fmla="*/ 5 h 336"/>
                <a:gd name="T16" fmla="*/ 2 w 312"/>
                <a:gd name="T17" fmla="*/ 5 h 336"/>
                <a:gd name="T18" fmla="*/ 3 w 312"/>
                <a:gd name="T19" fmla="*/ 5 h 336"/>
                <a:gd name="T20" fmla="*/ 5 w 312"/>
                <a:gd name="T21" fmla="*/ 3 h 336"/>
                <a:gd name="T22" fmla="*/ 4 w 312"/>
                <a:gd name="T23" fmla="*/ 3 h 336"/>
                <a:gd name="T24" fmla="*/ 2 w 312"/>
                <a:gd name="T25" fmla="*/ 1 h 336"/>
                <a:gd name="T26" fmla="*/ 1 w 312"/>
                <a:gd name="T27" fmla="*/ 1 h 336"/>
                <a:gd name="T28" fmla="*/ 1 w 312"/>
                <a:gd name="T29" fmla="*/ 0 h 336"/>
                <a:gd name="T30" fmla="*/ 1 w 312"/>
                <a:gd name="T31" fmla="*/ 0 h 3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2"/>
                <a:gd name="T49" fmla="*/ 0 h 336"/>
                <a:gd name="T50" fmla="*/ 312 w 312"/>
                <a:gd name="T51" fmla="*/ 336 h 3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2" h="336">
                  <a:moveTo>
                    <a:pt x="53" y="0"/>
                  </a:moveTo>
                  <a:lnTo>
                    <a:pt x="68" y="104"/>
                  </a:lnTo>
                  <a:lnTo>
                    <a:pt x="24" y="140"/>
                  </a:lnTo>
                  <a:lnTo>
                    <a:pt x="0" y="154"/>
                  </a:lnTo>
                  <a:lnTo>
                    <a:pt x="30" y="171"/>
                  </a:lnTo>
                  <a:lnTo>
                    <a:pt x="80" y="222"/>
                  </a:lnTo>
                  <a:lnTo>
                    <a:pt x="99" y="292"/>
                  </a:lnTo>
                  <a:lnTo>
                    <a:pt x="99" y="327"/>
                  </a:lnTo>
                  <a:lnTo>
                    <a:pt x="139" y="336"/>
                  </a:lnTo>
                  <a:lnTo>
                    <a:pt x="232" y="277"/>
                  </a:lnTo>
                  <a:lnTo>
                    <a:pt x="312" y="203"/>
                  </a:lnTo>
                  <a:lnTo>
                    <a:pt x="241" y="163"/>
                  </a:lnTo>
                  <a:lnTo>
                    <a:pt x="142" y="104"/>
                  </a:lnTo>
                  <a:lnTo>
                    <a:pt x="99" y="59"/>
                  </a:lnTo>
                  <a:lnTo>
                    <a:pt x="53" y="0"/>
                  </a:lnTo>
                  <a:close/>
                </a:path>
              </a:pathLst>
            </a:custGeom>
            <a:solidFill>
              <a:srgbClr val="E08477"/>
            </a:solidFill>
            <a:ln w="9525">
              <a:noFill/>
              <a:round/>
              <a:headEnd/>
              <a:tailEnd/>
            </a:ln>
          </p:spPr>
          <p:txBody>
            <a:bodyPr/>
            <a:lstStyle/>
            <a:p>
              <a:endParaRPr lang="tr-TR"/>
            </a:p>
          </p:txBody>
        </p:sp>
        <p:sp>
          <p:nvSpPr>
            <p:cNvPr id="59667" name="Freeform 22"/>
            <p:cNvSpPr>
              <a:spLocks/>
            </p:cNvSpPr>
            <p:nvPr/>
          </p:nvSpPr>
          <p:spPr bwMode="auto">
            <a:xfrm>
              <a:off x="1528" y="1674"/>
              <a:ext cx="254" cy="142"/>
            </a:xfrm>
            <a:custGeom>
              <a:avLst/>
              <a:gdLst>
                <a:gd name="T0" fmla="*/ 7 w 508"/>
                <a:gd name="T1" fmla="*/ 3 h 283"/>
                <a:gd name="T2" fmla="*/ 7 w 508"/>
                <a:gd name="T3" fmla="*/ 3 h 283"/>
                <a:gd name="T4" fmla="*/ 6 w 508"/>
                <a:gd name="T5" fmla="*/ 3 h 283"/>
                <a:gd name="T6" fmla="*/ 6 w 508"/>
                <a:gd name="T7" fmla="*/ 3 h 283"/>
                <a:gd name="T8" fmla="*/ 5 w 508"/>
                <a:gd name="T9" fmla="*/ 3 h 283"/>
                <a:gd name="T10" fmla="*/ 6 w 508"/>
                <a:gd name="T11" fmla="*/ 3 h 283"/>
                <a:gd name="T12" fmla="*/ 8 w 508"/>
                <a:gd name="T13" fmla="*/ 4 h 283"/>
                <a:gd name="T14" fmla="*/ 7 w 508"/>
                <a:gd name="T15" fmla="*/ 4 h 283"/>
                <a:gd name="T16" fmla="*/ 7 w 508"/>
                <a:gd name="T17" fmla="*/ 5 h 283"/>
                <a:gd name="T18" fmla="*/ 7 w 508"/>
                <a:gd name="T19" fmla="*/ 5 h 283"/>
                <a:gd name="T20" fmla="*/ 6 w 508"/>
                <a:gd name="T21" fmla="*/ 4 h 283"/>
                <a:gd name="T22" fmla="*/ 5 w 508"/>
                <a:gd name="T23" fmla="*/ 4 h 283"/>
                <a:gd name="T24" fmla="*/ 5 w 508"/>
                <a:gd name="T25" fmla="*/ 4 h 283"/>
                <a:gd name="T26" fmla="*/ 5 w 508"/>
                <a:gd name="T27" fmla="*/ 4 h 283"/>
                <a:gd name="T28" fmla="*/ 4 w 508"/>
                <a:gd name="T29" fmla="*/ 4 h 283"/>
                <a:gd name="T30" fmla="*/ 3 w 508"/>
                <a:gd name="T31" fmla="*/ 3 h 283"/>
                <a:gd name="T32" fmla="*/ 3 w 508"/>
                <a:gd name="T33" fmla="*/ 3 h 283"/>
                <a:gd name="T34" fmla="*/ 2 w 508"/>
                <a:gd name="T35" fmla="*/ 2 h 283"/>
                <a:gd name="T36" fmla="*/ 1 w 508"/>
                <a:gd name="T37" fmla="*/ 1 h 283"/>
                <a:gd name="T38" fmla="*/ 1 w 508"/>
                <a:gd name="T39" fmla="*/ 1 h 283"/>
                <a:gd name="T40" fmla="*/ 0 w 508"/>
                <a:gd name="T41" fmla="*/ 0 h 283"/>
                <a:gd name="T42" fmla="*/ 1 w 508"/>
                <a:gd name="T43" fmla="*/ 1 h 283"/>
                <a:gd name="T44" fmla="*/ 1 w 508"/>
                <a:gd name="T45" fmla="*/ 2 h 283"/>
                <a:gd name="T46" fmla="*/ 1 w 508"/>
                <a:gd name="T47" fmla="*/ 2 h 283"/>
                <a:gd name="T48" fmla="*/ 2 w 508"/>
                <a:gd name="T49" fmla="*/ 3 h 283"/>
                <a:gd name="T50" fmla="*/ 3 w 508"/>
                <a:gd name="T51" fmla="*/ 3 h 283"/>
                <a:gd name="T52" fmla="*/ 3 w 508"/>
                <a:gd name="T53" fmla="*/ 4 h 283"/>
                <a:gd name="T54" fmla="*/ 4 w 508"/>
                <a:gd name="T55" fmla="*/ 4 h 283"/>
                <a:gd name="T56" fmla="*/ 5 w 508"/>
                <a:gd name="T57" fmla="*/ 4 h 283"/>
                <a:gd name="T58" fmla="*/ 6 w 508"/>
                <a:gd name="T59" fmla="*/ 5 h 283"/>
                <a:gd name="T60" fmla="*/ 7 w 508"/>
                <a:gd name="T61" fmla="*/ 5 h 283"/>
                <a:gd name="T62" fmla="*/ 8 w 508"/>
                <a:gd name="T63" fmla="*/ 5 h 283"/>
                <a:gd name="T64" fmla="*/ 8 w 508"/>
                <a:gd name="T65" fmla="*/ 4 h 283"/>
                <a:gd name="T66" fmla="*/ 8 w 508"/>
                <a:gd name="T67" fmla="*/ 4 h 283"/>
                <a:gd name="T68" fmla="*/ 8 w 508"/>
                <a:gd name="T69" fmla="*/ 3 h 283"/>
                <a:gd name="T70" fmla="*/ 8 w 508"/>
                <a:gd name="T71" fmla="*/ 3 h 283"/>
                <a:gd name="T72" fmla="*/ 7 w 508"/>
                <a:gd name="T73" fmla="*/ 3 h 283"/>
                <a:gd name="T74" fmla="*/ 7 w 508"/>
                <a:gd name="T75" fmla="*/ 3 h 283"/>
                <a:gd name="T76" fmla="*/ 7 w 508"/>
                <a:gd name="T77" fmla="*/ 3 h 2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8"/>
                <a:gd name="T118" fmla="*/ 0 h 283"/>
                <a:gd name="T119" fmla="*/ 508 w 508"/>
                <a:gd name="T120" fmla="*/ 283 h 2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8" h="283">
                  <a:moveTo>
                    <a:pt x="396" y="141"/>
                  </a:moveTo>
                  <a:lnTo>
                    <a:pt x="388" y="148"/>
                  </a:lnTo>
                  <a:lnTo>
                    <a:pt x="371" y="152"/>
                  </a:lnTo>
                  <a:lnTo>
                    <a:pt x="327" y="160"/>
                  </a:lnTo>
                  <a:lnTo>
                    <a:pt x="314" y="173"/>
                  </a:lnTo>
                  <a:lnTo>
                    <a:pt x="382" y="177"/>
                  </a:lnTo>
                  <a:lnTo>
                    <a:pt x="451" y="213"/>
                  </a:lnTo>
                  <a:lnTo>
                    <a:pt x="447" y="244"/>
                  </a:lnTo>
                  <a:lnTo>
                    <a:pt x="435" y="263"/>
                  </a:lnTo>
                  <a:lnTo>
                    <a:pt x="405" y="268"/>
                  </a:lnTo>
                  <a:lnTo>
                    <a:pt x="350" y="255"/>
                  </a:lnTo>
                  <a:lnTo>
                    <a:pt x="289" y="230"/>
                  </a:lnTo>
                  <a:lnTo>
                    <a:pt x="264" y="198"/>
                  </a:lnTo>
                  <a:lnTo>
                    <a:pt x="261" y="206"/>
                  </a:lnTo>
                  <a:lnTo>
                    <a:pt x="228" y="194"/>
                  </a:lnTo>
                  <a:lnTo>
                    <a:pt x="185" y="166"/>
                  </a:lnTo>
                  <a:lnTo>
                    <a:pt x="129" y="129"/>
                  </a:lnTo>
                  <a:lnTo>
                    <a:pt x="76" y="91"/>
                  </a:lnTo>
                  <a:lnTo>
                    <a:pt x="42" y="63"/>
                  </a:lnTo>
                  <a:lnTo>
                    <a:pt x="12" y="21"/>
                  </a:lnTo>
                  <a:lnTo>
                    <a:pt x="0" y="0"/>
                  </a:lnTo>
                  <a:lnTo>
                    <a:pt x="2" y="25"/>
                  </a:lnTo>
                  <a:lnTo>
                    <a:pt x="25" y="71"/>
                  </a:lnTo>
                  <a:lnTo>
                    <a:pt x="53" y="114"/>
                  </a:lnTo>
                  <a:lnTo>
                    <a:pt x="80" y="137"/>
                  </a:lnTo>
                  <a:lnTo>
                    <a:pt x="129" y="171"/>
                  </a:lnTo>
                  <a:lnTo>
                    <a:pt x="177" y="206"/>
                  </a:lnTo>
                  <a:lnTo>
                    <a:pt x="205" y="223"/>
                  </a:lnTo>
                  <a:lnTo>
                    <a:pt x="270" y="247"/>
                  </a:lnTo>
                  <a:lnTo>
                    <a:pt x="323" y="266"/>
                  </a:lnTo>
                  <a:lnTo>
                    <a:pt x="407" y="283"/>
                  </a:lnTo>
                  <a:lnTo>
                    <a:pt x="453" y="276"/>
                  </a:lnTo>
                  <a:lnTo>
                    <a:pt x="489" y="236"/>
                  </a:lnTo>
                  <a:lnTo>
                    <a:pt x="504" y="196"/>
                  </a:lnTo>
                  <a:lnTo>
                    <a:pt x="508" y="169"/>
                  </a:lnTo>
                  <a:lnTo>
                    <a:pt x="462" y="183"/>
                  </a:lnTo>
                  <a:lnTo>
                    <a:pt x="426" y="179"/>
                  </a:lnTo>
                  <a:lnTo>
                    <a:pt x="396" y="141"/>
                  </a:lnTo>
                  <a:close/>
                </a:path>
              </a:pathLst>
            </a:custGeom>
            <a:solidFill>
              <a:srgbClr val="C7695C"/>
            </a:solidFill>
            <a:ln w="9525">
              <a:noFill/>
              <a:round/>
              <a:headEnd/>
              <a:tailEnd/>
            </a:ln>
          </p:spPr>
          <p:txBody>
            <a:bodyPr/>
            <a:lstStyle/>
            <a:p>
              <a:endParaRPr lang="tr-TR"/>
            </a:p>
          </p:txBody>
        </p:sp>
        <p:sp>
          <p:nvSpPr>
            <p:cNvPr id="59668" name="Freeform 23"/>
            <p:cNvSpPr>
              <a:spLocks/>
            </p:cNvSpPr>
            <p:nvPr/>
          </p:nvSpPr>
          <p:spPr bwMode="auto">
            <a:xfrm>
              <a:off x="1770" y="1666"/>
              <a:ext cx="78" cy="54"/>
            </a:xfrm>
            <a:custGeom>
              <a:avLst/>
              <a:gdLst>
                <a:gd name="T0" fmla="*/ 2 w 156"/>
                <a:gd name="T1" fmla="*/ 0 h 108"/>
                <a:gd name="T2" fmla="*/ 1 w 156"/>
                <a:gd name="T3" fmla="*/ 1 h 108"/>
                <a:gd name="T4" fmla="*/ 0 w 156"/>
                <a:gd name="T5" fmla="*/ 1 h 108"/>
                <a:gd name="T6" fmla="*/ 1 w 156"/>
                <a:gd name="T7" fmla="*/ 1 h 108"/>
                <a:gd name="T8" fmla="*/ 1 w 156"/>
                <a:gd name="T9" fmla="*/ 1 h 108"/>
                <a:gd name="T10" fmla="*/ 1 w 156"/>
                <a:gd name="T11" fmla="*/ 2 h 108"/>
                <a:gd name="T12" fmla="*/ 1 w 156"/>
                <a:gd name="T13" fmla="*/ 2 h 108"/>
                <a:gd name="T14" fmla="*/ 1 w 156"/>
                <a:gd name="T15" fmla="*/ 2 h 108"/>
                <a:gd name="T16" fmla="*/ 1 w 156"/>
                <a:gd name="T17" fmla="*/ 2 h 108"/>
                <a:gd name="T18" fmla="*/ 2 w 156"/>
                <a:gd name="T19" fmla="*/ 1 h 108"/>
                <a:gd name="T20" fmla="*/ 2 w 156"/>
                <a:gd name="T21" fmla="*/ 0 h 108"/>
                <a:gd name="T22" fmla="*/ 2 w 156"/>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108"/>
                <a:gd name="T38" fmla="*/ 156 w 156"/>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108">
                  <a:moveTo>
                    <a:pt x="148" y="0"/>
                  </a:moveTo>
                  <a:lnTo>
                    <a:pt x="95" y="12"/>
                  </a:lnTo>
                  <a:lnTo>
                    <a:pt x="0" y="2"/>
                  </a:lnTo>
                  <a:lnTo>
                    <a:pt x="13" y="23"/>
                  </a:lnTo>
                  <a:lnTo>
                    <a:pt x="28" y="59"/>
                  </a:lnTo>
                  <a:lnTo>
                    <a:pt x="44" y="74"/>
                  </a:lnTo>
                  <a:lnTo>
                    <a:pt x="57" y="76"/>
                  </a:lnTo>
                  <a:lnTo>
                    <a:pt x="65" y="108"/>
                  </a:lnTo>
                  <a:lnTo>
                    <a:pt x="108" y="86"/>
                  </a:lnTo>
                  <a:lnTo>
                    <a:pt x="156" y="27"/>
                  </a:lnTo>
                  <a:lnTo>
                    <a:pt x="148" y="0"/>
                  </a:lnTo>
                  <a:close/>
                </a:path>
              </a:pathLst>
            </a:custGeom>
            <a:solidFill>
              <a:srgbClr val="A84A3D"/>
            </a:solidFill>
            <a:ln w="9525">
              <a:noFill/>
              <a:round/>
              <a:headEnd/>
              <a:tailEnd/>
            </a:ln>
          </p:spPr>
          <p:txBody>
            <a:bodyPr/>
            <a:lstStyle/>
            <a:p>
              <a:endParaRPr lang="tr-TR"/>
            </a:p>
          </p:txBody>
        </p:sp>
        <p:sp>
          <p:nvSpPr>
            <p:cNvPr id="59669" name="Freeform 24"/>
            <p:cNvSpPr>
              <a:spLocks/>
            </p:cNvSpPr>
            <p:nvPr/>
          </p:nvSpPr>
          <p:spPr bwMode="auto">
            <a:xfrm>
              <a:off x="1672" y="1763"/>
              <a:ext cx="75" cy="37"/>
            </a:xfrm>
            <a:custGeom>
              <a:avLst/>
              <a:gdLst>
                <a:gd name="T0" fmla="*/ 1 w 150"/>
                <a:gd name="T1" fmla="*/ 1 h 72"/>
                <a:gd name="T2" fmla="*/ 1 w 150"/>
                <a:gd name="T3" fmla="*/ 0 h 72"/>
                <a:gd name="T4" fmla="*/ 2 w 150"/>
                <a:gd name="T5" fmla="*/ 1 h 72"/>
                <a:gd name="T6" fmla="*/ 2 w 150"/>
                <a:gd name="T7" fmla="*/ 1 h 72"/>
                <a:gd name="T8" fmla="*/ 2 w 150"/>
                <a:gd name="T9" fmla="*/ 2 h 72"/>
                <a:gd name="T10" fmla="*/ 1 w 150"/>
                <a:gd name="T11" fmla="*/ 1 h 72"/>
                <a:gd name="T12" fmla="*/ 1 w 150"/>
                <a:gd name="T13" fmla="*/ 1 h 72"/>
                <a:gd name="T14" fmla="*/ 0 w 150"/>
                <a:gd name="T15" fmla="*/ 1 h 72"/>
                <a:gd name="T16" fmla="*/ 1 w 150"/>
                <a:gd name="T17" fmla="*/ 1 h 72"/>
                <a:gd name="T18" fmla="*/ 1 w 150"/>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72"/>
                <a:gd name="T32" fmla="*/ 150 w 15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72">
                  <a:moveTo>
                    <a:pt x="2" y="11"/>
                  </a:moveTo>
                  <a:lnTo>
                    <a:pt x="71" y="0"/>
                  </a:lnTo>
                  <a:lnTo>
                    <a:pt x="148" y="28"/>
                  </a:lnTo>
                  <a:lnTo>
                    <a:pt x="150" y="57"/>
                  </a:lnTo>
                  <a:lnTo>
                    <a:pt x="131" y="72"/>
                  </a:lnTo>
                  <a:lnTo>
                    <a:pt x="36" y="63"/>
                  </a:lnTo>
                  <a:lnTo>
                    <a:pt x="14" y="42"/>
                  </a:lnTo>
                  <a:lnTo>
                    <a:pt x="0" y="28"/>
                  </a:lnTo>
                  <a:lnTo>
                    <a:pt x="2" y="11"/>
                  </a:lnTo>
                  <a:close/>
                </a:path>
              </a:pathLst>
            </a:custGeom>
            <a:solidFill>
              <a:srgbClr val="FFB5A8"/>
            </a:solidFill>
            <a:ln w="9525">
              <a:noFill/>
              <a:round/>
              <a:headEnd/>
              <a:tailEnd/>
            </a:ln>
          </p:spPr>
          <p:txBody>
            <a:bodyPr/>
            <a:lstStyle/>
            <a:p>
              <a:endParaRPr lang="tr-TR"/>
            </a:p>
          </p:txBody>
        </p:sp>
        <p:sp>
          <p:nvSpPr>
            <p:cNvPr id="59670" name="Freeform 25"/>
            <p:cNvSpPr>
              <a:spLocks/>
            </p:cNvSpPr>
            <p:nvPr/>
          </p:nvSpPr>
          <p:spPr bwMode="auto">
            <a:xfrm>
              <a:off x="1705" y="1706"/>
              <a:ext cx="102" cy="57"/>
            </a:xfrm>
            <a:custGeom>
              <a:avLst/>
              <a:gdLst>
                <a:gd name="T0" fmla="*/ 3 w 203"/>
                <a:gd name="T1" fmla="*/ 1 h 114"/>
                <a:gd name="T2" fmla="*/ 3 w 203"/>
                <a:gd name="T3" fmla="*/ 2 h 114"/>
                <a:gd name="T4" fmla="*/ 3 w 203"/>
                <a:gd name="T5" fmla="*/ 2 h 114"/>
                <a:gd name="T6" fmla="*/ 2 w 203"/>
                <a:gd name="T7" fmla="*/ 2 h 114"/>
                <a:gd name="T8" fmla="*/ 1 w 203"/>
                <a:gd name="T9" fmla="*/ 2 h 114"/>
                <a:gd name="T10" fmla="*/ 1 w 203"/>
                <a:gd name="T11" fmla="*/ 1 h 114"/>
                <a:gd name="T12" fmla="*/ 1 w 203"/>
                <a:gd name="T13" fmla="*/ 1 h 114"/>
                <a:gd name="T14" fmla="*/ 0 w 203"/>
                <a:gd name="T15" fmla="*/ 0 h 114"/>
                <a:gd name="T16" fmla="*/ 1 w 203"/>
                <a:gd name="T17" fmla="*/ 1 h 114"/>
                <a:gd name="T18" fmla="*/ 1 w 203"/>
                <a:gd name="T19" fmla="*/ 1 h 114"/>
                <a:gd name="T20" fmla="*/ 3 w 203"/>
                <a:gd name="T21" fmla="*/ 1 h 114"/>
                <a:gd name="T22" fmla="*/ 3 w 203"/>
                <a:gd name="T23" fmla="*/ 1 h 114"/>
                <a:gd name="T24" fmla="*/ 4 w 203"/>
                <a:gd name="T25" fmla="*/ 1 h 114"/>
                <a:gd name="T26" fmla="*/ 3 w 203"/>
                <a:gd name="T27" fmla="*/ 1 h 114"/>
                <a:gd name="T28" fmla="*/ 3 w 203"/>
                <a:gd name="T29" fmla="*/ 1 h 114"/>
                <a:gd name="T30" fmla="*/ 3 w 203"/>
                <a:gd name="T31" fmla="*/ 1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
                <a:gd name="T49" fmla="*/ 0 h 114"/>
                <a:gd name="T50" fmla="*/ 203 w 203"/>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 h="114">
                  <a:moveTo>
                    <a:pt x="178" y="57"/>
                  </a:moveTo>
                  <a:lnTo>
                    <a:pt x="163" y="99"/>
                  </a:lnTo>
                  <a:lnTo>
                    <a:pt x="135" y="114"/>
                  </a:lnTo>
                  <a:lnTo>
                    <a:pt x="68" y="110"/>
                  </a:lnTo>
                  <a:lnTo>
                    <a:pt x="49" y="82"/>
                  </a:lnTo>
                  <a:lnTo>
                    <a:pt x="38" y="63"/>
                  </a:lnTo>
                  <a:lnTo>
                    <a:pt x="23" y="36"/>
                  </a:lnTo>
                  <a:lnTo>
                    <a:pt x="0" y="0"/>
                  </a:lnTo>
                  <a:lnTo>
                    <a:pt x="15" y="4"/>
                  </a:lnTo>
                  <a:lnTo>
                    <a:pt x="40" y="19"/>
                  </a:lnTo>
                  <a:lnTo>
                    <a:pt x="135" y="17"/>
                  </a:lnTo>
                  <a:lnTo>
                    <a:pt x="158" y="34"/>
                  </a:lnTo>
                  <a:lnTo>
                    <a:pt x="203" y="28"/>
                  </a:lnTo>
                  <a:lnTo>
                    <a:pt x="192" y="47"/>
                  </a:lnTo>
                  <a:lnTo>
                    <a:pt x="178" y="57"/>
                  </a:lnTo>
                  <a:close/>
                </a:path>
              </a:pathLst>
            </a:custGeom>
            <a:solidFill>
              <a:srgbClr val="7F0000"/>
            </a:solidFill>
            <a:ln w="9525">
              <a:noFill/>
              <a:round/>
              <a:headEnd/>
              <a:tailEnd/>
            </a:ln>
          </p:spPr>
          <p:txBody>
            <a:bodyPr/>
            <a:lstStyle/>
            <a:p>
              <a:endParaRPr lang="tr-TR"/>
            </a:p>
          </p:txBody>
        </p:sp>
        <p:sp>
          <p:nvSpPr>
            <p:cNvPr id="59671" name="Freeform 26"/>
            <p:cNvSpPr>
              <a:spLocks/>
            </p:cNvSpPr>
            <p:nvPr/>
          </p:nvSpPr>
          <p:spPr bwMode="auto">
            <a:xfrm>
              <a:off x="1734" y="1728"/>
              <a:ext cx="16" cy="94"/>
            </a:xfrm>
            <a:custGeom>
              <a:avLst/>
              <a:gdLst>
                <a:gd name="T0" fmla="*/ 1 w 32"/>
                <a:gd name="T1" fmla="*/ 0 h 188"/>
                <a:gd name="T2" fmla="*/ 1 w 32"/>
                <a:gd name="T3" fmla="*/ 1 h 188"/>
                <a:gd name="T4" fmla="*/ 1 w 32"/>
                <a:gd name="T5" fmla="*/ 3 h 188"/>
                <a:gd name="T6" fmla="*/ 1 w 32"/>
                <a:gd name="T7" fmla="*/ 3 h 188"/>
                <a:gd name="T8" fmla="*/ 0 w 32"/>
                <a:gd name="T9" fmla="*/ 3 h 188"/>
                <a:gd name="T10" fmla="*/ 1 w 32"/>
                <a:gd name="T11" fmla="*/ 3 h 188"/>
                <a:gd name="T12" fmla="*/ 1 w 32"/>
                <a:gd name="T13" fmla="*/ 1 h 188"/>
                <a:gd name="T14" fmla="*/ 1 w 32"/>
                <a:gd name="T15" fmla="*/ 0 h 188"/>
                <a:gd name="T16" fmla="*/ 1 w 32"/>
                <a:gd name="T17" fmla="*/ 0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88"/>
                <a:gd name="T29" fmla="*/ 32 w 32"/>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88">
                  <a:moveTo>
                    <a:pt x="13" y="0"/>
                  </a:moveTo>
                  <a:lnTo>
                    <a:pt x="32" y="9"/>
                  </a:lnTo>
                  <a:lnTo>
                    <a:pt x="28" y="161"/>
                  </a:lnTo>
                  <a:lnTo>
                    <a:pt x="24" y="188"/>
                  </a:lnTo>
                  <a:lnTo>
                    <a:pt x="0" y="165"/>
                  </a:lnTo>
                  <a:lnTo>
                    <a:pt x="9" y="148"/>
                  </a:lnTo>
                  <a:lnTo>
                    <a:pt x="17" y="60"/>
                  </a:lnTo>
                  <a:lnTo>
                    <a:pt x="13" y="0"/>
                  </a:lnTo>
                  <a:close/>
                </a:path>
              </a:pathLst>
            </a:custGeom>
            <a:solidFill>
              <a:srgbClr val="AD3333"/>
            </a:solidFill>
            <a:ln w="9525">
              <a:noFill/>
              <a:round/>
              <a:headEnd/>
              <a:tailEnd/>
            </a:ln>
          </p:spPr>
          <p:txBody>
            <a:bodyPr/>
            <a:lstStyle/>
            <a:p>
              <a:endParaRPr lang="tr-TR"/>
            </a:p>
          </p:txBody>
        </p:sp>
        <p:sp>
          <p:nvSpPr>
            <p:cNvPr id="59672" name="Freeform 27"/>
            <p:cNvSpPr>
              <a:spLocks/>
            </p:cNvSpPr>
            <p:nvPr/>
          </p:nvSpPr>
          <p:spPr bwMode="auto">
            <a:xfrm>
              <a:off x="1843" y="1325"/>
              <a:ext cx="123" cy="357"/>
            </a:xfrm>
            <a:custGeom>
              <a:avLst/>
              <a:gdLst>
                <a:gd name="T0" fmla="*/ 2 w 248"/>
                <a:gd name="T1" fmla="*/ 0 h 712"/>
                <a:gd name="T2" fmla="*/ 2 w 248"/>
                <a:gd name="T3" fmla="*/ 2 h 712"/>
                <a:gd name="T4" fmla="*/ 2 w 248"/>
                <a:gd name="T5" fmla="*/ 3 h 712"/>
                <a:gd name="T6" fmla="*/ 2 w 248"/>
                <a:gd name="T7" fmla="*/ 4 h 712"/>
                <a:gd name="T8" fmla="*/ 1 w 248"/>
                <a:gd name="T9" fmla="*/ 5 h 712"/>
                <a:gd name="T10" fmla="*/ 0 w 248"/>
                <a:gd name="T11" fmla="*/ 6 h 712"/>
                <a:gd name="T12" fmla="*/ 0 w 248"/>
                <a:gd name="T13" fmla="*/ 6 h 712"/>
                <a:gd name="T14" fmla="*/ 0 w 248"/>
                <a:gd name="T15" fmla="*/ 7 h 712"/>
                <a:gd name="T16" fmla="*/ 0 w 248"/>
                <a:gd name="T17" fmla="*/ 9 h 712"/>
                <a:gd name="T18" fmla="*/ 0 w 248"/>
                <a:gd name="T19" fmla="*/ 10 h 712"/>
                <a:gd name="T20" fmla="*/ 0 w 248"/>
                <a:gd name="T21" fmla="*/ 11 h 712"/>
                <a:gd name="T22" fmla="*/ 0 w 248"/>
                <a:gd name="T23" fmla="*/ 12 h 712"/>
                <a:gd name="T24" fmla="*/ 0 w 248"/>
                <a:gd name="T25" fmla="*/ 11 h 712"/>
                <a:gd name="T26" fmla="*/ 0 w 248"/>
                <a:gd name="T27" fmla="*/ 10 h 712"/>
                <a:gd name="T28" fmla="*/ 1 w 248"/>
                <a:gd name="T29" fmla="*/ 10 h 712"/>
                <a:gd name="T30" fmla="*/ 1 w 248"/>
                <a:gd name="T31" fmla="*/ 9 h 712"/>
                <a:gd name="T32" fmla="*/ 1 w 248"/>
                <a:gd name="T33" fmla="*/ 8 h 712"/>
                <a:gd name="T34" fmla="*/ 2 w 248"/>
                <a:gd name="T35" fmla="*/ 7 h 712"/>
                <a:gd name="T36" fmla="*/ 2 w 248"/>
                <a:gd name="T37" fmla="*/ 7 h 712"/>
                <a:gd name="T38" fmla="*/ 3 w 248"/>
                <a:gd name="T39" fmla="*/ 6 h 712"/>
                <a:gd name="T40" fmla="*/ 3 w 248"/>
                <a:gd name="T41" fmla="*/ 5 h 712"/>
                <a:gd name="T42" fmla="*/ 3 w 248"/>
                <a:gd name="T43" fmla="*/ 3 h 712"/>
                <a:gd name="T44" fmla="*/ 3 w 248"/>
                <a:gd name="T45" fmla="*/ 1 h 712"/>
                <a:gd name="T46" fmla="*/ 2 w 248"/>
                <a:gd name="T47" fmla="*/ 0 h 712"/>
                <a:gd name="T48" fmla="*/ 2 w 248"/>
                <a:gd name="T49" fmla="*/ 0 h 7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8"/>
                <a:gd name="T76" fmla="*/ 0 h 712"/>
                <a:gd name="T77" fmla="*/ 248 w 248"/>
                <a:gd name="T78" fmla="*/ 712 h 7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8" h="712">
                  <a:moveTo>
                    <a:pt x="154" y="0"/>
                  </a:moveTo>
                  <a:lnTo>
                    <a:pt x="170" y="97"/>
                  </a:lnTo>
                  <a:lnTo>
                    <a:pt x="160" y="188"/>
                  </a:lnTo>
                  <a:lnTo>
                    <a:pt x="141" y="235"/>
                  </a:lnTo>
                  <a:lnTo>
                    <a:pt x="113" y="279"/>
                  </a:lnTo>
                  <a:lnTo>
                    <a:pt x="44" y="361"/>
                  </a:lnTo>
                  <a:lnTo>
                    <a:pt x="52" y="355"/>
                  </a:lnTo>
                  <a:lnTo>
                    <a:pt x="12" y="437"/>
                  </a:lnTo>
                  <a:lnTo>
                    <a:pt x="12" y="524"/>
                  </a:lnTo>
                  <a:lnTo>
                    <a:pt x="0" y="587"/>
                  </a:lnTo>
                  <a:lnTo>
                    <a:pt x="18" y="648"/>
                  </a:lnTo>
                  <a:lnTo>
                    <a:pt x="0" y="712"/>
                  </a:lnTo>
                  <a:lnTo>
                    <a:pt x="23" y="686"/>
                  </a:lnTo>
                  <a:lnTo>
                    <a:pt x="59" y="631"/>
                  </a:lnTo>
                  <a:lnTo>
                    <a:pt x="90" y="577"/>
                  </a:lnTo>
                  <a:lnTo>
                    <a:pt x="107" y="530"/>
                  </a:lnTo>
                  <a:lnTo>
                    <a:pt x="107" y="465"/>
                  </a:lnTo>
                  <a:lnTo>
                    <a:pt x="130" y="418"/>
                  </a:lnTo>
                  <a:lnTo>
                    <a:pt x="160" y="389"/>
                  </a:lnTo>
                  <a:lnTo>
                    <a:pt x="206" y="336"/>
                  </a:lnTo>
                  <a:lnTo>
                    <a:pt x="219" y="260"/>
                  </a:lnTo>
                  <a:lnTo>
                    <a:pt x="242" y="182"/>
                  </a:lnTo>
                  <a:lnTo>
                    <a:pt x="248" y="36"/>
                  </a:lnTo>
                  <a:lnTo>
                    <a:pt x="154" y="0"/>
                  </a:lnTo>
                  <a:close/>
                </a:path>
              </a:pathLst>
            </a:custGeom>
            <a:solidFill>
              <a:srgbClr val="E08477"/>
            </a:solidFill>
            <a:ln w="9525">
              <a:noFill/>
              <a:round/>
              <a:headEnd/>
              <a:tailEnd/>
            </a:ln>
          </p:spPr>
          <p:txBody>
            <a:bodyPr/>
            <a:lstStyle/>
            <a:p>
              <a:endParaRPr lang="tr-TR"/>
            </a:p>
          </p:txBody>
        </p:sp>
        <p:sp>
          <p:nvSpPr>
            <p:cNvPr id="59673" name="Freeform 28"/>
            <p:cNvSpPr>
              <a:spLocks/>
            </p:cNvSpPr>
            <p:nvPr/>
          </p:nvSpPr>
          <p:spPr bwMode="auto">
            <a:xfrm>
              <a:off x="1730" y="1727"/>
              <a:ext cx="53" cy="30"/>
            </a:xfrm>
            <a:custGeom>
              <a:avLst/>
              <a:gdLst>
                <a:gd name="T0" fmla="*/ 0 w 107"/>
                <a:gd name="T1" fmla="*/ 0 h 59"/>
                <a:gd name="T2" fmla="*/ 0 w 107"/>
                <a:gd name="T3" fmla="*/ 1 h 59"/>
                <a:gd name="T4" fmla="*/ 0 w 107"/>
                <a:gd name="T5" fmla="*/ 1 h 59"/>
                <a:gd name="T6" fmla="*/ 1 w 107"/>
                <a:gd name="T7" fmla="*/ 1 h 59"/>
                <a:gd name="T8" fmla="*/ 1 w 107"/>
                <a:gd name="T9" fmla="*/ 1 h 59"/>
                <a:gd name="T10" fmla="*/ 1 w 107"/>
                <a:gd name="T11" fmla="*/ 1 h 59"/>
                <a:gd name="T12" fmla="*/ 0 w 107"/>
                <a:gd name="T13" fmla="*/ 1 h 59"/>
                <a:gd name="T14" fmla="*/ 0 w 107"/>
                <a:gd name="T15" fmla="*/ 0 h 59"/>
                <a:gd name="T16" fmla="*/ 0 w 107"/>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59"/>
                <a:gd name="T29" fmla="*/ 107 w 107"/>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59">
                  <a:moveTo>
                    <a:pt x="0" y="0"/>
                  </a:moveTo>
                  <a:lnTo>
                    <a:pt x="27" y="9"/>
                  </a:lnTo>
                  <a:lnTo>
                    <a:pt x="59" y="21"/>
                  </a:lnTo>
                  <a:lnTo>
                    <a:pt x="107" y="26"/>
                  </a:lnTo>
                  <a:lnTo>
                    <a:pt x="97" y="49"/>
                  </a:lnTo>
                  <a:lnTo>
                    <a:pt x="80" y="59"/>
                  </a:lnTo>
                  <a:lnTo>
                    <a:pt x="23" y="49"/>
                  </a:lnTo>
                  <a:lnTo>
                    <a:pt x="0" y="0"/>
                  </a:lnTo>
                  <a:close/>
                </a:path>
              </a:pathLst>
            </a:custGeom>
            <a:solidFill>
              <a:srgbClr val="D90000"/>
            </a:solidFill>
            <a:ln w="9525">
              <a:noFill/>
              <a:round/>
              <a:headEnd/>
              <a:tailEnd/>
            </a:ln>
          </p:spPr>
          <p:txBody>
            <a:bodyPr/>
            <a:lstStyle/>
            <a:p>
              <a:endParaRPr lang="tr-TR"/>
            </a:p>
          </p:txBody>
        </p:sp>
        <p:sp>
          <p:nvSpPr>
            <p:cNvPr id="59674" name="Freeform 29"/>
            <p:cNvSpPr>
              <a:spLocks/>
            </p:cNvSpPr>
            <p:nvPr/>
          </p:nvSpPr>
          <p:spPr bwMode="auto">
            <a:xfrm>
              <a:off x="1845" y="1491"/>
              <a:ext cx="92" cy="80"/>
            </a:xfrm>
            <a:custGeom>
              <a:avLst/>
              <a:gdLst>
                <a:gd name="T0" fmla="*/ 2 w 185"/>
                <a:gd name="T1" fmla="*/ 0 h 160"/>
                <a:gd name="T2" fmla="*/ 1 w 185"/>
                <a:gd name="T3" fmla="*/ 1 h 160"/>
                <a:gd name="T4" fmla="*/ 0 w 185"/>
                <a:gd name="T5" fmla="*/ 1 h 160"/>
                <a:gd name="T6" fmla="*/ 0 w 185"/>
                <a:gd name="T7" fmla="*/ 1 h 160"/>
                <a:gd name="T8" fmla="*/ 0 w 185"/>
                <a:gd name="T9" fmla="*/ 3 h 160"/>
                <a:gd name="T10" fmla="*/ 1 w 185"/>
                <a:gd name="T11" fmla="*/ 3 h 160"/>
                <a:gd name="T12" fmla="*/ 1 w 185"/>
                <a:gd name="T13" fmla="*/ 3 h 160"/>
                <a:gd name="T14" fmla="*/ 2 w 185"/>
                <a:gd name="T15" fmla="*/ 1 h 160"/>
                <a:gd name="T16" fmla="*/ 2 w 185"/>
                <a:gd name="T17" fmla="*/ 1 h 160"/>
                <a:gd name="T18" fmla="*/ 2 w 185"/>
                <a:gd name="T19" fmla="*/ 0 h 160"/>
                <a:gd name="T20" fmla="*/ 2 w 185"/>
                <a:gd name="T21" fmla="*/ 0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60"/>
                <a:gd name="T35" fmla="*/ 185 w 185"/>
                <a:gd name="T36" fmla="*/ 160 h 1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60">
                  <a:moveTo>
                    <a:pt x="185" y="0"/>
                  </a:moveTo>
                  <a:lnTo>
                    <a:pt x="114" y="12"/>
                  </a:lnTo>
                  <a:lnTo>
                    <a:pt x="42" y="71"/>
                  </a:lnTo>
                  <a:lnTo>
                    <a:pt x="0" y="107"/>
                  </a:lnTo>
                  <a:lnTo>
                    <a:pt x="8" y="139"/>
                  </a:lnTo>
                  <a:lnTo>
                    <a:pt x="72" y="160"/>
                  </a:lnTo>
                  <a:lnTo>
                    <a:pt x="103" y="135"/>
                  </a:lnTo>
                  <a:lnTo>
                    <a:pt x="128" y="88"/>
                  </a:lnTo>
                  <a:lnTo>
                    <a:pt x="185" y="29"/>
                  </a:lnTo>
                  <a:lnTo>
                    <a:pt x="185" y="0"/>
                  </a:lnTo>
                  <a:close/>
                </a:path>
              </a:pathLst>
            </a:custGeom>
            <a:solidFill>
              <a:srgbClr val="C7695C"/>
            </a:solidFill>
            <a:ln w="9525">
              <a:noFill/>
              <a:round/>
              <a:headEnd/>
              <a:tailEnd/>
            </a:ln>
          </p:spPr>
          <p:txBody>
            <a:bodyPr/>
            <a:lstStyle/>
            <a:p>
              <a:endParaRPr lang="tr-TR"/>
            </a:p>
          </p:txBody>
        </p:sp>
        <p:sp>
          <p:nvSpPr>
            <p:cNvPr id="59675" name="Freeform 30"/>
            <p:cNvSpPr>
              <a:spLocks/>
            </p:cNvSpPr>
            <p:nvPr/>
          </p:nvSpPr>
          <p:spPr bwMode="auto">
            <a:xfrm>
              <a:off x="1675" y="1464"/>
              <a:ext cx="124" cy="91"/>
            </a:xfrm>
            <a:custGeom>
              <a:avLst/>
              <a:gdLst>
                <a:gd name="T0" fmla="*/ 4 w 247"/>
                <a:gd name="T1" fmla="*/ 0 h 183"/>
                <a:gd name="T2" fmla="*/ 3 w 247"/>
                <a:gd name="T3" fmla="*/ 0 h 183"/>
                <a:gd name="T4" fmla="*/ 1 w 247"/>
                <a:gd name="T5" fmla="*/ 0 h 183"/>
                <a:gd name="T6" fmla="*/ 1 w 247"/>
                <a:gd name="T7" fmla="*/ 0 h 183"/>
                <a:gd name="T8" fmla="*/ 0 w 247"/>
                <a:gd name="T9" fmla="*/ 0 h 183"/>
                <a:gd name="T10" fmla="*/ 1 w 247"/>
                <a:gd name="T11" fmla="*/ 1 h 183"/>
                <a:gd name="T12" fmla="*/ 1 w 247"/>
                <a:gd name="T13" fmla="*/ 2 h 183"/>
                <a:gd name="T14" fmla="*/ 2 w 247"/>
                <a:gd name="T15" fmla="*/ 2 h 183"/>
                <a:gd name="T16" fmla="*/ 2 w 247"/>
                <a:gd name="T17" fmla="*/ 2 h 183"/>
                <a:gd name="T18" fmla="*/ 3 w 247"/>
                <a:gd name="T19" fmla="*/ 2 h 183"/>
                <a:gd name="T20" fmla="*/ 3 w 247"/>
                <a:gd name="T21" fmla="*/ 2 h 183"/>
                <a:gd name="T22" fmla="*/ 4 w 247"/>
                <a:gd name="T23" fmla="*/ 1 h 183"/>
                <a:gd name="T24" fmla="*/ 4 w 247"/>
                <a:gd name="T25" fmla="*/ 1 h 183"/>
                <a:gd name="T26" fmla="*/ 4 w 247"/>
                <a:gd name="T27" fmla="*/ 0 h 183"/>
                <a:gd name="T28" fmla="*/ 4 w 247"/>
                <a:gd name="T29" fmla="*/ 0 h 1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183"/>
                <a:gd name="T47" fmla="*/ 247 w 247"/>
                <a:gd name="T48" fmla="*/ 183 h 1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183">
                  <a:moveTo>
                    <a:pt x="247" y="36"/>
                  </a:moveTo>
                  <a:lnTo>
                    <a:pt x="146" y="0"/>
                  </a:lnTo>
                  <a:lnTo>
                    <a:pt x="51" y="6"/>
                  </a:lnTo>
                  <a:lnTo>
                    <a:pt x="15" y="19"/>
                  </a:lnTo>
                  <a:lnTo>
                    <a:pt x="0" y="63"/>
                  </a:lnTo>
                  <a:lnTo>
                    <a:pt x="34" y="108"/>
                  </a:lnTo>
                  <a:lnTo>
                    <a:pt x="59" y="141"/>
                  </a:lnTo>
                  <a:lnTo>
                    <a:pt x="95" y="162"/>
                  </a:lnTo>
                  <a:lnTo>
                    <a:pt x="127" y="175"/>
                  </a:lnTo>
                  <a:lnTo>
                    <a:pt x="158" y="183"/>
                  </a:lnTo>
                  <a:lnTo>
                    <a:pt x="190" y="137"/>
                  </a:lnTo>
                  <a:lnTo>
                    <a:pt x="201" y="114"/>
                  </a:lnTo>
                  <a:lnTo>
                    <a:pt x="220" y="91"/>
                  </a:lnTo>
                  <a:lnTo>
                    <a:pt x="247" y="36"/>
                  </a:lnTo>
                  <a:close/>
                </a:path>
              </a:pathLst>
            </a:custGeom>
            <a:solidFill>
              <a:srgbClr val="E08477"/>
            </a:solidFill>
            <a:ln w="9525">
              <a:noFill/>
              <a:round/>
              <a:headEnd/>
              <a:tailEnd/>
            </a:ln>
          </p:spPr>
          <p:txBody>
            <a:bodyPr/>
            <a:lstStyle/>
            <a:p>
              <a:endParaRPr lang="tr-TR"/>
            </a:p>
          </p:txBody>
        </p:sp>
        <p:sp>
          <p:nvSpPr>
            <p:cNvPr id="59676" name="Freeform 31"/>
            <p:cNvSpPr>
              <a:spLocks/>
            </p:cNvSpPr>
            <p:nvPr/>
          </p:nvSpPr>
          <p:spPr bwMode="auto">
            <a:xfrm>
              <a:off x="1865" y="1530"/>
              <a:ext cx="37" cy="28"/>
            </a:xfrm>
            <a:custGeom>
              <a:avLst/>
              <a:gdLst>
                <a:gd name="T0" fmla="*/ 1 w 74"/>
                <a:gd name="T1" fmla="*/ 0 h 57"/>
                <a:gd name="T2" fmla="*/ 1 w 74"/>
                <a:gd name="T3" fmla="*/ 0 h 57"/>
                <a:gd name="T4" fmla="*/ 0 w 74"/>
                <a:gd name="T5" fmla="*/ 0 h 57"/>
                <a:gd name="T6" fmla="*/ 1 w 74"/>
                <a:gd name="T7" fmla="*/ 0 h 57"/>
                <a:gd name="T8" fmla="*/ 1 w 74"/>
                <a:gd name="T9" fmla="*/ 0 h 57"/>
                <a:gd name="T10" fmla="*/ 1 w 74"/>
                <a:gd name="T11" fmla="*/ 0 h 57"/>
                <a:gd name="T12" fmla="*/ 1 w 74"/>
                <a:gd name="T13" fmla="*/ 0 h 57"/>
                <a:gd name="T14" fmla="*/ 1 w 74"/>
                <a:gd name="T15" fmla="*/ 0 h 57"/>
                <a:gd name="T16" fmla="*/ 1 w 74"/>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57"/>
                <a:gd name="T29" fmla="*/ 74 w 74"/>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57">
                  <a:moveTo>
                    <a:pt x="19" y="2"/>
                  </a:moveTo>
                  <a:lnTo>
                    <a:pt x="4" y="17"/>
                  </a:lnTo>
                  <a:lnTo>
                    <a:pt x="0" y="38"/>
                  </a:lnTo>
                  <a:lnTo>
                    <a:pt x="23" y="54"/>
                  </a:lnTo>
                  <a:lnTo>
                    <a:pt x="59" y="57"/>
                  </a:lnTo>
                  <a:lnTo>
                    <a:pt x="74" y="12"/>
                  </a:lnTo>
                  <a:lnTo>
                    <a:pt x="42" y="0"/>
                  </a:lnTo>
                  <a:lnTo>
                    <a:pt x="19" y="2"/>
                  </a:lnTo>
                  <a:close/>
                </a:path>
              </a:pathLst>
            </a:custGeom>
            <a:solidFill>
              <a:srgbClr val="FFD6C9"/>
            </a:solidFill>
            <a:ln w="9525">
              <a:noFill/>
              <a:round/>
              <a:headEnd/>
              <a:tailEnd/>
            </a:ln>
          </p:spPr>
          <p:txBody>
            <a:bodyPr/>
            <a:lstStyle/>
            <a:p>
              <a:endParaRPr lang="tr-TR"/>
            </a:p>
          </p:txBody>
        </p:sp>
        <p:sp>
          <p:nvSpPr>
            <p:cNvPr id="59677" name="Freeform 32"/>
            <p:cNvSpPr>
              <a:spLocks/>
            </p:cNvSpPr>
            <p:nvPr/>
          </p:nvSpPr>
          <p:spPr bwMode="auto">
            <a:xfrm>
              <a:off x="1691" y="1494"/>
              <a:ext cx="78" cy="12"/>
            </a:xfrm>
            <a:custGeom>
              <a:avLst/>
              <a:gdLst>
                <a:gd name="T0" fmla="*/ 0 w 156"/>
                <a:gd name="T1" fmla="*/ 1 h 23"/>
                <a:gd name="T2" fmla="*/ 1 w 156"/>
                <a:gd name="T3" fmla="*/ 1 h 23"/>
                <a:gd name="T4" fmla="*/ 2 w 156"/>
                <a:gd name="T5" fmla="*/ 1 h 23"/>
                <a:gd name="T6" fmla="*/ 2 w 156"/>
                <a:gd name="T7" fmla="*/ 1 h 23"/>
                <a:gd name="T8" fmla="*/ 1 w 156"/>
                <a:gd name="T9" fmla="*/ 0 h 23"/>
                <a:gd name="T10" fmla="*/ 1 w 156"/>
                <a:gd name="T11" fmla="*/ 1 h 23"/>
                <a:gd name="T12" fmla="*/ 1 w 156"/>
                <a:gd name="T13" fmla="*/ 1 h 23"/>
                <a:gd name="T14" fmla="*/ 0 w 156"/>
                <a:gd name="T15" fmla="*/ 1 h 23"/>
                <a:gd name="T16" fmla="*/ 0 w 156"/>
                <a:gd name="T17" fmla="*/ 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23"/>
                <a:gd name="T29" fmla="*/ 156 w 15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23">
                  <a:moveTo>
                    <a:pt x="0" y="17"/>
                  </a:moveTo>
                  <a:lnTo>
                    <a:pt x="103" y="17"/>
                  </a:lnTo>
                  <a:lnTo>
                    <a:pt x="156" y="23"/>
                  </a:lnTo>
                  <a:lnTo>
                    <a:pt x="147" y="9"/>
                  </a:lnTo>
                  <a:lnTo>
                    <a:pt x="109" y="0"/>
                  </a:lnTo>
                  <a:lnTo>
                    <a:pt x="38" y="2"/>
                  </a:lnTo>
                  <a:lnTo>
                    <a:pt x="8" y="2"/>
                  </a:lnTo>
                  <a:lnTo>
                    <a:pt x="0" y="17"/>
                  </a:lnTo>
                  <a:close/>
                </a:path>
              </a:pathLst>
            </a:custGeom>
            <a:solidFill>
              <a:srgbClr val="FFB5A8"/>
            </a:solidFill>
            <a:ln w="9525">
              <a:noFill/>
              <a:round/>
              <a:headEnd/>
              <a:tailEnd/>
            </a:ln>
          </p:spPr>
          <p:txBody>
            <a:bodyPr/>
            <a:lstStyle/>
            <a:p>
              <a:endParaRPr lang="tr-TR"/>
            </a:p>
          </p:txBody>
        </p:sp>
        <p:sp>
          <p:nvSpPr>
            <p:cNvPr id="59678" name="Freeform 33"/>
            <p:cNvSpPr>
              <a:spLocks/>
            </p:cNvSpPr>
            <p:nvPr/>
          </p:nvSpPr>
          <p:spPr bwMode="auto">
            <a:xfrm>
              <a:off x="1697" y="1506"/>
              <a:ext cx="70" cy="28"/>
            </a:xfrm>
            <a:custGeom>
              <a:avLst/>
              <a:gdLst>
                <a:gd name="T0" fmla="*/ 0 w 138"/>
                <a:gd name="T1" fmla="*/ 0 h 57"/>
                <a:gd name="T2" fmla="*/ 1 w 138"/>
                <a:gd name="T3" fmla="*/ 0 h 57"/>
                <a:gd name="T4" fmla="*/ 1 w 138"/>
                <a:gd name="T5" fmla="*/ 0 h 57"/>
                <a:gd name="T6" fmla="*/ 2 w 138"/>
                <a:gd name="T7" fmla="*/ 0 h 57"/>
                <a:gd name="T8" fmla="*/ 2 w 138"/>
                <a:gd name="T9" fmla="*/ 0 h 57"/>
                <a:gd name="T10" fmla="*/ 3 w 138"/>
                <a:gd name="T11" fmla="*/ 0 h 57"/>
                <a:gd name="T12" fmla="*/ 3 w 138"/>
                <a:gd name="T13" fmla="*/ 0 h 57"/>
                <a:gd name="T14" fmla="*/ 3 w 138"/>
                <a:gd name="T15" fmla="*/ 0 h 57"/>
                <a:gd name="T16" fmla="*/ 1 w 138"/>
                <a:gd name="T17" fmla="*/ 0 h 57"/>
                <a:gd name="T18" fmla="*/ 0 w 138"/>
                <a:gd name="T19" fmla="*/ 0 h 57"/>
                <a:gd name="T20" fmla="*/ 0 w 138"/>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57"/>
                <a:gd name="T35" fmla="*/ 138 w 138"/>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57">
                  <a:moveTo>
                    <a:pt x="0" y="2"/>
                  </a:moveTo>
                  <a:lnTo>
                    <a:pt x="13" y="19"/>
                  </a:lnTo>
                  <a:lnTo>
                    <a:pt x="38" y="42"/>
                  </a:lnTo>
                  <a:lnTo>
                    <a:pt x="91" y="57"/>
                  </a:lnTo>
                  <a:lnTo>
                    <a:pt x="121" y="51"/>
                  </a:lnTo>
                  <a:lnTo>
                    <a:pt x="135" y="42"/>
                  </a:lnTo>
                  <a:lnTo>
                    <a:pt x="138" y="15"/>
                  </a:lnTo>
                  <a:lnTo>
                    <a:pt x="131" y="5"/>
                  </a:lnTo>
                  <a:lnTo>
                    <a:pt x="53" y="0"/>
                  </a:lnTo>
                  <a:lnTo>
                    <a:pt x="0" y="2"/>
                  </a:lnTo>
                  <a:close/>
                </a:path>
              </a:pathLst>
            </a:custGeom>
            <a:solidFill>
              <a:srgbClr val="FFE5D9"/>
            </a:solidFill>
            <a:ln w="9525">
              <a:noFill/>
              <a:round/>
              <a:headEnd/>
              <a:tailEnd/>
            </a:ln>
          </p:spPr>
          <p:txBody>
            <a:bodyPr/>
            <a:lstStyle/>
            <a:p>
              <a:endParaRPr lang="tr-TR"/>
            </a:p>
          </p:txBody>
        </p:sp>
        <p:sp>
          <p:nvSpPr>
            <p:cNvPr id="59679" name="Freeform 34"/>
            <p:cNvSpPr>
              <a:spLocks/>
            </p:cNvSpPr>
            <p:nvPr/>
          </p:nvSpPr>
          <p:spPr bwMode="auto">
            <a:xfrm>
              <a:off x="1516" y="1735"/>
              <a:ext cx="136" cy="80"/>
            </a:xfrm>
            <a:custGeom>
              <a:avLst/>
              <a:gdLst>
                <a:gd name="T0" fmla="*/ 4 w 272"/>
                <a:gd name="T1" fmla="*/ 2 h 160"/>
                <a:gd name="T2" fmla="*/ 4 w 272"/>
                <a:gd name="T3" fmla="*/ 3 h 160"/>
                <a:gd name="T4" fmla="*/ 4 w 272"/>
                <a:gd name="T5" fmla="*/ 3 h 160"/>
                <a:gd name="T6" fmla="*/ 3 w 272"/>
                <a:gd name="T7" fmla="*/ 3 h 160"/>
                <a:gd name="T8" fmla="*/ 1 w 272"/>
                <a:gd name="T9" fmla="*/ 3 h 160"/>
                <a:gd name="T10" fmla="*/ 1 w 272"/>
                <a:gd name="T11" fmla="*/ 2 h 160"/>
                <a:gd name="T12" fmla="*/ 0 w 272"/>
                <a:gd name="T13" fmla="*/ 1 h 160"/>
                <a:gd name="T14" fmla="*/ 1 w 272"/>
                <a:gd name="T15" fmla="*/ 1 h 160"/>
                <a:gd name="T16" fmla="*/ 1 w 272"/>
                <a:gd name="T17" fmla="*/ 1 h 160"/>
                <a:gd name="T18" fmla="*/ 1 w 272"/>
                <a:gd name="T19" fmla="*/ 1 h 160"/>
                <a:gd name="T20" fmla="*/ 1 w 272"/>
                <a:gd name="T21" fmla="*/ 0 h 160"/>
                <a:gd name="T22" fmla="*/ 3 w 272"/>
                <a:gd name="T23" fmla="*/ 1 h 160"/>
                <a:gd name="T24" fmla="*/ 4 w 272"/>
                <a:gd name="T25" fmla="*/ 2 h 160"/>
                <a:gd name="T26" fmla="*/ 4 w 272"/>
                <a:gd name="T27" fmla="*/ 2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2"/>
                <a:gd name="T43" fmla="*/ 0 h 160"/>
                <a:gd name="T44" fmla="*/ 272 w 272"/>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2" h="160">
                  <a:moveTo>
                    <a:pt x="272" y="118"/>
                  </a:moveTo>
                  <a:lnTo>
                    <a:pt x="263" y="139"/>
                  </a:lnTo>
                  <a:lnTo>
                    <a:pt x="244" y="154"/>
                  </a:lnTo>
                  <a:lnTo>
                    <a:pt x="213" y="160"/>
                  </a:lnTo>
                  <a:lnTo>
                    <a:pt x="101" y="148"/>
                  </a:lnTo>
                  <a:lnTo>
                    <a:pt x="42" y="120"/>
                  </a:lnTo>
                  <a:lnTo>
                    <a:pt x="0" y="95"/>
                  </a:lnTo>
                  <a:lnTo>
                    <a:pt x="27" y="106"/>
                  </a:lnTo>
                  <a:lnTo>
                    <a:pt x="73" y="101"/>
                  </a:lnTo>
                  <a:lnTo>
                    <a:pt x="107" y="36"/>
                  </a:lnTo>
                  <a:lnTo>
                    <a:pt x="95" y="0"/>
                  </a:lnTo>
                  <a:lnTo>
                    <a:pt x="219" y="95"/>
                  </a:lnTo>
                  <a:lnTo>
                    <a:pt x="272" y="118"/>
                  </a:lnTo>
                  <a:close/>
                </a:path>
              </a:pathLst>
            </a:custGeom>
            <a:solidFill>
              <a:srgbClr val="C7695C"/>
            </a:solidFill>
            <a:ln w="9525">
              <a:noFill/>
              <a:round/>
              <a:headEnd/>
              <a:tailEnd/>
            </a:ln>
          </p:spPr>
          <p:txBody>
            <a:bodyPr/>
            <a:lstStyle/>
            <a:p>
              <a:endParaRPr lang="tr-TR"/>
            </a:p>
          </p:txBody>
        </p:sp>
        <p:sp>
          <p:nvSpPr>
            <p:cNvPr id="59680" name="Freeform 35"/>
            <p:cNvSpPr>
              <a:spLocks/>
            </p:cNvSpPr>
            <p:nvPr/>
          </p:nvSpPr>
          <p:spPr bwMode="auto">
            <a:xfrm>
              <a:off x="1693" y="1506"/>
              <a:ext cx="75" cy="33"/>
            </a:xfrm>
            <a:custGeom>
              <a:avLst/>
              <a:gdLst>
                <a:gd name="T0" fmla="*/ 1 w 148"/>
                <a:gd name="T1" fmla="*/ 1 h 66"/>
                <a:gd name="T2" fmla="*/ 2 w 148"/>
                <a:gd name="T3" fmla="*/ 1 h 66"/>
                <a:gd name="T4" fmla="*/ 2 w 148"/>
                <a:gd name="T5" fmla="*/ 1 h 66"/>
                <a:gd name="T6" fmla="*/ 3 w 148"/>
                <a:gd name="T7" fmla="*/ 1 h 66"/>
                <a:gd name="T8" fmla="*/ 2 w 148"/>
                <a:gd name="T9" fmla="*/ 1 h 66"/>
                <a:gd name="T10" fmla="*/ 3 w 148"/>
                <a:gd name="T11" fmla="*/ 1 h 66"/>
                <a:gd name="T12" fmla="*/ 3 w 148"/>
                <a:gd name="T13" fmla="*/ 1 h 66"/>
                <a:gd name="T14" fmla="*/ 3 w 148"/>
                <a:gd name="T15" fmla="*/ 1 h 66"/>
                <a:gd name="T16" fmla="*/ 0 w 148"/>
                <a:gd name="T17" fmla="*/ 0 h 66"/>
                <a:gd name="T18" fmla="*/ 1 w 148"/>
                <a:gd name="T19" fmla="*/ 1 h 66"/>
                <a:gd name="T20" fmla="*/ 1 w 148"/>
                <a:gd name="T21" fmla="*/ 1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66"/>
                <a:gd name="T35" fmla="*/ 148 w 148"/>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66">
                  <a:moveTo>
                    <a:pt x="28" y="15"/>
                  </a:moveTo>
                  <a:lnTo>
                    <a:pt x="72" y="23"/>
                  </a:lnTo>
                  <a:lnTo>
                    <a:pt x="127" y="17"/>
                  </a:lnTo>
                  <a:lnTo>
                    <a:pt x="129" y="40"/>
                  </a:lnTo>
                  <a:lnTo>
                    <a:pt x="116" y="64"/>
                  </a:lnTo>
                  <a:lnTo>
                    <a:pt x="141" y="66"/>
                  </a:lnTo>
                  <a:lnTo>
                    <a:pt x="148" y="42"/>
                  </a:lnTo>
                  <a:lnTo>
                    <a:pt x="148" y="9"/>
                  </a:lnTo>
                  <a:lnTo>
                    <a:pt x="0" y="0"/>
                  </a:lnTo>
                  <a:lnTo>
                    <a:pt x="28" y="15"/>
                  </a:lnTo>
                  <a:close/>
                </a:path>
              </a:pathLst>
            </a:custGeom>
            <a:solidFill>
              <a:srgbClr val="999999"/>
            </a:solidFill>
            <a:ln w="9525">
              <a:noFill/>
              <a:round/>
              <a:headEnd/>
              <a:tailEnd/>
            </a:ln>
          </p:spPr>
          <p:txBody>
            <a:bodyPr/>
            <a:lstStyle/>
            <a:p>
              <a:endParaRPr lang="tr-TR"/>
            </a:p>
          </p:txBody>
        </p:sp>
        <p:sp>
          <p:nvSpPr>
            <p:cNvPr id="59681" name="Freeform 36"/>
            <p:cNvSpPr>
              <a:spLocks/>
            </p:cNvSpPr>
            <p:nvPr/>
          </p:nvSpPr>
          <p:spPr bwMode="auto">
            <a:xfrm>
              <a:off x="1427" y="1544"/>
              <a:ext cx="75" cy="179"/>
            </a:xfrm>
            <a:custGeom>
              <a:avLst/>
              <a:gdLst>
                <a:gd name="T0" fmla="*/ 1 w 150"/>
                <a:gd name="T1" fmla="*/ 1 h 357"/>
                <a:gd name="T2" fmla="*/ 2 w 150"/>
                <a:gd name="T3" fmla="*/ 2 h 357"/>
                <a:gd name="T4" fmla="*/ 2 w 150"/>
                <a:gd name="T5" fmla="*/ 3 h 357"/>
                <a:gd name="T6" fmla="*/ 2 w 150"/>
                <a:gd name="T7" fmla="*/ 5 h 357"/>
                <a:gd name="T8" fmla="*/ 2 w 150"/>
                <a:gd name="T9" fmla="*/ 6 h 357"/>
                <a:gd name="T10" fmla="*/ 1 w 150"/>
                <a:gd name="T11" fmla="*/ 6 h 357"/>
                <a:gd name="T12" fmla="*/ 1 w 150"/>
                <a:gd name="T13" fmla="*/ 6 h 357"/>
                <a:gd name="T14" fmla="*/ 1 w 150"/>
                <a:gd name="T15" fmla="*/ 6 h 357"/>
                <a:gd name="T16" fmla="*/ 0 w 150"/>
                <a:gd name="T17" fmla="*/ 5 h 357"/>
                <a:gd name="T18" fmla="*/ 1 w 150"/>
                <a:gd name="T19" fmla="*/ 4 h 357"/>
                <a:gd name="T20" fmla="*/ 1 w 150"/>
                <a:gd name="T21" fmla="*/ 3 h 357"/>
                <a:gd name="T22" fmla="*/ 1 w 150"/>
                <a:gd name="T23" fmla="*/ 2 h 357"/>
                <a:gd name="T24" fmla="*/ 1 w 150"/>
                <a:gd name="T25" fmla="*/ 1 h 357"/>
                <a:gd name="T26" fmla="*/ 1 w 150"/>
                <a:gd name="T27" fmla="*/ 0 h 357"/>
                <a:gd name="T28" fmla="*/ 1 w 150"/>
                <a:gd name="T29" fmla="*/ 1 h 357"/>
                <a:gd name="T30" fmla="*/ 1 w 150"/>
                <a:gd name="T31" fmla="*/ 1 h 3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
                <a:gd name="T49" fmla="*/ 0 h 357"/>
                <a:gd name="T50" fmla="*/ 150 w 150"/>
                <a:gd name="T51" fmla="*/ 357 h 3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 h="357">
                  <a:moveTo>
                    <a:pt x="106" y="11"/>
                  </a:moveTo>
                  <a:lnTo>
                    <a:pt x="123" y="66"/>
                  </a:lnTo>
                  <a:lnTo>
                    <a:pt x="142" y="171"/>
                  </a:lnTo>
                  <a:lnTo>
                    <a:pt x="150" y="277"/>
                  </a:lnTo>
                  <a:lnTo>
                    <a:pt x="142" y="323"/>
                  </a:lnTo>
                  <a:lnTo>
                    <a:pt x="112" y="353"/>
                  </a:lnTo>
                  <a:lnTo>
                    <a:pt x="70" y="357"/>
                  </a:lnTo>
                  <a:lnTo>
                    <a:pt x="36" y="340"/>
                  </a:lnTo>
                  <a:lnTo>
                    <a:pt x="0" y="289"/>
                  </a:lnTo>
                  <a:lnTo>
                    <a:pt x="7" y="203"/>
                  </a:lnTo>
                  <a:lnTo>
                    <a:pt x="24" y="173"/>
                  </a:lnTo>
                  <a:lnTo>
                    <a:pt x="39" y="125"/>
                  </a:lnTo>
                  <a:lnTo>
                    <a:pt x="41" y="40"/>
                  </a:lnTo>
                  <a:lnTo>
                    <a:pt x="78" y="0"/>
                  </a:lnTo>
                  <a:lnTo>
                    <a:pt x="106" y="11"/>
                  </a:lnTo>
                  <a:close/>
                </a:path>
              </a:pathLst>
            </a:custGeom>
            <a:solidFill>
              <a:srgbClr val="FFB5A8"/>
            </a:solidFill>
            <a:ln w="9525">
              <a:noFill/>
              <a:round/>
              <a:headEnd/>
              <a:tailEnd/>
            </a:ln>
          </p:spPr>
          <p:txBody>
            <a:bodyPr/>
            <a:lstStyle/>
            <a:p>
              <a:endParaRPr lang="tr-TR"/>
            </a:p>
          </p:txBody>
        </p:sp>
        <p:sp>
          <p:nvSpPr>
            <p:cNvPr id="59682" name="Freeform 37"/>
            <p:cNvSpPr>
              <a:spLocks/>
            </p:cNvSpPr>
            <p:nvPr/>
          </p:nvSpPr>
          <p:spPr bwMode="auto">
            <a:xfrm>
              <a:off x="1738" y="1474"/>
              <a:ext cx="78" cy="78"/>
            </a:xfrm>
            <a:custGeom>
              <a:avLst/>
              <a:gdLst>
                <a:gd name="T0" fmla="*/ 1 w 156"/>
                <a:gd name="T1" fmla="*/ 0 h 158"/>
                <a:gd name="T2" fmla="*/ 2 w 156"/>
                <a:gd name="T3" fmla="*/ 0 h 158"/>
                <a:gd name="T4" fmla="*/ 2 w 156"/>
                <a:gd name="T5" fmla="*/ 0 h 158"/>
                <a:gd name="T6" fmla="*/ 2 w 156"/>
                <a:gd name="T7" fmla="*/ 1 h 158"/>
                <a:gd name="T8" fmla="*/ 1 w 156"/>
                <a:gd name="T9" fmla="*/ 2 h 158"/>
                <a:gd name="T10" fmla="*/ 1 w 156"/>
                <a:gd name="T11" fmla="*/ 2 h 158"/>
                <a:gd name="T12" fmla="*/ 0 w 156"/>
                <a:gd name="T13" fmla="*/ 2 h 158"/>
                <a:gd name="T14" fmla="*/ 1 w 156"/>
                <a:gd name="T15" fmla="*/ 2 h 158"/>
                <a:gd name="T16" fmla="*/ 1 w 156"/>
                <a:gd name="T17" fmla="*/ 1 h 158"/>
                <a:gd name="T18" fmla="*/ 1 w 156"/>
                <a:gd name="T19" fmla="*/ 1 h 158"/>
                <a:gd name="T20" fmla="*/ 1 w 156"/>
                <a:gd name="T21" fmla="*/ 0 h 158"/>
                <a:gd name="T22" fmla="*/ 1 w 156"/>
                <a:gd name="T23" fmla="*/ 0 h 158"/>
                <a:gd name="T24" fmla="*/ 1 w 156"/>
                <a:gd name="T25" fmla="*/ 0 h 158"/>
                <a:gd name="T26" fmla="*/ 1 w 156"/>
                <a:gd name="T27" fmla="*/ 0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6"/>
                <a:gd name="T43" fmla="*/ 0 h 158"/>
                <a:gd name="T44" fmla="*/ 156 w 156"/>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6" h="158">
                  <a:moveTo>
                    <a:pt x="71" y="0"/>
                  </a:moveTo>
                  <a:lnTo>
                    <a:pt x="156" y="31"/>
                  </a:lnTo>
                  <a:lnTo>
                    <a:pt x="147" y="63"/>
                  </a:lnTo>
                  <a:lnTo>
                    <a:pt x="122" y="101"/>
                  </a:lnTo>
                  <a:lnTo>
                    <a:pt x="92" y="133"/>
                  </a:lnTo>
                  <a:lnTo>
                    <a:pt x="55" y="154"/>
                  </a:lnTo>
                  <a:lnTo>
                    <a:pt x="0" y="158"/>
                  </a:lnTo>
                  <a:lnTo>
                    <a:pt x="46" y="135"/>
                  </a:lnTo>
                  <a:lnTo>
                    <a:pt x="59" y="114"/>
                  </a:lnTo>
                  <a:lnTo>
                    <a:pt x="59" y="70"/>
                  </a:lnTo>
                  <a:lnTo>
                    <a:pt x="67" y="38"/>
                  </a:lnTo>
                  <a:lnTo>
                    <a:pt x="50" y="6"/>
                  </a:lnTo>
                  <a:lnTo>
                    <a:pt x="71" y="0"/>
                  </a:lnTo>
                  <a:close/>
                </a:path>
              </a:pathLst>
            </a:custGeom>
            <a:solidFill>
              <a:srgbClr val="C7695C"/>
            </a:solidFill>
            <a:ln w="9525">
              <a:noFill/>
              <a:round/>
              <a:headEnd/>
              <a:tailEnd/>
            </a:ln>
          </p:spPr>
          <p:txBody>
            <a:bodyPr/>
            <a:lstStyle/>
            <a:p>
              <a:endParaRPr lang="tr-TR"/>
            </a:p>
          </p:txBody>
        </p:sp>
        <p:sp>
          <p:nvSpPr>
            <p:cNvPr id="59683" name="Freeform 38"/>
            <p:cNvSpPr>
              <a:spLocks/>
            </p:cNvSpPr>
            <p:nvPr/>
          </p:nvSpPr>
          <p:spPr bwMode="auto">
            <a:xfrm>
              <a:off x="1680" y="1651"/>
              <a:ext cx="120" cy="72"/>
            </a:xfrm>
            <a:custGeom>
              <a:avLst/>
              <a:gdLst>
                <a:gd name="T0" fmla="*/ 3 w 240"/>
                <a:gd name="T1" fmla="*/ 0 h 142"/>
                <a:gd name="T2" fmla="*/ 2 w 240"/>
                <a:gd name="T3" fmla="*/ 1 h 142"/>
                <a:gd name="T4" fmla="*/ 1 w 240"/>
                <a:gd name="T5" fmla="*/ 2 h 142"/>
                <a:gd name="T6" fmla="*/ 1 w 240"/>
                <a:gd name="T7" fmla="*/ 2 h 142"/>
                <a:gd name="T8" fmla="*/ 0 w 240"/>
                <a:gd name="T9" fmla="*/ 2 h 142"/>
                <a:gd name="T10" fmla="*/ 1 w 240"/>
                <a:gd name="T11" fmla="*/ 2 h 142"/>
                <a:gd name="T12" fmla="*/ 2 w 240"/>
                <a:gd name="T13" fmla="*/ 2 h 142"/>
                <a:gd name="T14" fmla="*/ 2 w 240"/>
                <a:gd name="T15" fmla="*/ 2 h 142"/>
                <a:gd name="T16" fmla="*/ 2 w 240"/>
                <a:gd name="T17" fmla="*/ 2 h 142"/>
                <a:gd name="T18" fmla="*/ 3 w 240"/>
                <a:gd name="T19" fmla="*/ 2 h 142"/>
                <a:gd name="T20" fmla="*/ 3 w 240"/>
                <a:gd name="T21" fmla="*/ 2 h 142"/>
                <a:gd name="T22" fmla="*/ 4 w 240"/>
                <a:gd name="T23" fmla="*/ 3 h 142"/>
                <a:gd name="T24" fmla="*/ 4 w 240"/>
                <a:gd name="T25" fmla="*/ 3 h 142"/>
                <a:gd name="T26" fmla="*/ 4 w 240"/>
                <a:gd name="T27" fmla="*/ 2 h 142"/>
                <a:gd name="T28" fmla="*/ 4 w 240"/>
                <a:gd name="T29" fmla="*/ 2 h 142"/>
                <a:gd name="T30" fmla="*/ 4 w 240"/>
                <a:gd name="T31" fmla="*/ 2 h 142"/>
                <a:gd name="T32" fmla="*/ 4 w 240"/>
                <a:gd name="T33" fmla="*/ 2 h 142"/>
                <a:gd name="T34" fmla="*/ 3 w 240"/>
                <a:gd name="T35" fmla="*/ 1 h 142"/>
                <a:gd name="T36" fmla="*/ 3 w 240"/>
                <a:gd name="T37" fmla="*/ 1 h 142"/>
                <a:gd name="T38" fmla="*/ 3 w 240"/>
                <a:gd name="T39" fmla="*/ 0 h 142"/>
                <a:gd name="T40" fmla="*/ 3 w 240"/>
                <a:gd name="T41" fmla="*/ 0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
                <a:gd name="T64" fmla="*/ 0 h 142"/>
                <a:gd name="T65" fmla="*/ 240 w 240"/>
                <a:gd name="T66" fmla="*/ 142 h 1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 h="142">
                  <a:moveTo>
                    <a:pt x="130" y="0"/>
                  </a:moveTo>
                  <a:lnTo>
                    <a:pt x="71" y="32"/>
                  </a:lnTo>
                  <a:lnTo>
                    <a:pt x="40" y="68"/>
                  </a:lnTo>
                  <a:lnTo>
                    <a:pt x="25" y="87"/>
                  </a:lnTo>
                  <a:lnTo>
                    <a:pt x="0" y="104"/>
                  </a:lnTo>
                  <a:lnTo>
                    <a:pt x="61" y="89"/>
                  </a:lnTo>
                  <a:lnTo>
                    <a:pt x="101" y="79"/>
                  </a:lnTo>
                  <a:lnTo>
                    <a:pt x="86" y="100"/>
                  </a:lnTo>
                  <a:lnTo>
                    <a:pt x="124" y="119"/>
                  </a:lnTo>
                  <a:lnTo>
                    <a:pt x="147" y="125"/>
                  </a:lnTo>
                  <a:lnTo>
                    <a:pt x="187" y="123"/>
                  </a:lnTo>
                  <a:lnTo>
                    <a:pt x="204" y="142"/>
                  </a:lnTo>
                  <a:lnTo>
                    <a:pt x="227" y="136"/>
                  </a:lnTo>
                  <a:lnTo>
                    <a:pt x="240" y="121"/>
                  </a:lnTo>
                  <a:lnTo>
                    <a:pt x="209" y="110"/>
                  </a:lnTo>
                  <a:lnTo>
                    <a:pt x="206" y="85"/>
                  </a:lnTo>
                  <a:lnTo>
                    <a:pt x="198" y="66"/>
                  </a:lnTo>
                  <a:lnTo>
                    <a:pt x="187" y="55"/>
                  </a:lnTo>
                  <a:lnTo>
                    <a:pt x="158" y="30"/>
                  </a:lnTo>
                  <a:lnTo>
                    <a:pt x="130" y="0"/>
                  </a:lnTo>
                  <a:close/>
                </a:path>
              </a:pathLst>
            </a:custGeom>
            <a:solidFill>
              <a:srgbClr val="FFC4B8"/>
            </a:solidFill>
            <a:ln w="9525">
              <a:noFill/>
              <a:round/>
              <a:headEnd/>
              <a:tailEnd/>
            </a:ln>
          </p:spPr>
          <p:txBody>
            <a:bodyPr/>
            <a:lstStyle/>
            <a:p>
              <a:endParaRPr lang="tr-TR"/>
            </a:p>
          </p:txBody>
        </p:sp>
        <p:sp>
          <p:nvSpPr>
            <p:cNvPr id="59684" name="Freeform 39"/>
            <p:cNvSpPr>
              <a:spLocks/>
            </p:cNvSpPr>
            <p:nvPr/>
          </p:nvSpPr>
          <p:spPr bwMode="auto">
            <a:xfrm>
              <a:off x="1447" y="1378"/>
              <a:ext cx="48" cy="50"/>
            </a:xfrm>
            <a:custGeom>
              <a:avLst/>
              <a:gdLst>
                <a:gd name="T0" fmla="*/ 2 w 96"/>
                <a:gd name="T1" fmla="*/ 0 h 101"/>
                <a:gd name="T2" fmla="*/ 2 w 96"/>
                <a:gd name="T3" fmla="*/ 0 h 101"/>
                <a:gd name="T4" fmla="*/ 1 w 96"/>
                <a:gd name="T5" fmla="*/ 0 h 101"/>
                <a:gd name="T6" fmla="*/ 1 w 96"/>
                <a:gd name="T7" fmla="*/ 0 h 101"/>
                <a:gd name="T8" fmla="*/ 0 w 96"/>
                <a:gd name="T9" fmla="*/ 0 h 101"/>
                <a:gd name="T10" fmla="*/ 0 w 96"/>
                <a:gd name="T11" fmla="*/ 1 h 101"/>
                <a:gd name="T12" fmla="*/ 1 w 96"/>
                <a:gd name="T13" fmla="*/ 1 h 101"/>
                <a:gd name="T14" fmla="*/ 1 w 96"/>
                <a:gd name="T15" fmla="*/ 0 h 101"/>
                <a:gd name="T16" fmla="*/ 1 w 96"/>
                <a:gd name="T17" fmla="*/ 0 h 101"/>
                <a:gd name="T18" fmla="*/ 2 w 96"/>
                <a:gd name="T19" fmla="*/ 0 h 101"/>
                <a:gd name="T20" fmla="*/ 2 w 96"/>
                <a:gd name="T21" fmla="*/ 0 h 101"/>
                <a:gd name="T22" fmla="*/ 2 w 96"/>
                <a:gd name="T23" fmla="*/ 0 h 101"/>
                <a:gd name="T24" fmla="*/ 2 w 96"/>
                <a:gd name="T25" fmla="*/ 0 h 101"/>
                <a:gd name="T26" fmla="*/ 2 w 96"/>
                <a:gd name="T27" fmla="*/ 0 h 1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01"/>
                <a:gd name="T44" fmla="*/ 96 w 96"/>
                <a:gd name="T45" fmla="*/ 101 h 1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01">
                  <a:moveTo>
                    <a:pt x="96" y="44"/>
                  </a:moveTo>
                  <a:lnTo>
                    <a:pt x="84" y="27"/>
                  </a:lnTo>
                  <a:lnTo>
                    <a:pt x="56" y="6"/>
                  </a:lnTo>
                  <a:lnTo>
                    <a:pt x="21" y="0"/>
                  </a:lnTo>
                  <a:lnTo>
                    <a:pt x="0" y="38"/>
                  </a:lnTo>
                  <a:lnTo>
                    <a:pt x="0" y="101"/>
                  </a:lnTo>
                  <a:lnTo>
                    <a:pt x="8" y="71"/>
                  </a:lnTo>
                  <a:lnTo>
                    <a:pt x="21" y="31"/>
                  </a:lnTo>
                  <a:lnTo>
                    <a:pt x="54" y="29"/>
                  </a:lnTo>
                  <a:lnTo>
                    <a:pt x="73" y="50"/>
                  </a:lnTo>
                  <a:lnTo>
                    <a:pt x="86" y="61"/>
                  </a:lnTo>
                  <a:lnTo>
                    <a:pt x="96" y="59"/>
                  </a:lnTo>
                  <a:lnTo>
                    <a:pt x="96" y="44"/>
                  </a:lnTo>
                  <a:close/>
                </a:path>
              </a:pathLst>
            </a:custGeom>
            <a:solidFill>
              <a:srgbClr val="000000"/>
            </a:solidFill>
            <a:ln w="9525">
              <a:noFill/>
              <a:round/>
              <a:headEnd/>
              <a:tailEnd/>
            </a:ln>
          </p:spPr>
          <p:txBody>
            <a:bodyPr/>
            <a:lstStyle/>
            <a:p>
              <a:endParaRPr lang="tr-TR"/>
            </a:p>
          </p:txBody>
        </p:sp>
        <p:sp>
          <p:nvSpPr>
            <p:cNvPr id="59685" name="Freeform 40"/>
            <p:cNvSpPr>
              <a:spLocks/>
            </p:cNvSpPr>
            <p:nvPr/>
          </p:nvSpPr>
          <p:spPr bwMode="auto">
            <a:xfrm>
              <a:off x="1465" y="1405"/>
              <a:ext cx="46" cy="67"/>
            </a:xfrm>
            <a:custGeom>
              <a:avLst/>
              <a:gdLst>
                <a:gd name="T0" fmla="*/ 1 w 91"/>
                <a:gd name="T1" fmla="*/ 0 h 133"/>
                <a:gd name="T2" fmla="*/ 2 w 91"/>
                <a:gd name="T3" fmla="*/ 1 h 133"/>
                <a:gd name="T4" fmla="*/ 1 w 91"/>
                <a:gd name="T5" fmla="*/ 1 h 133"/>
                <a:gd name="T6" fmla="*/ 1 w 91"/>
                <a:gd name="T7" fmla="*/ 1 h 133"/>
                <a:gd name="T8" fmla="*/ 1 w 91"/>
                <a:gd name="T9" fmla="*/ 1 h 133"/>
                <a:gd name="T10" fmla="*/ 0 w 91"/>
                <a:gd name="T11" fmla="*/ 1 h 133"/>
                <a:gd name="T12" fmla="*/ 1 w 91"/>
                <a:gd name="T13" fmla="*/ 2 h 133"/>
                <a:gd name="T14" fmla="*/ 1 w 91"/>
                <a:gd name="T15" fmla="*/ 3 h 133"/>
                <a:gd name="T16" fmla="*/ 1 w 91"/>
                <a:gd name="T17" fmla="*/ 2 h 133"/>
                <a:gd name="T18" fmla="*/ 2 w 91"/>
                <a:gd name="T19" fmla="*/ 1 h 133"/>
                <a:gd name="T20" fmla="*/ 2 w 91"/>
                <a:gd name="T21" fmla="*/ 2 h 133"/>
                <a:gd name="T22" fmla="*/ 2 w 91"/>
                <a:gd name="T23" fmla="*/ 2 h 133"/>
                <a:gd name="T24" fmla="*/ 1 w 91"/>
                <a:gd name="T25" fmla="*/ 2 h 133"/>
                <a:gd name="T26" fmla="*/ 2 w 91"/>
                <a:gd name="T27" fmla="*/ 1 h 133"/>
                <a:gd name="T28" fmla="*/ 2 w 91"/>
                <a:gd name="T29" fmla="*/ 1 h 133"/>
                <a:gd name="T30" fmla="*/ 1 w 91"/>
                <a:gd name="T31" fmla="*/ 0 h 133"/>
                <a:gd name="T32" fmla="*/ 1 w 91"/>
                <a:gd name="T33" fmla="*/ 0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133"/>
                <a:gd name="T53" fmla="*/ 91 w 91"/>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133">
                  <a:moveTo>
                    <a:pt x="60" y="0"/>
                  </a:moveTo>
                  <a:lnTo>
                    <a:pt x="74" y="44"/>
                  </a:lnTo>
                  <a:lnTo>
                    <a:pt x="51" y="36"/>
                  </a:lnTo>
                  <a:lnTo>
                    <a:pt x="36" y="29"/>
                  </a:lnTo>
                  <a:lnTo>
                    <a:pt x="17" y="31"/>
                  </a:lnTo>
                  <a:lnTo>
                    <a:pt x="0" y="63"/>
                  </a:lnTo>
                  <a:lnTo>
                    <a:pt x="7" y="105"/>
                  </a:lnTo>
                  <a:lnTo>
                    <a:pt x="26" y="133"/>
                  </a:lnTo>
                  <a:lnTo>
                    <a:pt x="53" y="114"/>
                  </a:lnTo>
                  <a:lnTo>
                    <a:pt x="91" y="63"/>
                  </a:lnTo>
                  <a:lnTo>
                    <a:pt x="74" y="71"/>
                  </a:lnTo>
                  <a:lnTo>
                    <a:pt x="68" y="86"/>
                  </a:lnTo>
                  <a:lnTo>
                    <a:pt x="53" y="69"/>
                  </a:lnTo>
                  <a:lnTo>
                    <a:pt x="70" y="55"/>
                  </a:lnTo>
                  <a:lnTo>
                    <a:pt x="87" y="44"/>
                  </a:lnTo>
                  <a:lnTo>
                    <a:pt x="60" y="0"/>
                  </a:lnTo>
                  <a:close/>
                </a:path>
              </a:pathLst>
            </a:custGeom>
            <a:solidFill>
              <a:srgbClr val="000000"/>
            </a:solidFill>
            <a:ln w="9525">
              <a:noFill/>
              <a:round/>
              <a:headEnd/>
              <a:tailEnd/>
            </a:ln>
          </p:spPr>
          <p:txBody>
            <a:bodyPr/>
            <a:lstStyle/>
            <a:p>
              <a:endParaRPr lang="tr-TR"/>
            </a:p>
          </p:txBody>
        </p:sp>
        <p:sp>
          <p:nvSpPr>
            <p:cNvPr id="59686" name="Freeform 41"/>
            <p:cNvSpPr>
              <a:spLocks/>
            </p:cNvSpPr>
            <p:nvPr/>
          </p:nvSpPr>
          <p:spPr bwMode="auto">
            <a:xfrm>
              <a:off x="1448" y="1463"/>
              <a:ext cx="25" cy="31"/>
            </a:xfrm>
            <a:custGeom>
              <a:avLst/>
              <a:gdLst>
                <a:gd name="T0" fmla="*/ 0 w 50"/>
                <a:gd name="T1" fmla="*/ 0 h 63"/>
                <a:gd name="T2" fmla="*/ 1 w 50"/>
                <a:gd name="T3" fmla="*/ 0 h 63"/>
                <a:gd name="T4" fmla="*/ 1 w 50"/>
                <a:gd name="T5" fmla="*/ 0 h 63"/>
                <a:gd name="T6" fmla="*/ 1 w 50"/>
                <a:gd name="T7" fmla="*/ 0 h 63"/>
                <a:gd name="T8" fmla="*/ 1 w 50"/>
                <a:gd name="T9" fmla="*/ 0 h 63"/>
                <a:gd name="T10" fmla="*/ 0 w 50"/>
                <a:gd name="T11" fmla="*/ 0 h 63"/>
                <a:gd name="T12" fmla="*/ 0 w 50"/>
                <a:gd name="T13" fmla="*/ 0 h 63"/>
                <a:gd name="T14" fmla="*/ 0 60000 65536"/>
                <a:gd name="T15" fmla="*/ 0 60000 65536"/>
                <a:gd name="T16" fmla="*/ 0 60000 65536"/>
                <a:gd name="T17" fmla="*/ 0 60000 65536"/>
                <a:gd name="T18" fmla="*/ 0 60000 65536"/>
                <a:gd name="T19" fmla="*/ 0 60000 65536"/>
                <a:gd name="T20" fmla="*/ 0 60000 65536"/>
                <a:gd name="T21" fmla="*/ 0 w 50"/>
                <a:gd name="T22" fmla="*/ 0 h 63"/>
                <a:gd name="T23" fmla="*/ 50 w 50"/>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63">
                  <a:moveTo>
                    <a:pt x="0" y="0"/>
                  </a:moveTo>
                  <a:lnTo>
                    <a:pt x="18" y="29"/>
                  </a:lnTo>
                  <a:lnTo>
                    <a:pt x="46" y="42"/>
                  </a:lnTo>
                  <a:lnTo>
                    <a:pt x="50" y="63"/>
                  </a:lnTo>
                  <a:lnTo>
                    <a:pt x="4" y="36"/>
                  </a:lnTo>
                  <a:lnTo>
                    <a:pt x="0" y="0"/>
                  </a:lnTo>
                  <a:close/>
                </a:path>
              </a:pathLst>
            </a:custGeom>
            <a:solidFill>
              <a:srgbClr val="000000"/>
            </a:solidFill>
            <a:ln w="9525">
              <a:noFill/>
              <a:round/>
              <a:headEnd/>
              <a:tailEnd/>
            </a:ln>
          </p:spPr>
          <p:txBody>
            <a:bodyPr/>
            <a:lstStyle/>
            <a:p>
              <a:endParaRPr lang="tr-TR"/>
            </a:p>
          </p:txBody>
        </p:sp>
        <p:sp>
          <p:nvSpPr>
            <p:cNvPr id="59687" name="Freeform 42"/>
            <p:cNvSpPr>
              <a:spLocks/>
            </p:cNvSpPr>
            <p:nvPr/>
          </p:nvSpPr>
          <p:spPr bwMode="auto">
            <a:xfrm>
              <a:off x="1481" y="1501"/>
              <a:ext cx="24" cy="17"/>
            </a:xfrm>
            <a:custGeom>
              <a:avLst/>
              <a:gdLst>
                <a:gd name="T0" fmla="*/ 1 w 47"/>
                <a:gd name="T1" fmla="*/ 0 h 34"/>
                <a:gd name="T2" fmla="*/ 0 w 47"/>
                <a:gd name="T3" fmla="*/ 1 h 34"/>
                <a:gd name="T4" fmla="*/ 1 w 47"/>
                <a:gd name="T5" fmla="*/ 1 h 34"/>
                <a:gd name="T6" fmla="*/ 1 w 47"/>
                <a:gd name="T7" fmla="*/ 1 h 34"/>
                <a:gd name="T8" fmla="*/ 1 w 47"/>
                <a:gd name="T9" fmla="*/ 1 h 34"/>
                <a:gd name="T10" fmla="*/ 1 w 47"/>
                <a:gd name="T11" fmla="*/ 0 h 34"/>
                <a:gd name="T12" fmla="*/ 1 w 47"/>
                <a:gd name="T13" fmla="*/ 0 h 34"/>
                <a:gd name="T14" fmla="*/ 0 60000 65536"/>
                <a:gd name="T15" fmla="*/ 0 60000 65536"/>
                <a:gd name="T16" fmla="*/ 0 60000 65536"/>
                <a:gd name="T17" fmla="*/ 0 60000 65536"/>
                <a:gd name="T18" fmla="*/ 0 60000 65536"/>
                <a:gd name="T19" fmla="*/ 0 60000 65536"/>
                <a:gd name="T20" fmla="*/ 0 60000 65536"/>
                <a:gd name="T21" fmla="*/ 0 w 47"/>
                <a:gd name="T22" fmla="*/ 0 h 34"/>
                <a:gd name="T23" fmla="*/ 47 w 4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4">
                  <a:moveTo>
                    <a:pt x="8" y="0"/>
                  </a:moveTo>
                  <a:lnTo>
                    <a:pt x="0" y="27"/>
                  </a:lnTo>
                  <a:lnTo>
                    <a:pt x="32" y="34"/>
                  </a:lnTo>
                  <a:lnTo>
                    <a:pt x="47" y="34"/>
                  </a:lnTo>
                  <a:lnTo>
                    <a:pt x="23" y="15"/>
                  </a:lnTo>
                  <a:lnTo>
                    <a:pt x="8" y="0"/>
                  </a:lnTo>
                  <a:close/>
                </a:path>
              </a:pathLst>
            </a:custGeom>
            <a:solidFill>
              <a:srgbClr val="000000"/>
            </a:solidFill>
            <a:ln w="9525">
              <a:noFill/>
              <a:round/>
              <a:headEnd/>
              <a:tailEnd/>
            </a:ln>
          </p:spPr>
          <p:txBody>
            <a:bodyPr/>
            <a:lstStyle/>
            <a:p>
              <a:endParaRPr lang="tr-TR"/>
            </a:p>
          </p:txBody>
        </p:sp>
        <p:sp>
          <p:nvSpPr>
            <p:cNvPr id="59688" name="Freeform 43"/>
            <p:cNvSpPr>
              <a:spLocks/>
            </p:cNvSpPr>
            <p:nvPr/>
          </p:nvSpPr>
          <p:spPr bwMode="auto">
            <a:xfrm>
              <a:off x="1419" y="1673"/>
              <a:ext cx="257" cy="207"/>
            </a:xfrm>
            <a:custGeom>
              <a:avLst/>
              <a:gdLst>
                <a:gd name="T0" fmla="*/ 0 w 516"/>
                <a:gd name="T1" fmla="*/ 0 h 415"/>
                <a:gd name="T2" fmla="*/ 4 w 516"/>
                <a:gd name="T3" fmla="*/ 6 h 415"/>
                <a:gd name="T4" fmla="*/ 5 w 516"/>
                <a:gd name="T5" fmla="*/ 5 h 415"/>
                <a:gd name="T6" fmla="*/ 5 w 516"/>
                <a:gd name="T7" fmla="*/ 5 h 415"/>
                <a:gd name="T8" fmla="*/ 6 w 516"/>
                <a:gd name="T9" fmla="*/ 5 h 415"/>
                <a:gd name="T10" fmla="*/ 6 w 516"/>
                <a:gd name="T11" fmla="*/ 4 h 415"/>
                <a:gd name="T12" fmla="*/ 7 w 516"/>
                <a:gd name="T13" fmla="*/ 4 h 415"/>
                <a:gd name="T14" fmla="*/ 7 w 516"/>
                <a:gd name="T15" fmla="*/ 3 h 415"/>
                <a:gd name="T16" fmla="*/ 7 w 516"/>
                <a:gd name="T17" fmla="*/ 4 h 415"/>
                <a:gd name="T18" fmla="*/ 8 w 516"/>
                <a:gd name="T19" fmla="*/ 4 h 415"/>
                <a:gd name="T20" fmla="*/ 7 w 516"/>
                <a:gd name="T21" fmla="*/ 4 h 415"/>
                <a:gd name="T22" fmla="*/ 7 w 516"/>
                <a:gd name="T23" fmla="*/ 4 h 415"/>
                <a:gd name="T24" fmla="*/ 6 w 516"/>
                <a:gd name="T25" fmla="*/ 5 h 415"/>
                <a:gd name="T26" fmla="*/ 6 w 516"/>
                <a:gd name="T27" fmla="*/ 5 h 415"/>
                <a:gd name="T28" fmla="*/ 5 w 516"/>
                <a:gd name="T29" fmla="*/ 6 h 415"/>
                <a:gd name="T30" fmla="*/ 5 w 516"/>
                <a:gd name="T31" fmla="*/ 6 h 415"/>
                <a:gd name="T32" fmla="*/ 5 w 516"/>
                <a:gd name="T33" fmla="*/ 6 h 415"/>
                <a:gd name="T34" fmla="*/ 4 w 516"/>
                <a:gd name="T35" fmla="*/ 5 h 415"/>
                <a:gd name="T36" fmla="*/ 3 w 516"/>
                <a:gd name="T37" fmla="*/ 5 h 415"/>
                <a:gd name="T38" fmla="*/ 0 w 516"/>
                <a:gd name="T39" fmla="*/ 0 h 415"/>
                <a:gd name="T40" fmla="*/ 0 w 516"/>
                <a:gd name="T41" fmla="*/ 0 h 415"/>
                <a:gd name="T42" fmla="*/ 0 w 516"/>
                <a:gd name="T43" fmla="*/ 0 h 4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6"/>
                <a:gd name="T67" fmla="*/ 0 h 415"/>
                <a:gd name="T68" fmla="*/ 516 w 516"/>
                <a:gd name="T69" fmla="*/ 415 h 4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6" h="415">
                  <a:moveTo>
                    <a:pt x="0" y="0"/>
                  </a:moveTo>
                  <a:lnTo>
                    <a:pt x="288" y="388"/>
                  </a:lnTo>
                  <a:lnTo>
                    <a:pt x="356" y="371"/>
                  </a:lnTo>
                  <a:lnTo>
                    <a:pt x="373" y="352"/>
                  </a:lnTo>
                  <a:lnTo>
                    <a:pt x="405" y="322"/>
                  </a:lnTo>
                  <a:lnTo>
                    <a:pt x="438" y="289"/>
                  </a:lnTo>
                  <a:lnTo>
                    <a:pt x="459" y="270"/>
                  </a:lnTo>
                  <a:lnTo>
                    <a:pt x="472" y="255"/>
                  </a:lnTo>
                  <a:lnTo>
                    <a:pt x="499" y="259"/>
                  </a:lnTo>
                  <a:lnTo>
                    <a:pt x="516" y="270"/>
                  </a:lnTo>
                  <a:lnTo>
                    <a:pt x="504" y="284"/>
                  </a:lnTo>
                  <a:lnTo>
                    <a:pt x="476" y="310"/>
                  </a:lnTo>
                  <a:lnTo>
                    <a:pt x="430" y="341"/>
                  </a:lnTo>
                  <a:lnTo>
                    <a:pt x="402" y="361"/>
                  </a:lnTo>
                  <a:lnTo>
                    <a:pt x="354" y="398"/>
                  </a:lnTo>
                  <a:lnTo>
                    <a:pt x="348" y="407"/>
                  </a:lnTo>
                  <a:lnTo>
                    <a:pt x="322" y="415"/>
                  </a:lnTo>
                  <a:lnTo>
                    <a:pt x="270" y="382"/>
                  </a:lnTo>
                  <a:lnTo>
                    <a:pt x="240" y="352"/>
                  </a:lnTo>
                  <a:lnTo>
                    <a:pt x="8" y="59"/>
                  </a:lnTo>
                  <a:lnTo>
                    <a:pt x="0" y="0"/>
                  </a:lnTo>
                  <a:close/>
                </a:path>
              </a:pathLst>
            </a:custGeom>
            <a:solidFill>
              <a:srgbClr val="000000"/>
            </a:solidFill>
            <a:ln w="9525">
              <a:noFill/>
              <a:round/>
              <a:headEnd/>
              <a:tailEnd/>
            </a:ln>
          </p:spPr>
          <p:txBody>
            <a:bodyPr/>
            <a:lstStyle/>
            <a:p>
              <a:endParaRPr lang="tr-TR"/>
            </a:p>
          </p:txBody>
        </p:sp>
        <p:sp>
          <p:nvSpPr>
            <p:cNvPr id="59689" name="Freeform 44"/>
            <p:cNvSpPr>
              <a:spLocks/>
            </p:cNvSpPr>
            <p:nvPr/>
          </p:nvSpPr>
          <p:spPr bwMode="auto">
            <a:xfrm>
              <a:off x="1675" y="1454"/>
              <a:ext cx="138" cy="49"/>
            </a:xfrm>
            <a:custGeom>
              <a:avLst/>
              <a:gdLst>
                <a:gd name="T0" fmla="*/ 5 w 275"/>
                <a:gd name="T1" fmla="*/ 1 h 99"/>
                <a:gd name="T2" fmla="*/ 4 w 275"/>
                <a:gd name="T3" fmla="*/ 1 h 99"/>
                <a:gd name="T4" fmla="*/ 4 w 275"/>
                <a:gd name="T5" fmla="*/ 1 h 99"/>
                <a:gd name="T6" fmla="*/ 3 w 275"/>
                <a:gd name="T7" fmla="*/ 0 h 99"/>
                <a:gd name="T8" fmla="*/ 0 w 275"/>
                <a:gd name="T9" fmla="*/ 0 h 99"/>
                <a:gd name="T10" fmla="*/ 0 w 275"/>
                <a:gd name="T11" fmla="*/ 0 h 99"/>
                <a:gd name="T12" fmla="*/ 3 w 275"/>
                <a:gd name="T13" fmla="*/ 0 h 99"/>
                <a:gd name="T14" fmla="*/ 4 w 275"/>
                <a:gd name="T15" fmla="*/ 0 h 99"/>
                <a:gd name="T16" fmla="*/ 5 w 275"/>
                <a:gd name="T17" fmla="*/ 0 h 99"/>
                <a:gd name="T18" fmla="*/ 5 w 275"/>
                <a:gd name="T19" fmla="*/ 1 h 99"/>
                <a:gd name="T20" fmla="*/ 5 w 275"/>
                <a:gd name="T21" fmla="*/ 1 h 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5"/>
                <a:gd name="T34" fmla="*/ 0 h 99"/>
                <a:gd name="T35" fmla="*/ 275 w 275"/>
                <a:gd name="T36" fmla="*/ 99 h 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5" h="99">
                  <a:moveTo>
                    <a:pt x="260" y="99"/>
                  </a:moveTo>
                  <a:lnTo>
                    <a:pt x="245" y="80"/>
                  </a:lnTo>
                  <a:lnTo>
                    <a:pt x="222" y="65"/>
                  </a:lnTo>
                  <a:lnTo>
                    <a:pt x="135" y="31"/>
                  </a:lnTo>
                  <a:lnTo>
                    <a:pt x="0" y="34"/>
                  </a:lnTo>
                  <a:lnTo>
                    <a:pt x="0" y="27"/>
                  </a:lnTo>
                  <a:lnTo>
                    <a:pt x="140" y="0"/>
                  </a:lnTo>
                  <a:lnTo>
                    <a:pt x="230" y="34"/>
                  </a:lnTo>
                  <a:lnTo>
                    <a:pt x="275" y="55"/>
                  </a:lnTo>
                  <a:lnTo>
                    <a:pt x="260" y="99"/>
                  </a:lnTo>
                  <a:close/>
                </a:path>
              </a:pathLst>
            </a:custGeom>
            <a:solidFill>
              <a:srgbClr val="000000"/>
            </a:solidFill>
            <a:ln w="9525">
              <a:noFill/>
              <a:round/>
              <a:headEnd/>
              <a:tailEnd/>
            </a:ln>
          </p:spPr>
          <p:txBody>
            <a:bodyPr/>
            <a:lstStyle/>
            <a:p>
              <a:endParaRPr lang="tr-TR"/>
            </a:p>
          </p:txBody>
        </p:sp>
        <p:sp>
          <p:nvSpPr>
            <p:cNvPr id="59690" name="Freeform 45"/>
            <p:cNvSpPr>
              <a:spLocks/>
            </p:cNvSpPr>
            <p:nvPr/>
          </p:nvSpPr>
          <p:spPr bwMode="auto">
            <a:xfrm>
              <a:off x="1848" y="1341"/>
              <a:ext cx="121" cy="194"/>
            </a:xfrm>
            <a:custGeom>
              <a:avLst/>
              <a:gdLst>
                <a:gd name="T0" fmla="*/ 4 w 241"/>
                <a:gd name="T1" fmla="*/ 0 h 390"/>
                <a:gd name="T2" fmla="*/ 4 w 241"/>
                <a:gd name="T3" fmla="*/ 1 h 390"/>
                <a:gd name="T4" fmla="*/ 4 w 241"/>
                <a:gd name="T5" fmla="*/ 2 h 390"/>
                <a:gd name="T6" fmla="*/ 4 w 241"/>
                <a:gd name="T7" fmla="*/ 3 h 390"/>
                <a:gd name="T8" fmla="*/ 3 w 241"/>
                <a:gd name="T9" fmla="*/ 4 h 390"/>
                <a:gd name="T10" fmla="*/ 2 w 241"/>
                <a:gd name="T11" fmla="*/ 4 h 390"/>
                <a:gd name="T12" fmla="*/ 1 w 241"/>
                <a:gd name="T13" fmla="*/ 5 h 390"/>
                <a:gd name="T14" fmla="*/ 1 w 241"/>
                <a:gd name="T15" fmla="*/ 5 h 390"/>
                <a:gd name="T16" fmla="*/ 0 w 241"/>
                <a:gd name="T17" fmla="*/ 6 h 390"/>
                <a:gd name="T18" fmla="*/ 1 w 241"/>
                <a:gd name="T19" fmla="*/ 5 h 390"/>
                <a:gd name="T20" fmla="*/ 1 w 241"/>
                <a:gd name="T21" fmla="*/ 5 h 390"/>
                <a:gd name="T22" fmla="*/ 2 w 241"/>
                <a:gd name="T23" fmla="*/ 5 h 390"/>
                <a:gd name="T24" fmla="*/ 2 w 241"/>
                <a:gd name="T25" fmla="*/ 5 h 390"/>
                <a:gd name="T26" fmla="*/ 3 w 241"/>
                <a:gd name="T27" fmla="*/ 4 h 390"/>
                <a:gd name="T28" fmla="*/ 4 w 241"/>
                <a:gd name="T29" fmla="*/ 4 h 390"/>
                <a:gd name="T30" fmla="*/ 4 w 241"/>
                <a:gd name="T31" fmla="*/ 4 h 390"/>
                <a:gd name="T32" fmla="*/ 4 w 241"/>
                <a:gd name="T33" fmla="*/ 3 h 390"/>
                <a:gd name="T34" fmla="*/ 4 w 241"/>
                <a:gd name="T35" fmla="*/ 3 h 390"/>
                <a:gd name="T36" fmla="*/ 4 w 241"/>
                <a:gd name="T37" fmla="*/ 2 h 390"/>
                <a:gd name="T38" fmla="*/ 4 w 241"/>
                <a:gd name="T39" fmla="*/ 1 h 390"/>
                <a:gd name="T40" fmla="*/ 4 w 241"/>
                <a:gd name="T41" fmla="*/ 0 h 390"/>
                <a:gd name="T42" fmla="*/ 4 w 241"/>
                <a:gd name="T43" fmla="*/ 0 h 390"/>
                <a:gd name="T44" fmla="*/ 4 w 241"/>
                <a:gd name="T45" fmla="*/ 0 h 390"/>
                <a:gd name="T46" fmla="*/ 4 w 241"/>
                <a:gd name="T47" fmla="*/ 0 h 3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1"/>
                <a:gd name="T73" fmla="*/ 0 h 390"/>
                <a:gd name="T74" fmla="*/ 241 w 241"/>
                <a:gd name="T75" fmla="*/ 390 h 3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1" h="390">
                  <a:moveTo>
                    <a:pt x="224" y="11"/>
                  </a:moveTo>
                  <a:lnTo>
                    <a:pt x="220" y="103"/>
                  </a:lnTo>
                  <a:lnTo>
                    <a:pt x="203" y="173"/>
                  </a:lnTo>
                  <a:lnTo>
                    <a:pt x="194" y="217"/>
                  </a:lnTo>
                  <a:lnTo>
                    <a:pt x="188" y="283"/>
                  </a:lnTo>
                  <a:lnTo>
                    <a:pt x="108" y="308"/>
                  </a:lnTo>
                  <a:lnTo>
                    <a:pt x="63" y="323"/>
                  </a:lnTo>
                  <a:lnTo>
                    <a:pt x="26" y="359"/>
                  </a:lnTo>
                  <a:lnTo>
                    <a:pt x="0" y="390"/>
                  </a:lnTo>
                  <a:lnTo>
                    <a:pt x="23" y="367"/>
                  </a:lnTo>
                  <a:lnTo>
                    <a:pt x="42" y="355"/>
                  </a:lnTo>
                  <a:lnTo>
                    <a:pt x="70" y="342"/>
                  </a:lnTo>
                  <a:lnTo>
                    <a:pt x="101" y="333"/>
                  </a:lnTo>
                  <a:lnTo>
                    <a:pt x="165" y="319"/>
                  </a:lnTo>
                  <a:lnTo>
                    <a:pt x="198" y="316"/>
                  </a:lnTo>
                  <a:lnTo>
                    <a:pt x="203" y="287"/>
                  </a:lnTo>
                  <a:lnTo>
                    <a:pt x="203" y="251"/>
                  </a:lnTo>
                  <a:lnTo>
                    <a:pt x="217" y="203"/>
                  </a:lnTo>
                  <a:lnTo>
                    <a:pt x="230" y="154"/>
                  </a:lnTo>
                  <a:lnTo>
                    <a:pt x="241" y="74"/>
                  </a:lnTo>
                  <a:lnTo>
                    <a:pt x="241" y="11"/>
                  </a:lnTo>
                  <a:lnTo>
                    <a:pt x="228" y="0"/>
                  </a:lnTo>
                  <a:lnTo>
                    <a:pt x="224" y="11"/>
                  </a:lnTo>
                  <a:close/>
                </a:path>
              </a:pathLst>
            </a:custGeom>
            <a:solidFill>
              <a:srgbClr val="000000"/>
            </a:solidFill>
            <a:ln w="9525">
              <a:noFill/>
              <a:round/>
              <a:headEnd/>
              <a:tailEnd/>
            </a:ln>
          </p:spPr>
          <p:txBody>
            <a:bodyPr/>
            <a:lstStyle/>
            <a:p>
              <a:endParaRPr lang="tr-TR"/>
            </a:p>
          </p:txBody>
        </p:sp>
        <p:sp>
          <p:nvSpPr>
            <p:cNvPr id="59691" name="Freeform 46"/>
            <p:cNvSpPr>
              <a:spLocks/>
            </p:cNvSpPr>
            <p:nvPr/>
          </p:nvSpPr>
          <p:spPr bwMode="auto">
            <a:xfrm>
              <a:off x="1852" y="1497"/>
              <a:ext cx="93" cy="57"/>
            </a:xfrm>
            <a:custGeom>
              <a:avLst/>
              <a:gdLst>
                <a:gd name="T0" fmla="*/ 1 w 187"/>
                <a:gd name="T1" fmla="*/ 1 h 114"/>
                <a:gd name="T2" fmla="*/ 1 w 187"/>
                <a:gd name="T3" fmla="*/ 1 h 114"/>
                <a:gd name="T4" fmla="*/ 2 w 187"/>
                <a:gd name="T5" fmla="*/ 1 h 114"/>
                <a:gd name="T6" fmla="*/ 2 w 187"/>
                <a:gd name="T7" fmla="*/ 0 h 114"/>
                <a:gd name="T8" fmla="*/ 2 w 187"/>
                <a:gd name="T9" fmla="*/ 1 h 114"/>
                <a:gd name="T10" fmla="*/ 2 w 187"/>
                <a:gd name="T11" fmla="*/ 2 h 114"/>
                <a:gd name="T12" fmla="*/ 2 w 187"/>
                <a:gd name="T13" fmla="*/ 2 h 114"/>
                <a:gd name="T14" fmla="*/ 2 w 187"/>
                <a:gd name="T15" fmla="*/ 2 h 114"/>
                <a:gd name="T16" fmla="*/ 1 w 187"/>
                <a:gd name="T17" fmla="*/ 2 h 114"/>
                <a:gd name="T18" fmla="*/ 1 w 187"/>
                <a:gd name="T19" fmla="*/ 2 h 114"/>
                <a:gd name="T20" fmla="*/ 1 w 187"/>
                <a:gd name="T21" fmla="*/ 2 h 114"/>
                <a:gd name="T22" fmla="*/ 1 w 187"/>
                <a:gd name="T23" fmla="*/ 2 h 114"/>
                <a:gd name="T24" fmla="*/ 0 w 187"/>
                <a:gd name="T25" fmla="*/ 2 h 114"/>
                <a:gd name="T26" fmla="*/ 0 w 187"/>
                <a:gd name="T27" fmla="*/ 2 h 114"/>
                <a:gd name="T28" fmla="*/ 1 w 187"/>
                <a:gd name="T29" fmla="*/ 2 h 114"/>
                <a:gd name="T30" fmla="*/ 0 w 187"/>
                <a:gd name="T31" fmla="*/ 2 h 114"/>
                <a:gd name="T32" fmla="*/ 1 w 187"/>
                <a:gd name="T33" fmla="*/ 1 h 114"/>
                <a:gd name="T34" fmla="*/ 1 w 187"/>
                <a:gd name="T35" fmla="*/ 1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
                <a:gd name="T55" fmla="*/ 0 h 114"/>
                <a:gd name="T56" fmla="*/ 187 w 187"/>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 h="114">
                  <a:moveTo>
                    <a:pt x="78" y="49"/>
                  </a:moveTo>
                  <a:lnTo>
                    <a:pt x="120" y="61"/>
                  </a:lnTo>
                  <a:lnTo>
                    <a:pt x="147" y="38"/>
                  </a:lnTo>
                  <a:lnTo>
                    <a:pt x="187" y="0"/>
                  </a:lnTo>
                  <a:lnTo>
                    <a:pt x="147" y="57"/>
                  </a:lnTo>
                  <a:lnTo>
                    <a:pt x="132" y="74"/>
                  </a:lnTo>
                  <a:lnTo>
                    <a:pt x="143" y="91"/>
                  </a:lnTo>
                  <a:lnTo>
                    <a:pt x="130" y="93"/>
                  </a:lnTo>
                  <a:lnTo>
                    <a:pt x="113" y="81"/>
                  </a:lnTo>
                  <a:lnTo>
                    <a:pt x="92" y="89"/>
                  </a:lnTo>
                  <a:lnTo>
                    <a:pt x="84" y="100"/>
                  </a:lnTo>
                  <a:lnTo>
                    <a:pt x="65" y="114"/>
                  </a:lnTo>
                  <a:lnTo>
                    <a:pt x="40" y="99"/>
                  </a:lnTo>
                  <a:lnTo>
                    <a:pt x="52" y="81"/>
                  </a:lnTo>
                  <a:lnTo>
                    <a:pt x="65" y="74"/>
                  </a:lnTo>
                  <a:lnTo>
                    <a:pt x="0" y="76"/>
                  </a:lnTo>
                  <a:lnTo>
                    <a:pt x="78" y="49"/>
                  </a:lnTo>
                  <a:close/>
                </a:path>
              </a:pathLst>
            </a:custGeom>
            <a:solidFill>
              <a:srgbClr val="000000"/>
            </a:solidFill>
            <a:ln w="9525">
              <a:noFill/>
              <a:round/>
              <a:headEnd/>
              <a:tailEnd/>
            </a:ln>
          </p:spPr>
          <p:txBody>
            <a:bodyPr/>
            <a:lstStyle/>
            <a:p>
              <a:endParaRPr lang="tr-TR"/>
            </a:p>
          </p:txBody>
        </p:sp>
        <p:sp>
          <p:nvSpPr>
            <p:cNvPr id="59692" name="Freeform 47"/>
            <p:cNvSpPr>
              <a:spLocks/>
            </p:cNvSpPr>
            <p:nvPr/>
          </p:nvSpPr>
          <p:spPr bwMode="auto">
            <a:xfrm>
              <a:off x="1674" y="1717"/>
              <a:ext cx="55" cy="33"/>
            </a:xfrm>
            <a:custGeom>
              <a:avLst/>
              <a:gdLst>
                <a:gd name="T0" fmla="*/ 1 w 108"/>
                <a:gd name="T1" fmla="*/ 0 h 66"/>
                <a:gd name="T2" fmla="*/ 2 w 108"/>
                <a:gd name="T3" fmla="*/ 1 h 66"/>
                <a:gd name="T4" fmla="*/ 2 w 108"/>
                <a:gd name="T5" fmla="*/ 1 h 66"/>
                <a:gd name="T6" fmla="*/ 2 w 108"/>
                <a:gd name="T7" fmla="*/ 1 h 66"/>
                <a:gd name="T8" fmla="*/ 2 w 108"/>
                <a:gd name="T9" fmla="*/ 1 h 66"/>
                <a:gd name="T10" fmla="*/ 1 w 108"/>
                <a:gd name="T11" fmla="*/ 1 h 66"/>
                <a:gd name="T12" fmla="*/ 1 w 108"/>
                <a:gd name="T13" fmla="*/ 1 h 66"/>
                <a:gd name="T14" fmla="*/ 0 w 108"/>
                <a:gd name="T15" fmla="*/ 1 h 66"/>
                <a:gd name="T16" fmla="*/ 1 w 108"/>
                <a:gd name="T17" fmla="*/ 1 h 66"/>
                <a:gd name="T18" fmla="*/ 1 w 108"/>
                <a:gd name="T19" fmla="*/ 0 h 66"/>
                <a:gd name="T20" fmla="*/ 1 w 108"/>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66"/>
                <a:gd name="T35" fmla="*/ 108 w 108"/>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66">
                  <a:moveTo>
                    <a:pt x="32" y="0"/>
                  </a:moveTo>
                  <a:lnTo>
                    <a:pt x="70" y="7"/>
                  </a:lnTo>
                  <a:lnTo>
                    <a:pt x="95" y="43"/>
                  </a:lnTo>
                  <a:lnTo>
                    <a:pt x="108" y="66"/>
                  </a:lnTo>
                  <a:lnTo>
                    <a:pt x="87" y="61"/>
                  </a:lnTo>
                  <a:lnTo>
                    <a:pt x="46" y="64"/>
                  </a:lnTo>
                  <a:lnTo>
                    <a:pt x="9" y="55"/>
                  </a:lnTo>
                  <a:lnTo>
                    <a:pt x="0" y="24"/>
                  </a:lnTo>
                  <a:lnTo>
                    <a:pt x="17" y="7"/>
                  </a:lnTo>
                  <a:lnTo>
                    <a:pt x="32" y="0"/>
                  </a:lnTo>
                  <a:close/>
                </a:path>
              </a:pathLst>
            </a:custGeom>
            <a:solidFill>
              <a:srgbClr val="FFB5A8"/>
            </a:solidFill>
            <a:ln w="9525">
              <a:noFill/>
              <a:round/>
              <a:headEnd/>
              <a:tailEnd/>
            </a:ln>
          </p:spPr>
          <p:txBody>
            <a:bodyPr/>
            <a:lstStyle/>
            <a:p>
              <a:endParaRPr lang="tr-TR"/>
            </a:p>
          </p:txBody>
        </p:sp>
        <p:sp>
          <p:nvSpPr>
            <p:cNvPr id="59693" name="Freeform 48"/>
            <p:cNvSpPr>
              <a:spLocks/>
            </p:cNvSpPr>
            <p:nvPr/>
          </p:nvSpPr>
          <p:spPr bwMode="auto">
            <a:xfrm>
              <a:off x="1862" y="1551"/>
              <a:ext cx="39" cy="22"/>
            </a:xfrm>
            <a:custGeom>
              <a:avLst/>
              <a:gdLst>
                <a:gd name="T0" fmla="*/ 1 w 78"/>
                <a:gd name="T1" fmla="*/ 0 h 46"/>
                <a:gd name="T2" fmla="*/ 1 w 78"/>
                <a:gd name="T3" fmla="*/ 0 h 46"/>
                <a:gd name="T4" fmla="*/ 1 w 78"/>
                <a:gd name="T5" fmla="*/ 0 h 46"/>
                <a:gd name="T6" fmla="*/ 0 w 78"/>
                <a:gd name="T7" fmla="*/ 0 h 46"/>
                <a:gd name="T8" fmla="*/ 1 w 78"/>
                <a:gd name="T9" fmla="*/ 0 h 46"/>
                <a:gd name="T10" fmla="*/ 1 w 78"/>
                <a:gd name="T11" fmla="*/ 0 h 46"/>
                <a:gd name="T12" fmla="*/ 1 w 78"/>
                <a:gd name="T13" fmla="*/ 0 h 46"/>
                <a:gd name="T14" fmla="*/ 1 w 78"/>
                <a:gd name="T15" fmla="*/ 0 h 46"/>
                <a:gd name="T16" fmla="*/ 1 w 78"/>
                <a:gd name="T17" fmla="*/ 0 h 46"/>
                <a:gd name="T18" fmla="*/ 1 w 78"/>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46"/>
                <a:gd name="T32" fmla="*/ 78 w 78"/>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46">
                  <a:moveTo>
                    <a:pt x="78" y="0"/>
                  </a:moveTo>
                  <a:lnTo>
                    <a:pt x="57" y="15"/>
                  </a:lnTo>
                  <a:lnTo>
                    <a:pt x="38" y="31"/>
                  </a:lnTo>
                  <a:lnTo>
                    <a:pt x="0" y="19"/>
                  </a:lnTo>
                  <a:lnTo>
                    <a:pt x="8" y="34"/>
                  </a:lnTo>
                  <a:lnTo>
                    <a:pt x="37" y="46"/>
                  </a:lnTo>
                  <a:lnTo>
                    <a:pt x="59" y="46"/>
                  </a:lnTo>
                  <a:lnTo>
                    <a:pt x="77" y="27"/>
                  </a:lnTo>
                  <a:lnTo>
                    <a:pt x="78" y="0"/>
                  </a:lnTo>
                  <a:close/>
                </a:path>
              </a:pathLst>
            </a:custGeom>
            <a:solidFill>
              <a:srgbClr val="000000"/>
            </a:solidFill>
            <a:ln w="9525">
              <a:noFill/>
              <a:round/>
              <a:headEnd/>
              <a:tailEnd/>
            </a:ln>
          </p:spPr>
          <p:txBody>
            <a:bodyPr/>
            <a:lstStyle/>
            <a:p>
              <a:endParaRPr lang="tr-TR"/>
            </a:p>
          </p:txBody>
        </p:sp>
        <p:sp>
          <p:nvSpPr>
            <p:cNvPr id="59694" name="Freeform 49"/>
            <p:cNvSpPr>
              <a:spLocks/>
            </p:cNvSpPr>
            <p:nvPr/>
          </p:nvSpPr>
          <p:spPr bwMode="auto">
            <a:xfrm>
              <a:off x="1751" y="1502"/>
              <a:ext cx="122" cy="186"/>
            </a:xfrm>
            <a:custGeom>
              <a:avLst/>
              <a:gdLst>
                <a:gd name="T0" fmla="*/ 0 w 243"/>
                <a:gd name="T1" fmla="*/ 4 h 373"/>
                <a:gd name="T2" fmla="*/ 1 w 243"/>
                <a:gd name="T3" fmla="*/ 4 h 373"/>
                <a:gd name="T4" fmla="*/ 1 w 243"/>
                <a:gd name="T5" fmla="*/ 5 h 373"/>
                <a:gd name="T6" fmla="*/ 2 w 243"/>
                <a:gd name="T7" fmla="*/ 5 h 373"/>
                <a:gd name="T8" fmla="*/ 2 w 243"/>
                <a:gd name="T9" fmla="*/ 5 h 373"/>
                <a:gd name="T10" fmla="*/ 3 w 243"/>
                <a:gd name="T11" fmla="*/ 5 h 373"/>
                <a:gd name="T12" fmla="*/ 4 w 243"/>
                <a:gd name="T13" fmla="*/ 4 h 373"/>
                <a:gd name="T14" fmla="*/ 4 w 243"/>
                <a:gd name="T15" fmla="*/ 4 h 373"/>
                <a:gd name="T16" fmla="*/ 3 w 243"/>
                <a:gd name="T17" fmla="*/ 1 h 373"/>
                <a:gd name="T18" fmla="*/ 4 w 243"/>
                <a:gd name="T19" fmla="*/ 0 h 373"/>
                <a:gd name="T20" fmla="*/ 4 w 243"/>
                <a:gd name="T21" fmla="*/ 0 h 373"/>
                <a:gd name="T22" fmla="*/ 4 w 243"/>
                <a:gd name="T23" fmla="*/ 0 h 373"/>
                <a:gd name="T24" fmla="*/ 3 w 243"/>
                <a:gd name="T25" fmla="*/ 1 h 373"/>
                <a:gd name="T26" fmla="*/ 3 w 243"/>
                <a:gd name="T27" fmla="*/ 2 h 373"/>
                <a:gd name="T28" fmla="*/ 3 w 243"/>
                <a:gd name="T29" fmla="*/ 4 h 373"/>
                <a:gd name="T30" fmla="*/ 3 w 243"/>
                <a:gd name="T31" fmla="*/ 4 h 373"/>
                <a:gd name="T32" fmla="*/ 3 w 243"/>
                <a:gd name="T33" fmla="*/ 5 h 373"/>
                <a:gd name="T34" fmla="*/ 3 w 243"/>
                <a:gd name="T35" fmla="*/ 5 h 373"/>
                <a:gd name="T36" fmla="*/ 2 w 243"/>
                <a:gd name="T37" fmla="*/ 5 h 373"/>
                <a:gd name="T38" fmla="*/ 2 w 243"/>
                <a:gd name="T39" fmla="*/ 5 h 373"/>
                <a:gd name="T40" fmla="*/ 2 w 243"/>
                <a:gd name="T41" fmla="*/ 4 h 373"/>
                <a:gd name="T42" fmla="*/ 1 w 243"/>
                <a:gd name="T43" fmla="*/ 4 h 373"/>
                <a:gd name="T44" fmla="*/ 0 w 243"/>
                <a:gd name="T45" fmla="*/ 4 h 373"/>
                <a:gd name="T46" fmla="*/ 0 w 243"/>
                <a:gd name="T47" fmla="*/ 4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
                <a:gd name="T73" fmla="*/ 0 h 373"/>
                <a:gd name="T74" fmla="*/ 243 w 243"/>
                <a:gd name="T75" fmla="*/ 373 h 3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 h="373">
                  <a:moveTo>
                    <a:pt x="0" y="268"/>
                  </a:moveTo>
                  <a:lnTo>
                    <a:pt x="4" y="302"/>
                  </a:lnTo>
                  <a:lnTo>
                    <a:pt x="40" y="339"/>
                  </a:lnTo>
                  <a:lnTo>
                    <a:pt x="70" y="373"/>
                  </a:lnTo>
                  <a:lnTo>
                    <a:pt x="91" y="350"/>
                  </a:lnTo>
                  <a:lnTo>
                    <a:pt x="192" y="350"/>
                  </a:lnTo>
                  <a:lnTo>
                    <a:pt x="217" y="308"/>
                  </a:lnTo>
                  <a:lnTo>
                    <a:pt x="200" y="268"/>
                  </a:lnTo>
                  <a:lnTo>
                    <a:pt x="192" y="114"/>
                  </a:lnTo>
                  <a:lnTo>
                    <a:pt x="215" y="57"/>
                  </a:lnTo>
                  <a:lnTo>
                    <a:pt x="243" y="0"/>
                  </a:lnTo>
                  <a:lnTo>
                    <a:pt x="226" y="13"/>
                  </a:lnTo>
                  <a:lnTo>
                    <a:pt x="190" y="65"/>
                  </a:lnTo>
                  <a:lnTo>
                    <a:pt x="184" y="171"/>
                  </a:lnTo>
                  <a:lnTo>
                    <a:pt x="188" y="262"/>
                  </a:lnTo>
                  <a:lnTo>
                    <a:pt x="182" y="312"/>
                  </a:lnTo>
                  <a:lnTo>
                    <a:pt x="160" y="339"/>
                  </a:lnTo>
                  <a:lnTo>
                    <a:pt x="144" y="342"/>
                  </a:lnTo>
                  <a:lnTo>
                    <a:pt x="70" y="333"/>
                  </a:lnTo>
                  <a:lnTo>
                    <a:pt x="110" y="331"/>
                  </a:lnTo>
                  <a:lnTo>
                    <a:pt x="70" y="318"/>
                  </a:lnTo>
                  <a:lnTo>
                    <a:pt x="19" y="297"/>
                  </a:lnTo>
                  <a:lnTo>
                    <a:pt x="0" y="268"/>
                  </a:lnTo>
                  <a:close/>
                </a:path>
              </a:pathLst>
            </a:custGeom>
            <a:solidFill>
              <a:srgbClr val="000000"/>
            </a:solidFill>
            <a:ln w="9525">
              <a:noFill/>
              <a:round/>
              <a:headEnd/>
              <a:tailEnd/>
            </a:ln>
          </p:spPr>
          <p:txBody>
            <a:bodyPr/>
            <a:lstStyle/>
            <a:p>
              <a:endParaRPr lang="tr-TR"/>
            </a:p>
          </p:txBody>
        </p:sp>
        <p:sp>
          <p:nvSpPr>
            <p:cNvPr id="59695" name="Freeform 50"/>
            <p:cNvSpPr>
              <a:spLocks/>
            </p:cNvSpPr>
            <p:nvPr/>
          </p:nvSpPr>
          <p:spPr bwMode="auto">
            <a:xfrm>
              <a:off x="1691" y="1562"/>
              <a:ext cx="210" cy="173"/>
            </a:xfrm>
            <a:custGeom>
              <a:avLst/>
              <a:gdLst>
                <a:gd name="T0" fmla="*/ 7 w 420"/>
                <a:gd name="T1" fmla="*/ 1 h 346"/>
                <a:gd name="T2" fmla="*/ 7 w 420"/>
                <a:gd name="T3" fmla="*/ 1 h 346"/>
                <a:gd name="T4" fmla="*/ 6 w 420"/>
                <a:gd name="T5" fmla="*/ 1 h 346"/>
                <a:gd name="T6" fmla="*/ 6 w 420"/>
                <a:gd name="T7" fmla="*/ 3 h 346"/>
                <a:gd name="T8" fmla="*/ 6 w 420"/>
                <a:gd name="T9" fmla="*/ 3 h 346"/>
                <a:gd name="T10" fmla="*/ 5 w 420"/>
                <a:gd name="T11" fmla="*/ 3 h 346"/>
                <a:gd name="T12" fmla="*/ 5 w 420"/>
                <a:gd name="T13" fmla="*/ 5 h 346"/>
                <a:gd name="T14" fmla="*/ 4 w 420"/>
                <a:gd name="T15" fmla="*/ 5 h 346"/>
                <a:gd name="T16" fmla="*/ 3 w 420"/>
                <a:gd name="T17" fmla="*/ 5 h 346"/>
                <a:gd name="T18" fmla="*/ 3 w 420"/>
                <a:gd name="T19" fmla="*/ 5 h 346"/>
                <a:gd name="T20" fmla="*/ 3 w 420"/>
                <a:gd name="T21" fmla="*/ 5 h 346"/>
                <a:gd name="T22" fmla="*/ 3 w 420"/>
                <a:gd name="T23" fmla="*/ 5 h 346"/>
                <a:gd name="T24" fmla="*/ 3 w 420"/>
                <a:gd name="T25" fmla="*/ 5 h 346"/>
                <a:gd name="T26" fmla="*/ 2 w 420"/>
                <a:gd name="T27" fmla="*/ 5 h 346"/>
                <a:gd name="T28" fmla="*/ 1 w 420"/>
                <a:gd name="T29" fmla="*/ 5 h 346"/>
                <a:gd name="T30" fmla="*/ 1 w 420"/>
                <a:gd name="T31" fmla="*/ 5 h 346"/>
                <a:gd name="T32" fmla="*/ 1 w 420"/>
                <a:gd name="T33" fmla="*/ 5 h 346"/>
                <a:gd name="T34" fmla="*/ 0 w 420"/>
                <a:gd name="T35" fmla="*/ 5 h 346"/>
                <a:gd name="T36" fmla="*/ 1 w 420"/>
                <a:gd name="T37" fmla="*/ 5 h 346"/>
                <a:gd name="T38" fmla="*/ 2 w 420"/>
                <a:gd name="T39" fmla="*/ 5 h 346"/>
                <a:gd name="T40" fmla="*/ 3 w 420"/>
                <a:gd name="T41" fmla="*/ 5 h 346"/>
                <a:gd name="T42" fmla="*/ 3 w 420"/>
                <a:gd name="T43" fmla="*/ 5 h 346"/>
                <a:gd name="T44" fmla="*/ 3 w 420"/>
                <a:gd name="T45" fmla="*/ 5 h 346"/>
                <a:gd name="T46" fmla="*/ 3 w 420"/>
                <a:gd name="T47" fmla="*/ 5 h 346"/>
                <a:gd name="T48" fmla="*/ 3 w 420"/>
                <a:gd name="T49" fmla="*/ 5 h 346"/>
                <a:gd name="T50" fmla="*/ 3 w 420"/>
                <a:gd name="T51" fmla="*/ 5 h 346"/>
                <a:gd name="T52" fmla="*/ 3 w 420"/>
                <a:gd name="T53" fmla="*/ 5 h 346"/>
                <a:gd name="T54" fmla="*/ 3 w 420"/>
                <a:gd name="T55" fmla="*/ 5 h 346"/>
                <a:gd name="T56" fmla="*/ 5 w 420"/>
                <a:gd name="T57" fmla="*/ 5 h 346"/>
                <a:gd name="T58" fmla="*/ 5 w 420"/>
                <a:gd name="T59" fmla="*/ 5 h 346"/>
                <a:gd name="T60" fmla="*/ 5 w 420"/>
                <a:gd name="T61" fmla="*/ 3 h 346"/>
                <a:gd name="T62" fmla="*/ 6 w 420"/>
                <a:gd name="T63" fmla="*/ 3 h 346"/>
                <a:gd name="T64" fmla="*/ 6 w 420"/>
                <a:gd name="T65" fmla="*/ 3 h 346"/>
                <a:gd name="T66" fmla="*/ 7 w 420"/>
                <a:gd name="T67" fmla="*/ 1 h 346"/>
                <a:gd name="T68" fmla="*/ 7 w 420"/>
                <a:gd name="T69" fmla="*/ 1 h 346"/>
                <a:gd name="T70" fmla="*/ 7 w 420"/>
                <a:gd name="T71" fmla="*/ 0 h 346"/>
                <a:gd name="T72" fmla="*/ 7 w 420"/>
                <a:gd name="T73" fmla="*/ 1 h 346"/>
                <a:gd name="T74" fmla="*/ 7 w 420"/>
                <a:gd name="T75" fmla="*/ 1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0"/>
                <a:gd name="T115" fmla="*/ 0 h 346"/>
                <a:gd name="T116" fmla="*/ 420 w 420"/>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0" h="346">
                  <a:moveTo>
                    <a:pt x="411" y="9"/>
                  </a:moveTo>
                  <a:lnTo>
                    <a:pt x="401" y="38"/>
                  </a:lnTo>
                  <a:lnTo>
                    <a:pt x="377" y="108"/>
                  </a:lnTo>
                  <a:lnTo>
                    <a:pt x="360" y="148"/>
                  </a:lnTo>
                  <a:lnTo>
                    <a:pt x="341" y="181"/>
                  </a:lnTo>
                  <a:lnTo>
                    <a:pt x="314" y="219"/>
                  </a:lnTo>
                  <a:lnTo>
                    <a:pt x="280" y="262"/>
                  </a:lnTo>
                  <a:lnTo>
                    <a:pt x="249" y="302"/>
                  </a:lnTo>
                  <a:lnTo>
                    <a:pt x="232" y="314"/>
                  </a:lnTo>
                  <a:lnTo>
                    <a:pt x="213" y="312"/>
                  </a:lnTo>
                  <a:lnTo>
                    <a:pt x="198" y="319"/>
                  </a:lnTo>
                  <a:lnTo>
                    <a:pt x="181" y="319"/>
                  </a:lnTo>
                  <a:lnTo>
                    <a:pt x="173" y="302"/>
                  </a:lnTo>
                  <a:lnTo>
                    <a:pt x="93" y="296"/>
                  </a:lnTo>
                  <a:lnTo>
                    <a:pt x="44" y="289"/>
                  </a:lnTo>
                  <a:lnTo>
                    <a:pt x="40" y="277"/>
                  </a:lnTo>
                  <a:lnTo>
                    <a:pt x="19" y="287"/>
                  </a:lnTo>
                  <a:lnTo>
                    <a:pt x="0" y="293"/>
                  </a:lnTo>
                  <a:lnTo>
                    <a:pt x="31" y="298"/>
                  </a:lnTo>
                  <a:lnTo>
                    <a:pt x="95" y="308"/>
                  </a:lnTo>
                  <a:lnTo>
                    <a:pt x="154" y="310"/>
                  </a:lnTo>
                  <a:lnTo>
                    <a:pt x="173" y="323"/>
                  </a:lnTo>
                  <a:lnTo>
                    <a:pt x="187" y="329"/>
                  </a:lnTo>
                  <a:lnTo>
                    <a:pt x="219" y="321"/>
                  </a:lnTo>
                  <a:lnTo>
                    <a:pt x="228" y="323"/>
                  </a:lnTo>
                  <a:lnTo>
                    <a:pt x="202" y="338"/>
                  </a:lnTo>
                  <a:lnTo>
                    <a:pt x="209" y="346"/>
                  </a:lnTo>
                  <a:lnTo>
                    <a:pt x="230" y="340"/>
                  </a:lnTo>
                  <a:lnTo>
                    <a:pt x="268" y="302"/>
                  </a:lnTo>
                  <a:lnTo>
                    <a:pt x="303" y="258"/>
                  </a:lnTo>
                  <a:lnTo>
                    <a:pt x="318" y="236"/>
                  </a:lnTo>
                  <a:lnTo>
                    <a:pt x="337" y="205"/>
                  </a:lnTo>
                  <a:lnTo>
                    <a:pt x="373" y="150"/>
                  </a:lnTo>
                  <a:lnTo>
                    <a:pt x="405" y="84"/>
                  </a:lnTo>
                  <a:lnTo>
                    <a:pt x="420" y="36"/>
                  </a:lnTo>
                  <a:lnTo>
                    <a:pt x="420" y="0"/>
                  </a:lnTo>
                  <a:lnTo>
                    <a:pt x="411" y="9"/>
                  </a:lnTo>
                  <a:close/>
                </a:path>
              </a:pathLst>
            </a:custGeom>
            <a:solidFill>
              <a:srgbClr val="000000"/>
            </a:solidFill>
            <a:ln w="9525">
              <a:noFill/>
              <a:round/>
              <a:headEnd/>
              <a:tailEnd/>
            </a:ln>
          </p:spPr>
          <p:txBody>
            <a:bodyPr/>
            <a:lstStyle/>
            <a:p>
              <a:endParaRPr lang="tr-TR"/>
            </a:p>
          </p:txBody>
        </p:sp>
        <p:sp>
          <p:nvSpPr>
            <p:cNvPr id="59696" name="Freeform 51"/>
            <p:cNvSpPr>
              <a:spLocks/>
            </p:cNvSpPr>
            <p:nvPr/>
          </p:nvSpPr>
          <p:spPr bwMode="auto">
            <a:xfrm>
              <a:off x="1717" y="1712"/>
              <a:ext cx="82" cy="106"/>
            </a:xfrm>
            <a:custGeom>
              <a:avLst/>
              <a:gdLst>
                <a:gd name="T0" fmla="*/ 1 w 164"/>
                <a:gd name="T1" fmla="*/ 1 h 211"/>
                <a:gd name="T2" fmla="*/ 1 w 164"/>
                <a:gd name="T3" fmla="*/ 1 h 211"/>
                <a:gd name="T4" fmla="*/ 1 w 164"/>
                <a:gd name="T5" fmla="*/ 1 h 211"/>
                <a:gd name="T6" fmla="*/ 1 w 164"/>
                <a:gd name="T7" fmla="*/ 3 h 211"/>
                <a:gd name="T8" fmla="*/ 1 w 164"/>
                <a:gd name="T9" fmla="*/ 4 h 211"/>
                <a:gd name="T10" fmla="*/ 1 w 164"/>
                <a:gd name="T11" fmla="*/ 4 h 211"/>
                <a:gd name="T12" fmla="*/ 1 w 164"/>
                <a:gd name="T13" fmla="*/ 3 h 211"/>
                <a:gd name="T14" fmla="*/ 1 w 164"/>
                <a:gd name="T15" fmla="*/ 2 h 211"/>
                <a:gd name="T16" fmla="*/ 1 w 164"/>
                <a:gd name="T17" fmla="*/ 1 h 211"/>
                <a:gd name="T18" fmla="*/ 1 w 164"/>
                <a:gd name="T19" fmla="*/ 1 h 211"/>
                <a:gd name="T20" fmla="*/ 1 w 164"/>
                <a:gd name="T21" fmla="*/ 1 h 211"/>
                <a:gd name="T22" fmla="*/ 2 w 164"/>
                <a:gd name="T23" fmla="*/ 1 h 211"/>
                <a:gd name="T24" fmla="*/ 3 w 164"/>
                <a:gd name="T25" fmla="*/ 1 h 211"/>
                <a:gd name="T26" fmla="*/ 3 w 164"/>
                <a:gd name="T27" fmla="*/ 1 h 211"/>
                <a:gd name="T28" fmla="*/ 3 w 164"/>
                <a:gd name="T29" fmla="*/ 1 h 211"/>
                <a:gd name="T30" fmla="*/ 2 w 164"/>
                <a:gd name="T31" fmla="*/ 1 h 211"/>
                <a:gd name="T32" fmla="*/ 1 w 164"/>
                <a:gd name="T33" fmla="*/ 1 h 211"/>
                <a:gd name="T34" fmla="*/ 1 w 164"/>
                <a:gd name="T35" fmla="*/ 1 h 211"/>
                <a:gd name="T36" fmla="*/ 1 w 164"/>
                <a:gd name="T37" fmla="*/ 1 h 211"/>
                <a:gd name="T38" fmla="*/ 1 w 164"/>
                <a:gd name="T39" fmla="*/ 1 h 211"/>
                <a:gd name="T40" fmla="*/ 1 w 164"/>
                <a:gd name="T41" fmla="*/ 1 h 211"/>
                <a:gd name="T42" fmla="*/ 0 w 164"/>
                <a:gd name="T43" fmla="*/ 0 h 211"/>
                <a:gd name="T44" fmla="*/ 1 w 164"/>
                <a:gd name="T45" fmla="*/ 1 h 211"/>
                <a:gd name="T46" fmla="*/ 1 w 164"/>
                <a:gd name="T47" fmla="*/ 1 h 2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4"/>
                <a:gd name="T73" fmla="*/ 0 h 211"/>
                <a:gd name="T74" fmla="*/ 164 w 164"/>
                <a:gd name="T75" fmla="*/ 211 h 2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4" h="211">
                  <a:moveTo>
                    <a:pt x="21" y="14"/>
                  </a:moveTo>
                  <a:lnTo>
                    <a:pt x="38" y="29"/>
                  </a:lnTo>
                  <a:lnTo>
                    <a:pt x="44" y="52"/>
                  </a:lnTo>
                  <a:lnTo>
                    <a:pt x="44" y="160"/>
                  </a:lnTo>
                  <a:lnTo>
                    <a:pt x="37" y="196"/>
                  </a:lnTo>
                  <a:lnTo>
                    <a:pt x="27" y="211"/>
                  </a:lnTo>
                  <a:lnTo>
                    <a:pt x="46" y="187"/>
                  </a:lnTo>
                  <a:lnTo>
                    <a:pt x="59" y="76"/>
                  </a:lnTo>
                  <a:lnTo>
                    <a:pt x="67" y="42"/>
                  </a:lnTo>
                  <a:lnTo>
                    <a:pt x="90" y="40"/>
                  </a:lnTo>
                  <a:lnTo>
                    <a:pt x="105" y="50"/>
                  </a:lnTo>
                  <a:lnTo>
                    <a:pt x="115" y="44"/>
                  </a:lnTo>
                  <a:lnTo>
                    <a:pt x="151" y="48"/>
                  </a:lnTo>
                  <a:lnTo>
                    <a:pt x="164" y="38"/>
                  </a:lnTo>
                  <a:lnTo>
                    <a:pt x="143" y="38"/>
                  </a:lnTo>
                  <a:lnTo>
                    <a:pt x="118" y="36"/>
                  </a:lnTo>
                  <a:lnTo>
                    <a:pt x="103" y="40"/>
                  </a:lnTo>
                  <a:lnTo>
                    <a:pt x="96" y="34"/>
                  </a:lnTo>
                  <a:lnTo>
                    <a:pt x="67" y="23"/>
                  </a:lnTo>
                  <a:lnTo>
                    <a:pt x="52" y="15"/>
                  </a:lnTo>
                  <a:lnTo>
                    <a:pt x="38" y="2"/>
                  </a:lnTo>
                  <a:lnTo>
                    <a:pt x="0" y="0"/>
                  </a:lnTo>
                  <a:lnTo>
                    <a:pt x="21" y="14"/>
                  </a:lnTo>
                  <a:close/>
                </a:path>
              </a:pathLst>
            </a:custGeom>
            <a:solidFill>
              <a:srgbClr val="000000"/>
            </a:solidFill>
            <a:ln w="9525">
              <a:noFill/>
              <a:round/>
              <a:headEnd/>
              <a:tailEnd/>
            </a:ln>
          </p:spPr>
          <p:txBody>
            <a:bodyPr/>
            <a:lstStyle/>
            <a:p>
              <a:endParaRPr lang="tr-TR"/>
            </a:p>
          </p:txBody>
        </p:sp>
        <p:sp>
          <p:nvSpPr>
            <p:cNvPr id="59697" name="Freeform 52"/>
            <p:cNvSpPr>
              <a:spLocks/>
            </p:cNvSpPr>
            <p:nvPr/>
          </p:nvSpPr>
          <p:spPr bwMode="auto">
            <a:xfrm>
              <a:off x="1751" y="1737"/>
              <a:ext cx="47" cy="32"/>
            </a:xfrm>
            <a:custGeom>
              <a:avLst/>
              <a:gdLst>
                <a:gd name="T0" fmla="*/ 2 w 93"/>
                <a:gd name="T1" fmla="*/ 0 h 64"/>
                <a:gd name="T2" fmla="*/ 2 w 93"/>
                <a:gd name="T3" fmla="*/ 1 h 64"/>
                <a:gd name="T4" fmla="*/ 1 w 93"/>
                <a:gd name="T5" fmla="*/ 1 h 64"/>
                <a:gd name="T6" fmla="*/ 1 w 93"/>
                <a:gd name="T7" fmla="*/ 1 h 64"/>
                <a:gd name="T8" fmla="*/ 0 w 93"/>
                <a:gd name="T9" fmla="*/ 1 h 64"/>
                <a:gd name="T10" fmla="*/ 0 w 93"/>
                <a:gd name="T11" fmla="*/ 1 h 64"/>
                <a:gd name="T12" fmla="*/ 1 w 93"/>
                <a:gd name="T13" fmla="*/ 1 h 64"/>
                <a:gd name="T14" fmla="*/ 2 w 93"/>
                <a:gd name="T15" fmla="*/ 1 h 64"/>
                <a:gd name="T16" fmla="*/ 2 w 93"/>
                <a:gd name="T17" fmla="*/ 1 h 64"/>
                <a:gd name="T18" fmla="*/ 2 w 93"/>
                <a:gd name="T19" fmla="*/ 0 h 64"/>
                <a:gd name="T20" fmla="*/ 2 w 93"/>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64"/>
                <a:gd name="T35" fmla="*/ 93 w 93"/>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64">
                  <a:moveTo>
                    <a:pt x="80" y="0"/>
                  </a:moveTo>
                  <a:lnTo>
                    <a:pt x="65" y="26"/>
                  </a:lnTo>
                  <a:lnTo>
                    <a:pt x="53" y="42"/>
                  </a:lnTo>
                  <a:lnTo>
                    <a:pt x="30" y="47"/>
                  </a:lnTo>
                  <a:lnTo>
                    <a:pt x="0" y="49"/>
                  </a:lnTo>
                  <a:lnTo>
                    <a:pt x="0" y="64"/>
                  </a:lnTo>
                  <a:lnTo>
                    <a:pt x="47" y="57"/>
                  </a:lnTo>
                  <a:lnTo>
                    <a:pt x="80" y="32"/>
                  </a:lnTo>
                  <a:lnTo>
                    <a:pt x="93" y="7"/>
                  </a:lnTo>
                  <a:lnTo>
                    <a:pt x="80" y="0"/>
                  </a:lnTo>
                  <a:close/>
                </a:path>
              </a:pathLst>
            </a:custGeom>
            <a:solidFill>
              <a:srgbClr val="000000"/>
            </a:solidFill>
            <a:ln w="9525">
              <a:noFill/>
              <a:round/>
              <a:headEnd/>
              <a:tailEnd/>
            </a:ln>
          </p:spPr>
          <p:txBody>
            <a:bodyPr/>
            <a:lstStyle/>
            <a:p>
              <a:endParaRPr lang="tr-TR"/>
            </a:p>
          </p:txBody>
        </p:sp>
        <p:sp>
          <p:nvSpPr>
            <p:cNvPr id="59698" name="Freeform 53"/>
            <p:cNvSpPr>
              <a:spLocks/>
            </p:cNvSpPr>
            <p:nvPr/>
          </p:nvSpPr>
          <p:spPr bwMode="auto">
            <a:xfrm>
              <a:off x="1687" y="1752"/>
              <a:ext cx="55" cy="17"/>
            </a:xfrm>
            <a:custGeom>
              <a:avLst/>
              <a:gdLst>
                <a:gd name="T0" fmla="*/ 2 w 110"/>
                <a:gd name="T1" fmla="*/ 1 h 34"/>
                <a:gd name="T2" fmla="*/ 2 w 110"/>
                <a:gd name="T3" fmla="*/ 1 h 34"/>
                <a:gd name="T4" fmla="*/ 1 w 110"/>
                <a:gd name="T5" fmla="*/ 0 h 34"/>
                <a:gd name="T6" fmla="*/ 0 w 110"/>
                <a:gd name="T7" fmla="*/ 1 h 34"/>
                <a:gd name="T8" fmla="*/ 1 w 110"/>
                <a:gd name="T9" fmla="*/ 1 h 34"/>
                <a:gd name="T10" fmla="*/ 2 w 110"/>
                <a:gd name="T11" fmla="*/ 1 h 34"/>
                <a:gd name="T12" fmla="*/ 2 w 110"/>
                <a:gd name="T13" fmla="*/ 1 h 34"/>
                <a:gd name="T14" fmla="*/ 2 w 110"/>
                <a:gd name="T15" fmla="*/ 1 h 34"/>
                <a:gd name="T16" fmla="*/ 2 w 110"/>
                <a:gd name="T17" fmla="*/ 1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34"/>
                <a:gd name="T29" fmla="*/ 110 w 11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34">
                  <a:moveTo>
                    <a:pt x="104" y="6"/>
                  </a:moveTo>
                  <a:lnTo>
                    <a:pt x="83" y="6"/>
                  </a:lnTo>
                  <a:lnTo>
                    <a:pt x="45" y="0"/>
                  </a:lnTo>
                  <a:lnTo>
                    <a:pt x="0" y="15"/>
                  </a:lnTo>
                  <a:lnTo>
                    <a:pt x="51" y="10"/>
                  </a:lnTo>
                  <a:lnTo>
                    <a:pt x="93" y="21"/>
                  </a:lnTo>
                  <a:lnTo>
                    <a:pt x="110" y="34"/>
                  </a:lnTo>
                  <a:lnTo>
                    <a:pt x="104" y="6"/>
                  </a:lnTo>
                  <a:close/>
                </a:path>
              </a:pathLst>
            </a:custGeom>
            <a:solidFill>
              <a:srgbClr val="000000"/>
            </a:solidFill>
            <a:ln w="9525">
              <a:noFill/>
              <a:round/>
              <a:headEnd/>
              <a:tailEnd/>
            </a:ln>
          </p:spPr>
          <p:txBody>
            <a:bodyPr/>
            <a:lstStyle/>
            <a:p>
              <a:endParaRPr lang="tr-TR"/>
            </a:p>
          </p:txBody>
        </p:sp>
        <p:sp>
          <p:nvSpPr>
            <p:cNvPr id="59699" name="Freeform 54"/>
            <p:cNvSpPr>
              <a:spLocks/>
            </p:cNvSpPr>
            <p:nvPr/>
          </p:nvSpPr>
          <p:spPr bwMode="auto">
            <a:xfrm>
              <a:off x="1714" y="1723"/>
              <a:ext cx="26" cy="36"/>
            </a:xfrm>
            <a:custGeom>
              <a:avLst/>
              <a:gdLst>
                <a:gd name="T0" fmla="*/ 0 w 51"/>
                <a:gd name="T1" fmla="*/ 0 h 72"/>
                <a:gd name="T2" fmla="*/ 1 w 51"/>
                <a:gd name="T3" fmla="*/ 1 h 72"/>
                <a:gd name="T4" fmla="*/ 1 w 51"/>
                <a:gd name="T5" fmla="*/ 1 h 72"/>
                <a:gd name="T6" fmla="*/ 1 w 51"/>
                <a:gd name="T7" fmla="*/ 1 h 72"/>
                <a:gd name="T8" fmla="*/ 0 w 51"/>
                <a:gd name="T9" fmla="*/ 0 h 72"/>
                <a:gd name="T10" fmla="*/ 0 w 51"/>
                <a:gd name="T11" fmla="*/ 0 h 72"/>
                <a:gd name="T12" fmla="*/ 0 60000 65536"/>
                <a:gd name="T13" fmla="*/ 0 60000 65536"/>
                <a:gd name="T14" fmla="*/ 0 60000 65536"/>
                <a:gd name="T15" fmla="*/ 0 60000 65536"/>
                <a:gd name="T16" fmla="*/ 0 60000 65536"/>
                <a:gd name="T17" fmla="*/ 0 60000 65536"/>
                <a:gd name="T18" fmla="*/ 0 w 51"/>
                <a:gd name="T19" fmla="*/ 0 h 72"/>
                <a:gd name="T20" fmla="*/ 51 w 51"/>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51" h="72">
                  <a:moveTo>
                    <a:pt x="0" y="0"/>
                  </a:moveTo>
                  <a:lnTo>
                    <a:pt x="24" y="67"/>
                  </a:lnTo>
                  <a:lnTo>
                    <a:pt x="51" y="72"/>
                  </a:lnTo>
                  <a:lnTo>
                    <a:pt x="34" y="53"/>
                  </a:lnTo>
                  <a:lnTo>
                    <a:pt x="0" y="0"/>
                  </a:lnTo>
                  <a:close/>
                </a:path>
              </a:pathLst>
            </a:custGeom>
            <a:solidFill>
              <a:srgbClr val="000000"/>
            </a:solidFill>
            <a:ln w="9525">
              <a:noFill/>
              <a:round/>
              <a:headEnd/>
              <a:tailEnd/>
            </a:ln>
          </p:spPr>
          <p:txBody>
            <a:bodyPr/>
            <a:lstStyle/>
            <a:p>
              <a:endParaRPr lang="tr-TR"/>
            </a:p>
          </p:txBody>
        </p:sp>
        <p:sp>
          <p:nvSpPr>
            <p:cNvPr id="59700" name="Freeform 55"/>
            <p:cNvSpPr>
              <a:spLocks/>
            </p:cNvSpPr>
            <p:nvPr/>
          </p:nvSpPr>
          <p:spPr bwMode="auto">
            <a:xfrm>
              <a:off x="1952" y="1221"/>
              <a:ext cx="34" cy="111"/>
            </a:xfrm>
            <a:custGeom>
              <a:avLst/>
              <a:gdLst>
                <a:gd name="T0" fmla="*/ 0 w 69"/>
                <a:gd name="T1" fmla="*/ 0 h 222"/>
                <a:gd name="T2" fmla="*/ 0 w 69"/>
                <a:gd name="T3" fmla="*/ 1 h 222"/>
                <a:gd name="T4" fmla="*/ 0 w 69"/>
                <a:gd name="T5" fmla="*/ 3 h 222"/>
                <a:gd name="T6" fmla="*/ 0 w 69"/>
                <a:gd name="T7" fmla="*/ 3 h 222"/>
                <a:gd name="T8" fmla="*/ 0 w 69"/>
                <a:gd name="T9" fmla="*/ 3 h 222"/>
                <a:gd name="T10" fmla="*/ 1 w 69"/>
                <a:gd name="T11" fmla="*/ 3 h 222"/>
                <a:gd name="T12" fmla="*/ 0 w 69"/>
                <a:gd name="T13" fmla="*/ 3 h 222"/>
                <a:gd name="T14" fmla="*/ 0 w 69"/>
                <a:gd name="T15" fmla="*/ 3 h 222"/>
                <a:gd name="T16" fmla="*/ 0 w 69"/>
                <a:gd name="T17" fmla="*/ 3 h 222"/>
                <a:gd name="T18" fmla="*/ 0 w 69"/>
                <a:gd name="T19" fmla="*/ 1 h 222"/>
                <a:gd name="T20" fmla="*/ 0 w 69"/>
                <a:gd name="T21" fmla="*/ 0 h 222"/>
                <a:gd name="T22" fmla="*/ 0 w 69"/>
                <a:gd name="T23" fmla="*/ 0 h 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222"/>
                <a:gd name="T38" fmla="*/ 69 w 69"/>
                <a:gd name="T39" fmla="*/ 222 h 2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222">
                  <a:moveTo>
                    <a:pt x="0" y="0"/>
                  </a:moveTo>
                  <a:lnTo>
                    <a:pt x="13" y="58"/>
                  </a:lnTo>
                  <a:lnTo>
                    <a:pt x="25" y="131"/>
                  </a:lnTo>
                  <a:lnTo>
                    <a:pt x="27" y="222"/>
                  </a:lnTo>
                  <a:lnTo>
                    <a:pt x="57" y="222"/>
                  </a:lnTo>
                  <a:lnTo>
                    <a:pt x="69" y="214"/>
                  </a:lnTo>
                  <a:lnTo>
                    <a:pt x="48" y="205"/>
                  </a:lnTo>
                  <a:lnTo>
                    <a:pt x="55" y="193"/>
                  </a:lnTo>
                  <a:lnTo>
                    <a:pt x="48" y="150"/>
                  </a:lnTo>
                  <a:lnTo>
                    <a:pt x="27" y="47"/>
                  </a:lnTo>
                  <a:lnTo>
                    <a:pt x="0" y="0"/>
                  </a:lnTo>
                  <a:close/>
                </a:path>
              </a:pathLst>
            </a:custGeom>
            <a:solidFill>
              <a:srgbClr val="000000"/>
            </a:solidFill>
            <a:ln w="9525">
              <a:noFill/>
              <a:round/>
              <a:headEnd/>
              <a:tailEnd/>
            </a:ln>
          </p:spPr>
          <p:txBody>
            <a:bodyPr/>
            <a:lstStyle/>
            <a:p>
              <a:endParaRPr lang="tr-TR"/>
            </a:p>
          </p:txBody>
        </p:sp>
        <p:sp>
          <p:nvSpPr>
            <p:cNvPr id="59701" name="Freeform 56"/>
            <p:cNvSpPr>
              <a:spLocks/>
            </p:cNvSpPr>
            <p:nvPr/>
          </p:nvSpPr>
          <p:spPr bwMode="auto">
            <a:xfrm>
              <a:off x="1729" y="1533"/>
              <a:ext cx="36" cy="9"/>
            </a:xfrm>
            <a:custGeom>
              <a:avLst/>
              <a:gdLst>
                <a:gd name="T0" fmla="*/ 1 w 73"/>
                <a:gd name="T1" fmla="*/ 0 h 17"/>
                <a:gd name="T2" fmla="*/ 0 w 73"/>
                <a:gd name="T3" fmla="*/ 1 h 17"/>
                <a:gd name="T4" fmla="*/ 0 w 73"/>
                <a:gd name="T5" fmla="*/ 1 h 17"/>
                <a:gd name="T6" fmla="*/ 0 w 73"/>
                <a:gd name="T7" fmla="*/ 1 h 17"/>
                <a:gd name="T8" fmla="*/ 1 w 73"/>
                <a:gd name="T9" fmla="*/ 1 h 17"/>
                <a:gd name="T10" fmla="*/ 1 w 73"/>
                <a:gd name="T11" fmla="*/ 0 h 17"/>
                <a:gd name="T12" fmla="*/ 1 w 73"/>
                <a:gd name="T13" fmla="*/ 0 h 17"/>
                <a:gd name="T14" fmla="*/ 0 60000 65536"/>
                <a:gd name="T15" fmla="*/ 0 60000 65536"/>
                <a:gd name="T16" fmla="*/ 0 60000 65536"/>
                <a:gd name="T17" fmla="*/ 0 60000 65536"/>
                <a:gd name="T18" fmla="*/ 0 60000 65536"/>
                <a:gd name="T19" fmla="*/ 0 60000 65536"/>
                <a:gd name="T20" fmla="*/ 0 60000 65536"/>
                <a:gd name="T21" fmla="*/ 0 w 73"/>
                <a:gd name="T22" fmla="*/ 0 h 17"/>
                <a:gd name="T23" fmla="*/ 73 w 7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17">
                  <a:moveTo>
                    <a:pt x="71" y="0"/>
                  </a:moveTo>
                  <a:lnTo>
                    <a:pt x="40" y="4"/>
                  </a:lnTo>
                  <a:lnTo>
                    <a:pt x="0" y="2"/>
                  </a:lnTo>
                  <a:lnTo>
                    <a:pt x="31" y="13"/>
                  </a:lnTo>
                  <a:lnTo>
                    <a:pt x="73" y="17"/>
                  </a:lnTo>
                  <a:lnTo>
                    <a:pt x="71" y="0"/>
                  </a:lnTo>
                  <a:close/>
                </a:path>
              </a:pathLst>
            </a:custGeom>
            <a:solidFill>
              <a:srgbClr val="000000"/>
            </a:solidFill>
            <a:ln w="9525">
              <a:noFill/>
              <a:round/>
              <a:headEnd/>
              <a:tailEnd/>
            </a:ln>
          </p:spPr>
          <p:txBody>
            <a:bodyPr/>
            <a:lstStyle/>
            <a:p>
              <a:endParaRPr lang="tr-TR"/>
            </a:p>
          </p:txBody>
        </p:sp>
        <p:sp>
          <p:nvSpPr>
            <p:cNvPr id="59702" name="Freeform 57"/>
            <p:cNvSpPr>
              <a:spLocks/>
            </p:cNvSpPr>
            <p:nvPr/>
          </p:nvSpPr>
          <p:spPr bwMode="auto">
            <a:xfrm>
              <a:off x="1645" y="1295"/>
              <a:ext cx="232" cy="167"/>
            </a:xfrm>
            <a:custGeom>
              <a:avLst/>
              <a:gdLst>
                <a:gd name="T0" fmla="*/ 1 w 464"/>
                <a:gd name="T1" fmla="*/ 1 h 334"/>
                <a:gd name="T2" fmla="*/ 2 w 464"/>
                <a:gd name="T3" fmla="*/ 1 h 334"/>
                <a:gd name="T4" fmla="*/ 3 w 464"/>
                <a:gd name="T5" fmla="*/ 1 h 334"/>
                <a:gd name="T6" fmla="*/ 4 w 464"/>
                <a:gd name="T7" fmla="*/ 1 h 334"/>
                <a:gd name="T8" fmla="*/ 5 w 464"/>
                <a:gd name="T9" fmla="*/ 0 h 334"/>
                <a:gd name="T10" fmla="*/ 6 w 464"/>
                <a:gd name="T11" fmla="*/ 1 h 334"/>
                <a:gd name="T12" fmla="*/ 7 w 464"/>
                <a:gd name="T13" fmla="*/ 1 h 334"/>
                <a:gd name="T14" fmla="*/ 7 w 464"/>
                <a:gd name="T15" fmla="*/ 1 h 334"/>
                <a:gd name="T16" fmla="*/ 7 w 464"/>
                <a:gd name="T17" fmla="*/ 3 h 334"/>
                <a:gd name="T18" fmla="*/ 7 w 464"/>
                <a:gd name="T19" fmla="*/ 3 h 334"/>
                <a:gd name="T20" fmla="*/ 7 w 464"/>
                <a:gd name="T21" fmla="*/ 3 h 334"/>
                <a:gd name="T22" fmla="*/ 7 w 464"/>
                <a:gd name="T23" fmla="*/ 3 h 334"/>
                <a:gd name="T24" fmla="*/ 6 w 464"/>
                <a:gd name="T25" fmla="*/ 3 h 334"/>
                <a:gd name="T26" fmla="*/ 5 w 464"/>
                <a:gd name="T27" fmla="*/ 3 h 334"/>
                <a:gd name="T28" fmla="*/ 5 w 464"/>
                <a:gd name="T29" fmla="*/ 5 h 334"/>
                <a:gd name="T30" fmla="*/ 5 w 464"/>
                <a:gd name="T31" fmla="*/ 5 h 334"/>
                <a:gd name="T32" fmla="*/ 3 w 464"/>
                <a:gd name="T33" fmla="*/ 5 h 334"/>
                <a:gd name="T34" fmla="*/ 1 w 464"/>
                <a:gd name="T35" fmla="*/ 5 h 334"/>
                <a:gd name="T36" fmla="*/ 2 w 464"/>
                <a:gd name="T37" fmla="*/ 3 h 334"/>
                <a:gd name="T38" fmla="*/ 0 w 464"/>
                <a:gd name="T39" fmla="*/ 1 h 334"/>
                <a:gd name="T40" fmla="*/ 1 w 464"/>
                <a:gd name="T41" fmla="*/ 1 h 334"/>
                <a:gd name="T42" fmla="*/ 1 w 464"/>
                <a:gd name="T43" fmla="*/ 1 h 3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4"/>
                <a:gd name="T67" fmla="*/ 0 h 334"/>
                <a:gd name="T68" fmla="*/ 464 w 464"/>
                <a:gd name="T69" fmla="*/ 334 h 3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4" h="334">
                  <a:moveTo>
                    <a:pt x="46" y="55"/>
                  </a:moveTo>
                  <a:lnTo>
                    <a:pt x="80" y="45"/>
                  </a:lnTo>
                  <a:lnTo>
                    <a:pt x="156" y="25"/>
                  </a:lnTo>
                  <a:lnTo>
                    <a:pt x="238" y="6"/>
                  </a:lnTo>
                  <a:lnTo>
                    <a:pt x="287" y="0"/>
                  </a:lnTo>
                  <a:lnTo>
                    <a:pt x="373" y="26"/>
                  </a:lnTo>
                  <a:lnTo>
                    <a:pt x="435" y="45"/>
                  </a:lnTo>
                  <a:lnTo>
                    <a:pt x="464" y="97"/>
                  </a:lnTo>
                  <a:lnTo>
                    <a:pt x="460" y="139"/>
                  </a:lnTo>
                  <a:lnTo>
                    <a:pt x="452" y="177"/>
                  </a:lnTo>
                  <a:lnTo>
                    <a:pt x="435" y="209"/>
                  </a:lnTo>
                  <a:lnTo>
                    <a:pt x="401" y="224"/>
                  </a:lnTo>
                  <a:lnTo>
                    <a:pt x="355" y="224"/>
                  </a:lnTo>
                  <a:lnTo>
                    <a:pt x="298" y="209"/>
                  </a:lnTo>
                  <a:lnTo>
                    <a:pt x="295" y="304"/>
                  </a:lnTo>
                  <a:lnTo>
                    <a:pt x="260" y="334"/>
                  </a:lnTo>
                  <a:lnTo>
                    <a:pt x="173" y="310"/>
                  </a:lnTo>
                  <a:lnTo>
                    <a:pt x="53" y="325"/>
                  </a:lnTo>
                  <a:lnTo>
                    <a:pt x="67" y="201"/>
                  </a:lnTo>
                  <a:lnTo>
                    <a:pt x="0" y="106"/>
                  </a:lnTo>
                  <a:lnTo>
                    <a:pt x="46" y="55"/>
                  </a:lnTo>
                  <a:close/>
                </a:path>
              </a:pathLst>
            </a:custGeom>
            <a:solidFill>
              <a:srgbClr val="FFB5A8"/>
            </a:solidFill>
            <a:ln w="9525">
              <a:noFill/>
              <a:round/>
              <a:headEnd/>
              <a:tailEnd/>
            </a:ln>
          </p:spPr>
          <p:txBody>
            <a:bodyPr/>
            <a:lstStyle/>
            <a:p>
              <a:endParaRPr lang="tr-TR"/>
            </a:p>
          </p:txBody>
        </p:sp>
        <p:sp>
          <p:nvSpPr>
            <p:cNvPr id="59703" name="Freeform 58"/>
            <p:cNvSpPr>
              <a:spLocks/>
            </p:cNvSpPr>
            <p:nvPr/>
          </p:nvSpPr>
          <p:spPr bwMode="auto">
            <a:xfrm>
              <a:off x="1573" y="1447"/>
              <a:ext cx="202" cy="208"/>
            </a:xfrm>
            <a:custGeom>
              <a:avLst/>
              <a:gdLst>
                <a:gd name="T0" fmla="*/ 2 w 405"/>
                <a:gd name="T1" fmla="*/ 1 h 416"/>
                <a:gd name="T2" fmla="*/ 1 w 405"/>
                <a:gd name="T3" fmla="*/ 1 h 416"/>
                <a:gd name="T4" fmla="*/ 1 w 405"/>
                <a:gd name="T5" fmla="*/ 1 h 416"/>
                <a:gd name="T6" fmla="*/ 1 w 405"/>
                <a:gd name="T7" fmla="*/ 0 h 416"/>
                <a:gd name="T8" fmla="*/ 0 w 405"/>
                <a:gd name="T9" fmla="*/ 0 h 416"/>
                <a:gd name="T10" fmla="*/ 0 w 405"/>
                <a:gd name="T11" fmla="*/ 1 h 416"/>
                <a:gd name="T12" fmla="*/ 0 w 405"/>
                <a:gd name="T13" fmla="*/ 3 h 416"/>
                <a:gd name="T14" fmla="*/ 0 w 405"/>
                <a:gd name="T15" fmla="*/ 3 h 416"/>
                <a:gd name="T16" fmla="*/ 1 w 405"/>
                <a:gd name="T17" fmla="*/ 5 h 416"/>
                <a:gd name="T18" fmla="*/ 2 w 405"/>
                <a:gd name="T19" fmla="*/ 7 h 416"/>
                <a:gd name="T20" fmla="*/ 2 w 405"/>
                <a:gd name="T21" fmla="*/ 7 h 416"/>
                <a:gd name="T22" fmla="*/ 3 w 405"/>
                <a:gd name="T23" fmla="*/ 7 h 416"/>
                <a:gd name="T24" fmla="*/ 4 w 405"/>
                <a:gd name="T25" fmla="*/ 7 h 416"/>
                <a:gd name="T26" fmla="*/ 4 w 405"/>
                <a:gd name="T27" fmla="*/ 6 h 416"/>
                <a:gd name="T28" fmla="*/ 5 w 405"/>
                <a:gd name="T29" fmla="*/ 6 h 416"/>
                <a:gd name="T30" fmla="*/ 5 w 405"/>
                <a:gd name="T31" fmla="*/ 5 h 416"/>
                <a:gd name="T32" fmla="*/ 6 w 405"/>
                <a:gd name="T33" fmla="*/ 5 h 416"/>
                <a:gd name="T34" fmla="*/ 6 w 405"/>
                <a:gd name="T35" fmla="*/ 4 h 416"/>
                <a:gd name="T36" fmla="*/ 6 w 405"/>
                <a:gd name="T37" fmla="*/ 3 h 416"/>
                <a:gd name="T38" fmla="*/ 4 w 405"/>
                <a:gd name="T39" fmla="*/ 5 h 416"/>
                <a:gd name="T40" fmla="*/ 3 w 405"/>
                <a:gd name="T41" fmla="*/ 5 h 416"/>
                <a:gd name="T42" fmla="*/ 3 w 405"/>
                <a:gd name="T43" fmla="*/ 5 h 416"/>
                <a:gd name="T44" fmla="*/ 3 w 405"/>
                <a:gd name="T45" fmla="*/ 5 h 416"/>
                <a:gd name="T46" fmla="*/ 4 w 405"/>
                <a:gd name="T47" fmla="*/ 4 h 416"/>
                <a:gd name="T48" fmla="*/ 4 w 405"/>
                <a:gd name="T49" fmla="*/ 3 h 416"/>
                <a:gd name="T50" fmla="*/ 3 w 405"/>
                <a:gd name="T51" fmla="*/ 3 h 416"/>
                <a:gd name="T52" fmla="*/ 3 w 405"/>
                <a:gd name="T53" fmla="*/ 3 h 416"/>
                <a:gd name="T54" fmla="*/ 2 w 405"/>
                <a:gd name="T55" fmla="*/ 2 h 416"/>
                <a:gd name="T56" fmla="*/ 3 w 405"/>
                <a:gd name="T57" fmla="*/ 2 h 416"/>
                <a:gd name="T58" fmla="*/ 3 w 405"/>
                <a:gd name="T59" fmla="*/ 1 h 416"/>
                <a:gd name="T60" fmla="*/ 3 w 405"/>
                <a:gd name="T61" fmla="*/ 1 h 416"/>
                <a:gd name="T62" fmla="*/ 3 w 405"/>
                <a:gd name="T63" fmla="*/ 1 h 416"/>
                <a:gd name="T64" fmla="*/ 2 w 405"/>
                <a:gd name="T65" fmla="*/ 1 h 416"/>
                <a:gd name="T66" fmla="*/ 2 w 405"/>
                <a:gd name="T67" fmla="*/ 1 h 4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416"/>
                <a:gd name="T104" fmla="*/ 405 w 405"/>
                <a:gd name="T105" fmla="*/ 416 h 4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416">
                  <a:moveTo>
                    <a:pt x="173" y="51"/>
                  </a:moveTo>
                  <a:lnTo>
                    <a:pt x="120" y="30"/>
                  </a:lnTo>
                  <a:lnTo>
                    <a:pt x="94" y="11"/>
                  </a:lnTo>
                  <a:lnTo>
                    <a:pt x="71" y="0"/>
                  </a:lnTo>
                  <a:lnTo>
                    <a:pt x="50" y="0"/>
                  </a:lnTo>
                  <a:lnTo>
                    <a:pt x="4" y="40"/>
                  </a:lnTo>
                  <a:lnTo>
                    <a:pt x="0" y="146"/>
                  </a:lnTo>
                  <a:lnTo>
                    <a:pt x="29" y="232"/>
                  </a:lnTo>
                  <a:lnTo>
                    <a:pt x="78" y="306"/>
                  </a:lnTo>
                  <a:lnTo>
                    <a:pt x="130" y="392"/>
                  </a:lnTo>
                  <a:lnTo>
                    <a:pt x="166" y="416"/>
                  </a:lnTo>
                  <a:lnTo>
                    <a:pt x="223" y="412"/>
                  </a:lnTo>
                  <a:lnTo>
                    <a:pt x="269" y="392"/>
                  </a:lnTo>
                  <a:lnTo>
                    <a:pt x="310" y="350"/>
                  </a:lnTo>
                  <a:lnTo>
                    <a:pt x="339" y="321"/>
                  </a:lnTo>
                  <a:lnTo>
                    <a:pt x="377" y="298"/>
                  </a:lnTo>
                  <a:lnTo>
                    <a:pt x="392" y="268"/>
                  </a:lnTo>
                  <a:lnTo>
                    <a:pt x="405" y="249"/>
                  </a:lnTo>
                  <a:lnTo>
                    <a:pt x="394" y="232"/>
                  </a:lnTo>
                  <a:lnTo>
                    <a:pt x="293" y="279"/>
                  </a:lnTo>
                  <a:lnTo>
                    <a:pt x="244" y="291"/>
                  </a:lnTo>
                  <a:lnTo>
                    <a:pt x="215" y="283"/>
                  </a:lnTo>
                  <a:lnTo>
                    <a:pt x="246" y="272"/>
                  </a:lnTo>
                  <a:lnTo>
                    <a:pt x="278" y="241"/>
                  </a:lnTo>
                  <a:lnTo>
                    <a:pt x="270" y="228"/>
                  </a:lnTo>
                  <a:lnTo>
                    <a:pt x="236" y="196"/>
                  </a:lnTo>
                  <a:lnTo>
                    <a:pt x="192" y="139"/>
                  </a:lnTo>
                  <a:lnTo>
                    <a:pt x="177" y="120"/>
                  </a:lnTo>
                  <a:lnTo>
                    <a:pt x="194" y="80"/>
                  </a:lnTo>
                  <a:lnTo>
                    <a:pt x="217" y="47"/>
                  </a:lnTo>
                  <a:lnTo>
                    <a:pt x="229" y="17"/>
                  </a:lnTo>
                  <a:lnTo>
                    <a:pt x="208" y="30"/>
                  </a:lnTo>
                  <a:lnTo>
                    <a:pt x="173" y="51"/>
                  </a:lnTo>
                  <a:close/>
                </a:path>
              </a:pathLst>
            </a:custGeom>
            <a:solidFill>
              <a:srgbClr val="FFB5A8"/>
            </a:solidFill>
            <a:ln w="9525">
              <a:noFill/>
              <a:round/>
              <a:headEnd/>
              <a:tailEnd/>
            </a:ln>
          </p:spPr>
          <p:txBody>
            <a:bodyPr/>
            <a:lstStyle/>
            <a:p>
              <a:endParaRPr lang="tr-TR"/>
            </a:p>
          </p:txBody>
        </p:sp>
        <p:sp>
          <p:nvSpPr>
            <p:cNvPr id="59704" name="Freeform 59"/>
            <p:cNvSpPr>
              <a:spLocks/>
            </p:cNvSpPr>
            <p:nvPr/>
          </p:nvSpPr>
          <p:spPr bwMode="auto">
            <a:xfrm>
              <a:off x="1688" y="1720"/>
              <a:ext cx="30" cy="23"/>
            </a:xfrm>
            <a:custGeom>
              <a:avLst/>
              <a:gdLst>
                <a:gd name="T0" fmla="*/ 1 w 60"/>
                <a:gd name="T1" fmla="*/ 0 h 46"/>
                <a:gd name="T2" fmla="*/ 0 w 60"/>
                <a:gd name="T3" fmla="*/ 1 h 46"/>
                <a:gd name="T4" fmla="*/ 1 w 60"/>
                <a:gd name="T5" fmla="*/ 1 h 46"/>
                <a:gd name="T6" fmla="*/ 1 w 60"/>
                <a:gd name="T7" fmla="*/ 1 h 46"/>
                <a:gd name="T8" fmla="*/ 1 w 60"/>
                <a:gd name="T9" fmla="*/ 1 h 46"/>
                <a:gd name="T10" fmla="*/ 1 w 60"/>
                <a:gd name="T11" fmla="*/ 1 h 46"/>
                <a:gd name="T12" fmla="*/ 1 w 60"/>
                <a:gd name="T13" fmla="*/ 1 h 46"/>
                <a:gd name="T14" fmla="*/ 1 w 60"/>
                <a:gd name="T15" fmla="*/ 1 h 46"/>
                <a:gd name="T16" fmla="*/ 1 w 60"/>
                <a:gd name="T17" fmla="*/ 0 h 46"/>
                <a:gd name="T18" fmla="*/ 1 w 60"/>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6"/>
                <a:gd name="T32" fmla="*/ 60 w 60"/>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6">
                  <a:moveTo>
                    <a:pt x="24" y="0"/>
                  </a:moveTo>
                  <a:lnTo>
                    <a:pt x="0" y="12"/>
                  </a:lnTo>
                  <a:lnTo>
                    <a:pt x="17" y="25"/>
                  </a:lnTo>
                  <a:lnTo>
                    <a:pt x="36" y="33"/>
                  </a:lnTo>
                  <a:lnTo>
                    <a:pt x="9" y="46"/>
                  </a:lnTo>
                  <a:lnTo>
                    <a:pt x="58" y="35"/>
                  </a:lnTo>
                  <a:lnTo>
                    <a:pt x="60" y="16"/>
                  </a:lnTo>
                  <a:lnTo>
                    <a:pt x="47" y="2"/>
                  </a:lnTo>
                  <a:lnTo>
                    <a:pt x="24" y="0"/>
                  </a:lnTo>
                  <a:close/>
                </a:path>
              </a:pathLst>
            </a:custGeom>
            <a:solidFill>
              <a:srgbClr val="FFD6C9"/>
            </a:solidFill>
            <a:ln w="9525">
              <a:noFill/>
              <a:round/>
              <a:headEnd/>
              <a:tailEnd/>
            </a:ln>
          </p:spPr>
          <p:txBody>
            <a:bodyPr/>
            <a:lstStyle/>
            <a:p>
              <a:endParaRPr lang="tr-TR"/>
            </a:p>
          </p:txBody>
        </p:sp>
        <p:sp>
          <p:nvSpPr>
            <p:cNvPr id="59705" name="Freeform 60"/>
            <p:cNvSpPr>
              <a:spLocks/>
            </p:cNvSpPr>
            <p:nvPr/>
          </p:nvSpPr>
          <p:spPr bwMode="auto">
            <a:xfrm>
              <a:off x="1678" y="1770"/>
              <a:ext cx="57" cy="22"/>
            </a:xfrm>
            <a:custGeom>
              <a:avLst/>
              <a:gdLst>
                <a:gd name="T0" fmla="*/ 1 w 114"/>
                <a:gd name="T1" fmla="*/ 1 h 44"/>
                <a:gd name="T2" fmla="*/ 2 w 114"/>
                <a:gd name="T3" fmla="*/ 0 h 44"/>
                <a:gd name="T4" fmla="*/ 2 w 114"/>
                <a:gd name="T5" fmla="*/ 1 h 44"/>
                <a:gd name="T6" fmla="*/ 2 w 114"/>
                <a:gd name="T7" fmla="*/ 1 h 44"/>
                <a:gd name="T8" fmla="*/ 1 w 114"/>
                <a:gd name="T9" fmla="*/ 1 h 44"/>
                <a:gd name="T10" fmla="*/ 0 w 114"/>
                <a:gd name="T11" fmla="*/ 1 h 44"/>
                <a:gd name="T12" fmla="*/ 1 w 114"/>
                <a:gd name="T13" fmla="*/ 1 h 44"/>
                <a:gd name="T14" fmla="*/ 1 w 114"/>
                <a:gd name="T15" fmla="*/ 1 h 44"/>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44"/>
                <a:gd name="T26" fmla="*/ 114 w 114"/>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44">
                  <a:moveTo>
                    <a:pt x="9" y="4"/>
                  </a:moveTo>
                  <a:lnTo>
                    <a:pt x="68" y="0"/>
                  </a:lnTo>
                  <a:lnTo>
                    <a:pt x="114" y="10"/>
                  </a:lnTo>
                  <a:lnTo>
                    <a:pt x="104" y="44"/>
                  </a:lnTo>
                  <a:lnTo>
                    <a:pt x="24" y="31"/>
                  </a:lnTo>
                  <a:lnTo>
                    <a:pt x="0" y="19"/>
                  </a:lnTo>
                  <a:lnTo>
                    <a:pt x="9" y="4"/>
                  </a:lnTo>
                  <a:close/>
                </a:path>
              </a:pathLst>
            </a:custGeom>
            <a:solidFill>
              <a:srgbClr val="FFC4B8"/>
            </a:solidFill>
            <a:ln w="9525">
              <a:noFill/>
              <a:round/>
              <a:headEnd/>
              <a:tailEnd/>
            </a:ln>
          </p:spPr>
          <p:txBody>
            <a:bodyPr/>
            <a:lstStyle/>
            <a:p>
              <a:endParaRPr lang="tr-TR"/>
            </a:p>
          </p:txBody>
        </p:sp>
        <p:sp>
          <p:nvSpPr>
            <p:cNvPr id="59706" name="Freeform 61"/>
            <p:cNvSpPr>
              <a:spLocks/>
            </p:cNvSpPr>
            <p:nvPr/>
          </p:nvSpPr>
          <p:spPr bwMode="auto">
            <a:xfrm>
              <a:off x="1761" y="1541"/>
              <a:ext cx="76" cy="115"/>
            </a:xfrm>
            <a:custGeom>
              <a:avLst/>
              <a:gdLst>
                <a:gd name="T0" fmla="*/ 2 w 152"/>
                <a:gd name="T1" fmla="*/ 0 h 230"/>
                <a:gd name="T2" fmla="*/ 1 w 152"/>
                <a:gd name="T3" fmla="*/ 1 h 230"/>
                <a:gd name="T4" fmla="*/ 1 w 152"/>
                <a:gd name="T5" fmla="*/ 1 h 230"/>
                <a:gd name="T6" fmla="*/ 1 w 152"/>
                <a:gd name="T7" fmla="*/ 2 h 230"/>
                <a:gd name="T8" fmla="*/ 1 w 152"/>
                <a:gd name="T9" fmla="*/ 3 h 230"/>
                <a:gd name="T10" fmla="*/ 1 w 152"/>
                <a:gd name="T11" fmla="*/ 3 h 230"/>
                <a:gd name="T12" fmla="*/ 1 w 152"/>
                <a:gd name="T13" fmla="*/ 3 h 230"/>
                <a:gd name="T14" fmla="*/ 0 w 152"/>
                <a:gd name="T15" fmla="*/ 4 h 230"/>
                <a:gd name="T16" fmla="*/ 1 w 152"/>
                <a:gd name="T17" fmla="*/ 4 h 230"/>
                <a:gd name="T18" fmla="*/ 1 w 152"/>
                <a:gd name="T19" fmla="*/ 4 h 230"/>
                <a:gd name="T20" fmla="*/ 1 w 152"/>
                <a:gd name="T21" fmla="*/ 4 h 230"/>
                <a:gd name="T22" fmla="*/ 2 w 152"/>
                <a:gd name="T23" fmla="*/ 4 h 230"/>
                <a:gd name="T24" fmla="*/ 2 w 152"/>
                <a:gd name="T25" fmla="*/ 3 h 230"/>
                <a:gd name="T26" fmla="*/ 2 w 152"/>
                <a:gd name="T27" fmla="*/ 1 h 230"/>
                <a:gd name="T28" fmla="*/ 2 w 152"/>
                <a:gd name="T29" fmla="*/ 0 h 230"/>
                <a:gd name="T30" fmla="*/ 2 w 152"/>
                <a:gd name="T31" fmla="*/ 0 h 2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230"/>
                <a:gd name="T50" fmla="*/ 152 w 152"/>
                <a:gd name="T51" fmla="*/ 230 h 2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230">
                  <a:moveTo>
                    <a:pt x="141" y="0"/>
                  </a:moveTo>
                  <a:lnTo>
                    <a:pt x="82" y="19"/>
                  </a:lnTo>
                  <a:lnTo>
                    <a:pt x="74" y="57"/>
                  </a:lnTo>
                  <a:lnTo>
                    <a:pt x="42" y="78"/>
                  </a:lnTo>
                  <a:lnTo>
                    <a:pt x="46" y="141"/>
                  </a:lnTo>
                  <a:lnTo>
                    <a:pt x="51" y="156"/>
                  </a:lnTo>
                  <a:lnTo>
                    <a:pt x="6" y="167"/>
                  </a:lnTo>
                  <a:lnTo>
                    <a:pt x="0" y="198"/>
                  </a:lnTo>
                  <a:lnTo>
                    <a:pt x="13" y="213"/>
                  </a:lnTo>
                  <a:lnTo>
                    <a:pt x="40" y="219"/>
                  </a:lnTo>
                  <a:lnTo>
                    <a:pt x="70" y="228"/>
                  </a:lnTo>
                  <a:lnTo>
                    <a:pt x="137" y="230"/>
                  </a:lnTo>
                  <a:lnTo>
                    <a:pt x="152" y="148"/>
                  </a:lnTo>
                  <a:lnTo>
                    <a:pt x="143" y="46"/>
                  </a:lnTo>
                  <a:lnTo>
                    <a:pt x="141" y="0"/>
                  </a:lnTo>
                  <a:close/>
                </a:path>
              </a:pathLst>
            </a:custGeom>
            <a:solidFill>
              <a:srgbClr val="FFB5A8"/>
            </a:solidFill>
            <a:ln w="9525">
              <a:noFill/>
              <a:round/>
              <a:headEnd/>
              <a:tailEnd/>
            </a:ln>
          </p:spPr>
          <p:txBody>
            <a:bodyPr/>
            <a:lstStyle/>
            <a:p>
              <a:endParaRPr lang="tr-TR"/>
            </a:p>
          </p:txBody>
        </p:sp>
        <p:sp>
          <p:nvSpPr>
            <p:cNvPr id="59707" name="Freeform 62"/>
            <p:cNvSpPr>
              <a:spLocks/>
            </p:cNvSpPr>
            <p:nvPr/>
          </p:nvSpPr>
          <p:spPr bwMode="auto">
            <a:xfrm>
              <a:off x="1531" y="1529"/>
              <a:ext cx="63" cy="166"/>
            </a:xfrm>
            <a:custGeom>
              <a:avLst/>
              <a:gdLst>
                <a:gd name="T0" fmla="*/ 1 w 125"/>
                <a:gd name="T1" fmla="*/ 0 h 333"/>
                <a:gd name="T2" fmla="*/ 0 w 125"/>
                <a:gd name="T3" fmla="*/ 2 h 333"/>
                <a:gd name="T4" fmla="*/ 1 w 125"/>
                <a:gd name="T5" fmla="*/ 4 h 333"/>
                <a:gd name="T6" fmla="*/ 1 w 125"/>
                <a:gd name="T7" fmla="*/ 4 h 333"/>
                <a:gd name="T8" fmla="*/ 2 w 125"/>
                <a:gd name="T9" fmla="*/ 5 h 333"/>
                <a:gd name="T10" fmla="*/ 2 w 125"/>
                <a:gd name="T11" fmla="*/ 5 h 333"/>
                <a:gd name="T12" fmla="*/ 2 w 125"/>
                <a:gd name="T13" fmla="*/ 4 h 333"/>
                <a:gd name="T14" fmla="*/ 2 w 125"/>
                <a:gd name="T15" fmla="*/ 2 h 333"/>
                <a:gd name="T16" fmla="*/ 2 w 125"/>
                <a:gd name="T17" fmla="*/ 1 h 333"/>
                <a:gd name="T18" fmla="*/ 1 w 125"/>
                <a:gd name="T19" fmla="*/ 0 h 333"/>
                <a:gd name="T20" fmla="*/ 1 w 125"/>
                <a:gd name="T21" fmla="*/ 0 h 333"/>
                <a:gd name="T22" fmla="*/ 1 w 125"/>
                <a:gd name="T23" fmla="*/ 0 h 333"/>
                <a:gd name="T24" fmla="*/ 1 w 125"/>
                <a:gd name="T25" fmla="*/ 0 h 3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333"/>
                <a:gd name="T41" fmla="*/ 125 w 125"/>
                <a:gd name="T42" fmla="*/ 333 h 3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333">
                  <a:moveTo>
                    <a:pt x="6" y="6"/>
                  </a:moveTo>
                  <a:lnTo>
                    <a:pt x="0" y="183"/>
                  </a:lnTo>
                  <a:lnTo>
                    <a:pt x="32" y="268"/>
                  </a:lnTo>
                  <a:lnTo>
                    <a:pt x="55" y="305"/>
                  </a:lnTo>
                  <a:lnTo>
                    <a:pt x="87" y="331"/>
                  </a:lnTo>
                  <a:lnTo>
                    <a:pt x="125" y="333"/>
                  </a:lnTo>
                  <a:lnTo>
                    <a:pt x="116" y="261"/>
                  </a:lnTo>
                  <a:lnTo>
                    <a:pt x="104" y="170"/>
                  </a:lnTo>
                  <a:lnTo>
                    <a:pt x="80" y="107"/>
                  </a:lnTo>
                  <a:lnTo>
                    <a:pt x="49" y="38"/>
                  </a:lnTo>
                  <a:lnTo>
                    <a:pt x="42" y="0"/>
                  </a:lnTo>
                  <a:lnTo>
                    <a:pt x="6" y="6"/>
                  </a:lnTo>
                  <a:close/>
                </a:path>
              </a:pathLst>
            </a:custGeom>
            <a:solidFill>
              <a:srgbClr val="FFB5A8"/>
            </a:solidFill>
            <a:ln w="9525">
              <a:noFill/>
              <a:round/>
              <a:headEnd/>
              <a:tailEnd/>
            </a:ln>
          </p:spPr>
          <p:txBody>
            <a:bodyPr/>
            <a:lstStyle/>
            <a:p>
              <a:endParaRPr lang="tr-TR"/>
            </a:p>
          </p:txBody>
        </p:sp>
        <p:sp>
          <p:nvSpPr>
            <p:cNvPr id="59708" name="Freeform 63"/>
            <p:cNvSpPr>
              <a:spLocks/>
            </p:cNvSpPr>
            <p:nvPr/>
          </p:nvSpPr>
          <p:spPr bwMode="auto">
            <a:xfrm>
              <a:off x="1681" y="1492"/>
              <a:ext cx="98" cy="57"/>
            </a:xfrm>
            <a:custGeom>
              <a:avLst/>
              <a:gdLst>
                <a:gd name="T0" fmla="*/ 1 w 196"/>
                <a:gd name="T1" fmla="*/ 1 h 114"/>
                <a:gd name="T2" fmla="*/ 1 w 196"/>
                <a:gd name="T3" fmla="*/ 1 h 114"/>
                <a:gd name="T4" fmla="*/ 2 w 196"/>
                <a:gd name="T5" fmla="*/ 1 h 114"/>
                <a:gd name="T6" fmla="*/ 2 w 196"/>
                <a:gd name="T7" fmla="*/ 1 h 114"/>
                <a:gd name="T8" fmla="*/ 2 w 196"/>
                <a:gd name="T9" fmla="*/ 2 h 114"/>
                <a:gd name="T10" fmla="*/ 3 w 196"/>
                <a:gd name="T11" fmla="*/ 2 h 114"/>
                <a:gd name="T12" fmla="*/ 3 w 196"/>
                <a:gd name="T13" fmla="*/ 1 h 114"/>
                <a:gd name="T14" fmla="*/ 3 w 196"/>
                <a:gd name="T15" fmla="*/ 1 h 114"/>
                <a:gd name="T16" fmla="*/ 3 w 196"/>
                <a:gd name="T17" fmla="*/ 2 h 114"/>
                <a:gd name="T18" fmla="*/ 3 w 196"/>
                <a:gd name="T19" fmla="*/ 2 h 114"/>
                <a:gd name="T20" fmla="*/ 3 w 196"/>
                <a:gd name="T21" fmla="*/ 2 h 114"/>
                <a:gd name="T22" fmla="*/ 3 w 196"/>
                <a:gd name="T23" fmla="*/ 2 h 114"/>
                <a:gd name="T24" fmla="*/ 3 w 196"/>
                <a:gd name="T25" fmla="*/ 1 h 114"/>
                <a:gd name="T26" fmla="*/ 3 w 196"/>
                <a:gd name="T27" fmla="*/ 1 h 114"/>
                <a:gd name="T28" fmla="*/ 3 w 196"/>
                <a:gd name="T29" fmla="*/ 1 h 114"/>
                <a:gd name="T30" fmla="*/ 2 w 196"/>
                <a:gd name="T31" fmla="*/ 1 h 114"/>
                <a:gd name="T32" fmla="*/ 1 w 196"/>
                <a:gd name="T33" fmla="*/ 1 h 114"/>
                <a:gd name="T34" fmla="*/ 0 w 196"/>
                <a:gd name="T35" fmla="*/ 0 h 114"/>
                <a:gd name="T36" fmla="*/ 1 w 196"/>
                <a:gd name="T37" fmla="*/ 1 h 114"/>
                <a:gd name="T38" fmla="*/ 1 w 196"/>
                <a:gd name="T39" fmla="*/ 1 h 114"/>
                <a:gd name="T40" fmla="*/ 1 w 196"/>
                <a:gd name="T41" fmla="*/ 1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6"/>
                <a:gd name="T64" fmla="*/ 0 h 114"/>
                <a:gd name="T65" fmla="*/ 196 w 196"/>
                <a:gd name="T66" fmla="*/ 114 h 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6" h="114">
                  <a:moveTo>
                    <a:pt x="12" y="31"/>
                  </a:moveTo>
                  <a:lnTo>
                    <a:pt x="23" y="42"/>
                  </a:lnTo>
                  <a:lnTo>
                    <a:pt x="124" y="42"/>
                  </a:lnTo>
                  <a:lnTo>
                    <a:pt x="97" y="52"/>
                  </a:lnTo>
                  <a:lnTo>
                    <a:pt x="109" y="78"/>
                  </a:lnTo>
                  <a:lnTo>
                    <a:pt x="143" y="74"/>
                  </a:lnTo>
                  <a:lnTo>
                    <a:pt x="150" y="42"/>
                  </a:lnTo>
                  <a:lnTo>
                    <a:pt x="166" y="50"/>
                  </a:lnTo>
                  <a:lnTo>
                    <a:pt x="166" y="65"/>
                  </a:lnTo>
                  <a:lnTo>
                    <a:pt x="152" y="114"/>
                  </a:lnTo>
                  <a:lnTo>
                    <a:pt x="179" y="78"/>
                  </a:lnTo>
                  <a:lnTo>
                    <a:pt x="196" y="73"/>
                  </a:lnTo>
                  <a:lnTo>
                    <a:pt x="188" y="53"/>
                  </a:lnTo>
                  <a:lnTo>
                    <a:pt x="192" y="38"/>
                  </a:lnTo>
                  <a:lnTo>
                    <a:pt x="175" y="23"/>
                  </a:lnTo>
                  <a:lnTo>
                    <a:pt x="103" y="14"/>
                  </a:lnTo>
                  <a:lnTo>
                    <a:pt x="21" y="25"/>
                  </a:lnTo>
                  <a:lnTo>
                    <a:pt x="0" y="0"/>
                  </a:lnTo>
                  <a:lnTo>
                    <a:pt x="2" y="17"/>
                  </a:lnTo>
                  <a:lnTo>
                    <a:pt x="12" y="31"/>
                  </a:lnTo>
                  <a:close/>
                </a:path>
              </a:pathLst>
            </a:custGeom>
            <a:solidFill>
              <a:srgbClr val="000000"/>
            </a:solidFill>
            <a:ln w="9525">
              <a:noFill/>
              <a:round/>
              <a:headEnd/>
              <a:tailEnd/>
            </a:ln>
          </p:spPr>
          <p:txBody>
            <a:bodyPr/>
            <a:lstStyle/>
            <a:p>
              <a:endParaRPr lang="tr-TR"/>
            </a:p>
          </p:txBody>
        </p:sp>
        <p:sp>
          <p:nvSpPr>
            <p:cNvPr id="59709" name="Freeform 64"/>
            <p:cNvSpPr>
              <a:spLocks/>
            </p:cNvSpPr>
            <p:nvPr/>
          </p:nvSpPr>
          <p:spPr bwMode="auto">
            <a:xfrm>
              <a:off x="1765" y="1544"/>
              <a:ext cx="66" cy="111"/>
            </a:xfrm>
            <a:custGeom>
              <a:avLst/>
              <a:gdLst>
                <a:gd name="T0" fmla="*/ 1 w 133"/>
                <a:gd name="T1" fmla="*/ 0 h 222"/>
                <a:gd name="T2" fmla="*/ 1 w 133"/>
                <a:gd name="T3" fmla="*/ 1 h 222"/>
                <a:gd name="T4" fmla="*/ 1 w 133"/>
                <a:gd name="T5" fmla="*/ 1 h 222"/>
                <a:gd name="T6" fmla="*/ 0 w 133"/>
                <a:gd name="T7" fmla="*/ 2 h 222"/>
                <a:gd name="T8" fmla="*/ 0 w 133"/>
                <a:gd name="T9" fmla="*/ 2 h 222"/>
                <a:gd name="T10" fmla="*/ 0 w 133"/>
                <a:gd name="T11" fmla="*/ 3 h 222"/>
                <a:gd name="T12" fmla="*/ 0 w 133"/>
                <a:gd name="T13" fmla="*/ 3 h 222"/>
                <a:gd name="T14" fmla="*/ 0 w 133"/>
                <a:gd name="T15" fmla="*/ 3 h 222"/>
                <a:gd name="T16" fmla="*/ 0 w 133"/>
                <a:gd name="T17" fmla="*/ 3 h 222"/>
                <a:gd name="T18" fmla="*/ 1 w 133"/>
                <a:gd name="T19" fmla="*/ 3 h 222"/>
                <a:gd name="T20" fmla="*/ 1 w 133"/>
                <a:gd name="T21" fmla="*/ 3 h 222"/>
                <a:gd name="T22" fmla="*/ 2 w 133"/>
                <a:gd name="T23" fmla="*/ 3 h 222"/>
                <a:gd name="T24" fmla="*/ 1 w 133"/>
                <a:gd name="T25" fmla="*/ 1 h 222"/>
                <a:gd name="T26" fmla="*/ 1 w 133"/>
                <a:gd name="T27" fmla="*/ 0 h 222"/>
                <a:gd name="T28" fmla="*/ 1 w 133"/>
                <a:gd name="T29" fmla="*/ 0 h 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222"/>
                <a:gd name="T47" fmla="*/ 133 w 133"/>
                <a:gd name="T48" fmla="*/ 222 h 2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222">
                  <a:moveTo>
                    <a:pt x="121" y="0"/>
                  </a:moveTo>
                  <a:lnTo>
                    <a:pt x="85" y="9"/>
                  </a:lnTo>
                  <a:lnTo>
                    <a:pt x="76" y="55"/>
                  </a:lnTo>
                  <a:lnTo>
                    <a:pt x="47" y="68"/>
                  </a:lnTo>
                  <a:lnTo>
                    <a:pt x="49" y="127"/>
                  </a:lnTo>
                  <a:lnTo>
                    <a:pt x="49" y="161"/>
                  </a:lnTo>
                  <a:lnTo>
                    <a:pt x="17" y="161"/>
                  </a:lnTo>
                  <a:lnTo>
                    <a:pt x="0" y="177"/>
                  </a:lnTo>
                  <a:lnTo>
                    <a:pt x="13" y="199"/>
                  </a:lnTo>
                  <a:lnTo>
                    <a:pt x="72" y="222"/>
                  </a:lnTo>
                  <a:lnTo>
                    <a:pt x="127" y="217"/>
                  </a:lnTo>
                  <a:lnTo>
                    <a:pt x="133" y="152"/>
                  </a:lnTo>
                  <a:lnTo>
                    <a:pt x="121" y="45"/>
                  </a:lnTo>
                  <a:lnTo>
                    <a:pt x="121" y="0"/>
                  </a:lnTo>
                  <a:close/>
                </a:path>
              </a:pathLst>
            </a:custGeom>
            <a:solidFill>
              <a:srgbClr val="FFC4B8"/>
            </a:solidFill>
            <a:ln w="9525">
              <a:noFill/>
              <a:round/>
              <a:headEnd/>
              <a:tailEnd/>
            </a:ln>
          </p:spPr>
          <p:txBody>
            <a:bodyPr/>
            <a:lstStyle/>
            <a:p>
              <a:endParaRPr lang="tr-TR"/>
            </a:p>
          </p:txBody>
        </p:sp>
        <p:sp>
          <p:nvSpPr>
            <p:cNvPr id="59710" name="Freeform 65"/>
            <p:cNvSpPr>
              <a:spLocks/>
            </p:cNvSpPr>
            <p:nvPr/>
          </p:nvSpPr>
          <p:spPr bwMode="auto">
            <a:xfrm>
              <a:off x="1793" y="1550"/>
              <a:ext cx="28" cy="38"/>
            </a:xfrm>
            <a:custGeom>
              <a:avLst/>
              <a:gdLst>
                <a:gd name="T0" fmla="*/ 1 w 55"/>
                <a:gd name="T1" fmla="*/ 0 h 76"/>
                <a:gd name="T2" fmla="*/ 1 w 55"/>
                <a:gd name="T3" fmla="*/ 1 h 76"/>
                <a:gd name="T4" fmla="*/ 1 w 55"/>
                <a:gd name="T5" fmla="*/ 1 h 76"/>
                <a:gd name="T6" fmla="*/ 0 w 55"/>
                <a:gd name="T7" fmla="*/ 1 h 76"/>
                <a:gd name="T8" fmla="*/ 1 w 55"/>
                <a:gd name="T9" fmla="*/ 1 h 76"/>
                <a:gd name="T10" fmla="*/ 1 w 55"/>
                <a:gd name="T11" fmla="*/ 1 h 76"/>
                <a:gd name="T12" fmla="*/ 1 w 55"/>
                <a:gd name="T13" fmla="*/ 1 h 76"/>
                <a:gd name="T14" fmla="*/ 1 w 55"/>
                <a:gd name="T15" fmla="*/ 0 h 76"/>
                <a:gd name="T16" fmla="*/ 1 w 55"/>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76"/>
                <a:gd name="T29" fmla="*/ 55 w 5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76">
                  <a:moveTo>
                    <a:pt x="51" y="0"/>
                  </a:moveTo>
                  <a:lnTo>
                    <a:pt x="26" y="12"/>
                  </a:lnTo>
                  <a:lnTo>
                    <a:pt x="13" y="48"/>
                  </a:lnTo>
                  <a:lnTo>
                    <a:pt x="0" y="57"/>
                  </a:lnTo>
                  <a:lnTo>
                    <a:pt x="13" y="76"/>
                  </a:lnTo>
                  <a:lnTo>
                    <a:pt x="36" y="67"/>
                  </a:lnTo>
                  <a:lnTo>
                    <a:pt x="55" y="27"/>
                  </a:lnTo>
                  <a:lnTo>
                    <a:pt x="51" y="0"/>
                  </a:lnTo>
                  <a:close/>
                </a:path>
              </a:pathLst>
            </a:custGeom>
            <a:solidFill>
              <a:srgbClr val="FFD6C9"/>
            </a:solidFill>
            <a:ln w="9525">
              <a:noFill/>
              <a:round/>
              <a:headEnd/>
              <a:tailEnd/>
            </a:ln>
          </p:spPr>
          <p:txBody>
            <a:bodyPr/>
            <a:lstStyle/>
            <a:p>
              <a:endParaRPr lang="tr-TR"/>
            </a:p>
          </p:txBody>
        </p:sp>
        <p:sp>
          <p:nvSpPr>
            <p:cNvPr id="59711" name="Freeform 66"/>
            <p:cNvSpPr>
              <a:spLocks/>
            </p:cNvSpPr>
            <p:nvPr/>
          </p:nvSpPr>
          <p:spPr bwMode="auto">
            <a:xfrm>
              <a:off x="1801" y="1615"/>
              <a:ext cx="14" cy="35"/>
            </a:xfrm>
            <a:custGeom>
              <a:avLst/>
              <a:gdLst>
                <a:gd name="T0" fmla="*/ 1 w 28"/>
                <a:gd name="T1" fmla="*/ 0 h 71"/>
                <a:gd name="T2" fmla="*/ 0 w 28"/>
                <a:gd name="T3" fmla="*/ 0 h 71"/>
                <a:gd name="T4" fmla="*/ 1 w 28"/>
                <a:gd name="T5" fmla="*/ 1 h 71"/>
                <a:gd name="T6" fmla="*/ 1 w 28"/>
                <a:gd name="T7" fmla="*/ 1 h 71"/>
                <a:gd name="T8" fmla="*/ 1 w 28"/>
                <a:gd name="T9" fmla="*/ 0 h 71"/>
                <a:gd name="T10" fmla="*/ 1 w 28"/>
                <a:gd name="T11" fmla="*/ 0 h 71"/>
                <a:gd name="T12" fmla="*/ 1 w 28"/>
                <a:gd name="T13" fmla="*/ 0 h 71"/>
                <a:gd name="T14" fmla="*/ 0 60000 65536"/>
                <a:gd name="T15" fmla="*/ 0 60000 65536"/>
                <a:gd name="T16" fmla="*/ 0 60000 65536"/>
                <a:gd name="T17" fmla="*/ 0 60000 65536"/>
                <a:gd name="T18" fmla="*/ 0 60000 65536"/>
                <a:gd name="T19" fmla="*/ 0 60000 65536"/>
                <a:gd name="T20" fmla="*/ 0 60000 65536"/>
                <a:gd name="T21" fmla="*/ 0 w 28"/>
                <a:gd name="T22" fmla="*/ 0 h 71"/>
                <a:gd name="T23" fmla="*/ 28 w 28"/>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71">
                  <a:moveTo>
                    <a:pt x="9" y="0"/>
                  </a:moveTo>
                  <a:lnTo>
                    <a:pt x="0" y="38"/>
                  </a:lnTo>
                  <a:lnTo>
                    <a:pt x="7" y="69"/>
                  </a:lnTo>
                  <a:lnTo>
                    <a:pt x="21" y="71"/>
                  </a:lnTo>
                  <a:lnTo>
                    <a:pt x="28" y="16"/>
                  </a:lnTo>
                  <a:lnTo>
                    <a:pt x="9" y="0"/>
                  </a:lnTo>
                  <a:close/>
                </a:path>
              </a:pathLst>
            </a:custGeom>
            <a:solidFill>
              <a:srgbClr val="FFE5D9"/>
            </a:solidFill>
            <a:ln w="9525">
              <a:noFill/>
              <a:round/>
              <a:headEnd/>
              <a:tailEnd/>
            </a:ln>
          </p:spPr>
          <p:txBody>
            <a:bodyPr/>
            <a:lstStyle/>
            <a:p>
              <a:endParaRPr lang="tr-TR"/>
            </a:p>
          </p:txBody>
        </p:sp>
        <p:sp>
          <p:nvSpPr>
            <p:cNvPr id="59712" name="Freeform 67"/>
            <p:cNvSpPr>
              <a:spLocks/>
            </p:cNvSpPr>
            <p:nvPr/>
          </p:nvSpPr>
          <p:spPr bwMode="auto">
            <a:xfrm>
              <a:off x="1774" y="1629"/>
              <a:ext cx="15" cy="17"/>
            </a:xfrm>
            <a:custGeom>
              <a:avLst/>
              <a:gdLst>
                <a:gd name="T0" fmla="*/ 1 w 30"/>
                <a:gd name="T1" fmla="*/ 0 h 32"/>
                <a:gd name="T2" fmla="*/ 0 w 30"/>
                <a:gd name="T3" fmla="*/ 1 h 32"/>
                <a:gd name="T4" fmla="*/ 1 w 30"/>
                <a:gd name="T5" fmla="*/ 1 h 32"/>
                <a:gd name="T6" fmla="*/ 1 w 30"/>
                <a:gd name="T7" fmla="*/ 1 h 32"/>
                <a:gd name="T8" fmla="*/ 1 w 30"/>
                <a:gd name="T9" fmla="*/ 1 h 32"/>
                <a:gd name="T10" fmla="*/ 1 w 30"/>
                <a:gd name="T11" fmla="*/ 0 h 32"/>
                <a:gd name="T12" fmla="*/ 1 w 30"/>
                <a:gd name="T13" fmla="*/ 0 h 32"/>
                <a:gd name="T14" fmla="*/ 0 60000 65536"/>
                <a:gd name="T15" fmla="*/ 0 60000 65536"/>
                <a:gd name="T16" fmla="*/ 0 60000 65536"/>
                <a:gd name="T17" fmla="*/ 0 60000 65536"/>
                <a:gd name="T18" fmla="*/ 0 60000 65536"/>
                <a:gd name="T19" fmla="*/ 0 60000 65536"/>
                <a:gd name="T20" fmla="*/ 0 60000 65536"/>
                <a:gd name="T21" fmla="*/ 0 w 30"/>
                <a:gd name="T22" fmla="*/ 0 h 32"/>
                <a:gd name="T23" fmla="*/ 30 w 30"/>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2">
                  <a:moveTo>
                    <a:pt x="11" y="0"/>
                  </a:moveTo>
                  <a:lnTo>
                    <a:pt x="0" y="9"/>
                  </a:lnTo>
                  <a:lnTo>
                    <a:pt x="9" y="30"/>
                  </a:lnTo>
                  <a:lnTo>
                    <a:pt x="26" y="32"/>
                  </a:lnTo>
                  <a:lnTo>
                    <a:pt x="30" y="9"/>
                  </a:lnTo>
                  <a:lnTo>
                    <a:pt x="11" y="0"/>
                  </a:lnTo>
                  <a:close/>
                </a:path>
              </a:pathLst>
            </a:custGeom>
            <a:solidFill>
              <a:srgbClr val="FFE5D9"/>
            </a:solidFill>
            <a:ln w="9525">
              <a:noFill/>
              <a:round/>
              <a:headEnd/>
              <a:tailEnd/>
            </a:ln>
          </p:spPr>
          <p:txBody>
            <a:bodyPr/>
            <a:lstStyle/>
            <a:p>
              <a:endParaRPr lang="tr-TR"/>
            </a:p>
          </p:txBody>
        </p:sp>
        <p:sp>
          <p:nvSpPr>
            <p:cNvPr id="59713" name="Freeform 68"/>
            <p:cNvSpPr>
              <a:spLocks/>
            </p:cNvSpPr>
            <p:nvPr/>
          </p:nvSpPr>
          <p:spPr bwMode="auto">
            <a:xfrm>
              <a:off x="1717" y="1723"/>
              <a:ext cx="20" cy="20"/>
            </a:xfrm>
            <a:custGeom>
              <a:avLst/>
              <a:gdLst>
                <a:gd name="T0" fmla="*/ 0 w 40"/>
                <a:gd name="T1" fmla="*/ 0 h 40"/>
                <a:gd name="T2" fmla="*/ 1 w 40"/>
                <a:gd name="T3" fmla="*/ 1 h 40"/>
                <a:gd name="T4" fmla="*/ 1 w 40"/>
                <a:gd name="T5" fmla="*/ 1 h 40"/>
                <a:gd name="T6" fmla="*/ 1 w 40"/>
                <a:gd name="T7" fmla="*/ 1 h 40"/>
                <a:gd name="T8" fmla="*/ 0 w 40"/>
                <a:gd name="T9" fmla="*/ 0 h 40"/>
                <a:gd name="T10" fmla="*/ 0 w 40"/>
                <a:gd name="T11" fmla="*/ 0 h 40"/>
                <a:gd name="T12" fmla="*/ 0 60000 65536"/>
                <a:gd name="T13" fmla="*/ 0 60000 65536"/>
                <a:gd name="T14" fmla="*/ 0 60000 65536"/>
                <a:gd name="T15" fmla="*/ 0 60000 65536"/>
                <a:gd name="T16" fmla="*/ 0 60000 65536"/>
                <a:gd name="T17" fmla="*/ 0 60000 65536"/>
                <a:gd name="T18" fmla="*/ 0 w 40"/>
                <a:gd name="T19" fmla="*/ 0 h 40"/>
                <a:gd name="T20" fmla="*/ 40 w 40"/>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0" h="40">
                  <a:moveTo>
                    <a:pt x="0" y="0"/>
                  </a:moveTo>
                  <a:lnTo>
                    <a:pt x="40" y="23"/>
                  </a:lnTo>
                  <a:lnTo>
                    <a:pt x="33" y="40"/>
                  </a:lnTo>
                  <a:lnTo>
                    <a:pt x="12" y="19"/>
                  </a:lnTo>
                  <a:lnTo>
                    <a:pt x="0" y="0"/>
                  </a:lnTo>
                  <a:close/>
                </a:path>
              </a:pathLst>
            </a:custGeom>
            <a:solidFill>
              <a:srgbClr val="F79191"/>
            </a:solidFill>
            <a:ln w="9525">
              <a:noFill/>
              <a:round/>
              <a:headEnd/>
              <a:tailEnd/>
            </a:ln>
          </p:spPr>
          <p:txBody>
            <a:bodyPr/>
            <a:lstStyle/>
            <a:p>
              <a:endParaRPr lang="tr-TR"/>
            </a:p>
          </p:txBody>
        </p:sp>
        <p:sp>
          <p:nvSpPr>
            <p:cNvPr id="59714" name="Freeform 69"/>
            <p:cNvSpPr>
              <a:spLocks/>
            </p:cNvSpPr>
            <p:nvPr/>
          </p:nvSpPr>
          <p:spPr bwMode="auto">
            <a:xfrm>
              <a:off x="1698" y="1513"/>
              <a:ext cx="30" cy="26"/>
            </a:xfrm>
            <a:custGeom>
              <a:avLst/>
              <a:gdLst>
                <a:gd name="T0" fmla="*/ 0 w 59"/>
                <a:gd name="T1" fmla="*/ 0 h 53"/>
                <a:gd name="T2" fmla="*/ 1 w 59"/>
                <a:gd name="T3" fmla="*/ 0 h 53"/>
                <a:gd name="T4" fmla="*/ 1 w 59"/>
                <a:gd name="T5" fmla="*/ 0 h 53"/>
                <a:gd name="T6" fmla="*/ 1 w 59"/>
                <a:gd name="T7" fmla="*/ 0 h 53"/>
                <a:gd name="T8" fmla="*/ 1 w 59"/>
                <a:gd name="T9" fmla="*/ 0 h 53"/>
                <a:gd name="T10" fmla="*/ 0 w 59"/>
                <a:gd name="T11" fmla="*/ 0 h 53"/>
                <a:gd name="T12" fmla="*/ 0 w 59"/>
                <a:gd name="T13" fmla="*/ 0 h 53"/>
                <a:gd name="T14" fmla="*/ 0 60000 65536"/>
                <a:gd name="T15" fmla="*/ 0 60000 65536"/>
                <a:gd name="T16" fmla="*/ 0 60000 65536"/>
                <a:gd name="T17" fmla="*/ 0 60000 65536"/>
                <a:gd name="T18" fmla="*/ 0 60000 65536"/>
                <a:gd name="T19" fmla="*/ 0 60000 65536"/>
                <a:gd name="T20" fmla="*/ 0 60000 65536"/>
                <a:gd name="T21" fmla="*/ 0 w 59"/>
                <a:gd name="T22" fmla="*/ 0 h 53"/>
                <a:gd name="T23" fmla="*/ 59 w 59"/>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3">
                  <a:moveTo>
                    <a:pt x="0" y="0"/>
                  </a:moveTo>
                  <a:lnTo>
                    <a:pt x="18" y="17"/>
                  </a:lnTo>
                  <a:lnTo>
                    <a:pt x="46" y="36"/>
                  </a:lnTo>
                  <a:lnTo>
                    <a:pt x="59" y="53"/>
                  </a:lnTo>
                  <a:lnTo>
                    <a:pt x="33" y="40"/>
                  </a:lnTo>
                  <a:lnTo>
                    <a:pt x="0" y="0"/>
                  </a:lnTo>
                  <a:close/>
                </a:path>
              </a:pathLst>
            </a:custGeom>
            <a:solidFill>
              <a:srgbClr val="FFB5A8"/>
            </a:solidFill>
            <a:ln w="9525">
              <a:noFill/>
              <a:round/>
              <a:headEnd/>
              <a:tailEnd/>
            </a:ln>
          </p:spPr>
          <p:txBody>
            <a:bodyPr/>
            <a:lstStyle/>
            <a:p>
              <a:endParaRPr lang="tr-TR"/>
            </a:p>
          </p:txBody>
        </p:sp>
        <p:sp>
          <p:nvSpPr>
            <p:cNvPr id="59715" name="Freeform 70"/>
            <p:cNvSpPr>
              <a:spLocks/>
            </p:cNvSpPr>
            <p:nvPr/>
          </p:nvSpPr>
          <p:spPr bwMode="auto">
            <a:xfrm>
              <a:off x="1583" y="1461"/>
              <a:ext cx="184" cy="171"/>
            </a:xfrm>
            <a:custGeom>
              <a:avLst/>
              <a:gdLst>
                <a:gd name="T0" fmla="*/ 3 w 367"/>
                <a:gd name="T1" fmla="*/ 0 h 343"/>
                <a:gd name="T2" fmla="*/ 3 w 367"/>
                <a:gd name="T3" fmla="*/ 1 h 343"/>
                <a:gd name="T4" fmla="*/ 3 w 367"/>
                <a:gd name="T5" fmla="*/ 1 h 343"/>
                <a:gd name="T6" fmla="*/ 3 w 367"/>
                <a:gd name="T7" fmla="*/ 2 h 343"/>
                <a:gd name="T8" fmla="*/ 4 w 367"/>
                <a:gd name="T9" fmla="*/ 3 h 343"/>
                <a:gd name="T10" fmla="*/ 4 w 367"/>
                <a:gd name="T11" fmla="*/ 3 h 343"/>
                <a:gd name="T12" fmla="*/ 3 w 367"/>
                <a:gd name="T13" fmla="*/ 3 h 343"/>
                <a:gd name="T14" fmla="*/ 3 w 367"/>
                <a:gd name="T15" fmla="*/ 4 h 343"/>
                <a:gd name="T16" fmla="*/ 3 w 367"/>
                <a:gd name="T17" fmla="*/ 4 h 343"/>
                <a:gd name="T18" fmla="*/ 3 w 367"/>
                <a:gd name="T19" fmla="*/ 4 h 343"/>
                <a:gd name="T20" fmla="*/ 4 w 367"/>
                <a:gd name="T21" fmla="*/ 4 h 343"/>
                <a:gd name="T22" fmla="*/ 5 w 367"/>
                <a:gd name="T23" fmla="*/ 4 h 343"/>
                <a:gd name="T24" fmla="*/ 6 w 367"/>
                <a:gd name="T25" fmla="*/ 3 h 343"/>
                <a:gd name="T26" fmla="*/ 6 w 367"/>
                <a:gd name="T27" fmla="*/ 3 h 343"/>
                <a:gd name="T28" fmla="*/ 6 w 367"/>
                <a:gd name="T29" fmla="*/ 3 h 343"/>
                <a:gd name="T30" fmla="*/ 6 w 367"/>
                <a:gd name="T31" fmla="*/ 3 h 343"/>
                <a:gd name="T32" fmla="*/ 6 w 367"/>
                <a:gd name="T33" fmla="*/ 4 h 343"/>
                <a:gd name="T34" fmla="*/ 5 w 367"/>
                <a:gd name="T35" fmla="*/ 5 h 343"/>
                <a:gd name="T36" fmla="*/ 4 w 367"/>
                <a:gd name="T37" fmla="*/ 5 h 343"/>
                <a:gd name="T38" fmla="*/ 4 w 367"/>
                <a:gd name="T39" fmla="*/ 5 h 343"/>
                <a:gd name="T40" fmla="*/ 3 w 367"/>
                <a:gd name="T41" fmla="*/ 5 h 343"/>
                <a:gd name="T42" fmla="*/ 3 w 367"/>
                <a:gd name="T43" fmla="*/ 4 h 343"/>
                <a:gd name="T44" fmla="*/ 2 w 367"/>
                <a:gd name="T45" fmla="*/ 3 h 343"/>
                <a:gd name="T46" fmla="*/ 1 w 367"/>
                <a:gd name="T47" fmla="*/ 2 h 343"/>
                <a:gd name="T48" fmla="*/ 0 w 367"/>
                <a:gd name="T49" fmla="*/ 1 h 343"/>
                <a:gd name="T50" fmla="*/ 1 w 367"/>
                <a:gd name="T51" fmla="*/ 0 h 343"/>
                <a:gd name="T52" fmla="*/ 1 w 367"/>
                <a:gd name="T53" fmla="*/ 0 h 343"/>
                <a:gd name="T54" fmla="*/ 2 w 367"/>
                <a:gd name="T55" fmla="*/ 0 h 343"/>
                <a:gd name="T56" fmla="*/ 2 w 367"/>
                <a:gd name="T57" fmla="*/ 0 h 343"/>
                <a:gd name="T58" fmla="*/ 3 w 367"/>
                <a:gd name="T59" fmla="*/ 0 h 343"/>
                <a:gd name="T60" fmla="*/ 3 w 367"/>
                <a:gd name="T61" fmla="*/ 0 h 343"/>
                <a:gd name="T62" fmla="*/ 3 w 367"/>
                <a:gd name="T63" fmla="*/ 0 h 3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7"/>
                <a:gd name="T97" fmla="*/ 0 h 343"/>
                <a:gd name="T98" fmla="*/ 367 w 367"/>
                <a:gd name="T99" fmla="*/ 343 h 3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7" h="343">
                  <a:moveTo>
                    <a:pt x="160" y="40"/>
                  </a:moveTo>
                  <a:lnTo>
                    <a:pt x="137" y="101"/>
                  </a:lnTo>
                  <a:lnTo>
                    <a:pt x="154" y="120"/>
                  </a:lnTo>
                  <a:lnTo>
                    <a:pt x="185" y="158"/>
                  </a:lnTo>
                  <a:lnTo>
                    <a:pt x="223" y="213"/>
                  </a:lnTo>
                  <a:lnTo>
                    <a:pt x="202" y="230"/>
                  </a:lnTo>
                  <a:lnTo>
                    <a:pt x="177" y="246"/>
                  </a:lnTo>
                  <a:lnTo>
                    <a:pt x="149" y="259"/>
                  </a:lnTo>
                  <a:lnTo>
                    <a:pt x="156" y="272"/>
                  </a:lnTo>
                  <a:lnTo>
                    <a:pt x="179" y="287"/>
                  </a:lnTo>
                  <a:lnTo>
                    <a:pt x="234" y="278"/>
                  </a:lnTo>
                  <a:lnTo>
                    <a:pt x="272" y="268"/>
                  </a:lnTo>
                  <a:lnTo>
                    <a:pt x="343" y="232"/>
                  </a:lnTo>
                  <a:lnTo>
                    <a:pt x="367" y="213"/>
                  </a:lnTo>
                  <a:lnTo>
                    <a:pt x="362" y="234"/>
                  </a:lnTo>
                  <a:lnTo>
                    <a:pt x="350" y="255"/>
                  </a:lnTo>
                  <a:lnTo>
                    <a:pt x="327" y="278"/>
                  </a:lnTo>
                  <a:lnTo>
                    <a:pt x="276" y="320"/>
                  </a:lnTo>
                  <a:lnTo>
                    <a:pt x="251" y="335"/>
                  </a:lnTo>
                  <a:lnTo>
                    <a:pt x="219" y="343"/>
                  </a:lnTo>
                  <a:lnTo>
                    <a:pt x="162" y="339"/>
                  </a:lnTo>
                  <a:lnTo>
                    <a:pt x="130" y="312"/>
                  </a:lnTo>
                  <a:lnTo>
                    <a:pt x="90" y="242"/>
                  </a:lnTo>
                  <a:lnTo>
                    <a:pt x="50" y="164"/>
                  </a:lnTo>
                  <a:lnTo>
                    <a:pt x="0" y="65"/>
                  </a:lnTo>
                  <a:lnTo>
                    <a:pt x="4" y="18"/>
                  </a:lnTo>
                  <a:lnTo>
                    <a:pt x="31" y="0"/>
                  </a:lnTo>
                  <a:lnTo>
                    <a:pt x="76" y="6"/>
                  </a:lnTo>
                  <a:lnTo>
                    <a:pt x="99" y="19"/>
                  </a:lnTo>
                  <a:lnTo>
                    <a:pt x="189" y="10"/>
                  </a:lnTo>
                  <a:lnTo>
                    <a:pt x="160" y="40"/>
                  </a:lnTo>
                  <a:close/>
                </a:path>
              </a:pathLst>
            </a:custGeom>
            <a:solidFill>
              <a:srgbClr val="FFC4B8"/>
            </a:solidFill>
            <a:ln w="9525">
              <a:noFill/>
              <a:round/>
              <a:headEnd/>
              <a:tailEnd/>
            </a:ln>
          </p:spPr>
          <p:txBody>
            <a:bodyPr/>
            <a:lstStyle/>
            <a:p>
              <a:endParaRPr lang="tr-TR"/>
            </a:p>
          </p:txBody>
        </p:sp>
        <p:sp>
          <p:nvSpPr>
            <p:cNvPr id="59716" name="Freeform 71"/>
            <p:cNvSpPr>
              <a:spLocks/>
            </p:cNvSpPr>
            <p:nvPr/>
          </p:nvSpPr>
          <p:spPr bwMode="auto">
            <a:xfrm>
              <a:off x="1670" y="1305"/>
              <a:ext cx="180" cy="153"/>
            </a:xfrm>
            <a:custGeom>
              <a:avLst/>
              <a:gdLst>
                <a:gd name="T0" fmla="*/ 0 w 362"/>
                <a:gd name="T1" fmla="*/ 1 h 306"/>
                <a:gd name="T2" fmla="*/ 0 w 362"/>
                <a:gd name="T3" fmla="*/ 1 h 306"/>
                <a:gd name="T4" fmla="*/ 0 w 362"/>
                <a:gd name="T5" fmla="*/ 1 h 306"/>
                <a:gd name="T6" fmla="*/ 1 w 362"/>
                <a:gd name="T7" fmla="*/ 1 h 306"/>
                <a:gd name="T8" fmla="*/ 2 w 362"/>
                <a:gd name="T9" fmla="*/ 1 h 306"/>
                <a:gd name="T10" fmla="*/ 3 w 362"/>
                <a:gd name="T11" fmla="*/ 0 h 306"/>
                <a:gd name="T12" fmla="*/ 4 w 362"/>
                <a:gd name="T13" fmla="*/ 1 h 306"/>
                <a:gd name="T14" fmla="*/ 5 w 362"/>
                <a:gd name="T15" fmla="*/ 1 h 306"/>
                <a:gd name="T16" fmla="*/ 5 w 362"/>
                <a:gd name="T17" fmla="*/ 2 h 306"/>
                <a:gd name="T18" fmla="*/ 5 w 362"/>
                <a:gd name="T19" fmla="*/ 2 h 306"/>
                <a:gd name="T20" fmla="*/ 4 w 362"/>
                <a:gd name="T21" fmla="*/ 2 h 306"/>
                <a:gd name="T22" fmla="*/ 3 w 362"/>
                <a:gd name="T23" fmla="*/ 3 h 306"/>
                <a:gd name="T24" fmla="*/ 2 w 362"/>
                <a:gd name="T25" fmla="*/ 3 h 306"/>
                <a:gd name="T26" fmla="*/ 3 w 362"/>
                <a:gd name="T27" fmla="*/ 5 h 306"/>
                <a:gd name="T28" fmla="*/ 2 w 362"/>
                <a:gd name="T29" fmla="*/ 5 h 306"/>
                <a:gd name="T30" fmla="*/ 0 w 362"/>
                <a:gd name="T31" fmla="*/ 5 h 306"/>
                <a:gd name="T32" fmla="*/ 1 w 362"/>
                <a:gd name="T33" fmla="*/ 4 h 306"/>
                <a:gd name="T34" fmla="*/ 1 w 362"/>
                <a:gd name="T35" fmla="*/ 2 h 306"/>
                <a:gd name="T36" fmla="*/ 0 w 362"/>
                <a:gd name="T37" fmla="*/ 2 h 306"/>
                <a:gd name="T38" fmla="*/ 0 w 362"/>
                <a:gd name="T39" fmla="*/ 2 h 306"/>
                <a:gd name="T40" fmla="*/ 0 w 362"/>
                <a:gd name="T41" fmla="*/ 1 h 306"/>
                <a:gd name="T42" fmla="*/ 0 w 362"/>
                <a:gd name="T43" fmla="*/ 1 h 3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2"/>
                <a:gd name="T67" fmla="*/ 0 h 306"/>
                <a:gd name="T68" fmla="*/ 362 w 362"/>
                <a:gd name="T69" fmla="*/ 306 h 3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2" h="306">
                  <a:moveTo>
                    <a:pt x="0" y="64"/>
                  </a:moveTo>
                  <a:lnTo>
                    <a:pt x="27" y="47"/>
                  </a:lnTo>
                  <a:lnTo>
                    <a:pt x="56" y="34"/>
                  </a:lnTo>
                  <a:lnTo>
                    <a:pt x="95" y="24"/>
                  </a:lnTo>
                  <a:lnTo>
                    <a:pt x="164" y="7"/>
                  </a:lnTo>
                  <a:lnTo>
                    <a:pt x="219" y="0"/>
                  </a:lnTo>
                  <a:lnTo>
                    <a:pt x="289" y="13"/>
                  </a:lnTo>
                  <a:lnTo>
                    <a:pt x="343" y="53"/>
                  </a:lnTo>
                  <a:lnTo>
                    <a:pt x="362" y="133"/>
                  </a:lnTo>
                  <a:lnTo>
                    <a:pt x="346" y="159"/>
                  </a:lnTo>
                  <a:lnTo>
                    <a:pt x="303" y="173"/>
                  </a:lnTo>
                  <a:lnTo>
                    <a:pt x="194" y="178"/>
                  </a:lnTo>
                  <a:lnTo>
                    <a:pt x="164" y="218"/>
                  </a:lnTo>
                  <a:lnTo>
                    <a:pt x="200" y="296"/>
                  </a:lnTo>
                  <a:lnTo>
                    <a:pt x="139" y="291"/>
                  </a:lnTo>
                  <a:lnTo>
                    <a:pt x="16" y="306"/>
                  </a:lnTo>
                  <a:lnTo>
                    <a:pt x="95" y="241"/>
                  </a:lnTo>
                  <a:lnTo>
                    <a:pt x="90" y="173"/>
                  </a:lnTo>
                  <a:lnTo>
                    <a:pt x="61" y="159"/>
                  </a:lnTo>
                  <a:lnTo>
                    <a:pt x="21" y="123"/>
                  </a:lnTo>
                  <a:lnTo>
                    <a:pt x="0" y="64"/>
                  </a:lnTo>
                  <a:close/>
                </a:path>
              </a:pathLst>
            </a:custGeom>
            <a:solidFill>
              <a:srgbClr val="FFC4B8"/>
            </a:solidFill>
            <a:ln w="9525">
              <a:noFill/>
              <a:round/>
              <a:headEnd/>
              <a:tailEnd/>
            </a:ln>
          </p:spPr>
          <p:txBody>
            <a:bodyPr/>
            <a:lstStyle/>
            <a:p>
              <a:endParaRPr lang="tr-TR"/>
            </a:p>
          </p:txBody>
        </p:sp>
        <p:sp>
          <p:nvSpPr>
            <p:cNvPr id="59717" name="Freeform 72"/>
            <p:cNvSpPr>
              <a:spLocks/>
            </p:cNvSpPr>
            <p:nvPr/>
          </p:nvSpPr>
          <p:spPr bwMode="auto">
            <a:xfrm>
              <a:off x="1591" y="1469"/>
              <a:ext cx="77" cy="108"/>
            </a:xfrm>
            <a:custGeom>
              <a:avLst/>
              <a:gdLst>
                <a:gd name="T0" fmla="*/ 2 w 154"/>
                <a:gd name="T1" fmla="*/ 1 h 216"/>
                <a:gd name="T2" fmla="*/ 1 w 154"/>
                <a:gd name="T3" fmla="*/ 1 h 216"/>
                <a:gd name="T4" fmla="*/ 1 w 154"/>
                <a:gd name="T5" fmla="*/ 2 h 216"/>
                <a:gd name="T6" fmla="*/ 2 w 154"/>
                <a:gd name="T7" fmla="*/ 2 h 216"/>
                <a:gd name="T8" fmla="*/ 2 w 154"/>
                <a:gd name="T9" fmla="*/ 3 h 216"/>
                <a:gd name="T10" fmla="*/ 2 w 154"/>
                <a:gd name="T11" fmla="*/ 3 h 216"/>
                <a:gd name="T12" fmla="*/ 1 w 154"/>
                <a:gd name="T13" fmla="*/ 3 h 216"/>
                <a:gd name="T14" fmla="*/ 1 w 154"/>
                <a:gd name="T15" fmla="*/ 3 h 216"/>
                <a:gd name="T16" fmla="*/ 0 w 154"/>
                <a:gd name="T17" fmla="*/ 2 h 216"/>
                <a:gd name="T18" fmla="*/ 1 w 154"/>
                <a:gd name="T19" fmla="*/ 1 h 216"/>
                <a:gd name="T20" fmla="*/ 1 w 154"/>
                <a:gd name="T21" fmla="*/ 0 h 216"/>
                <a:gd name="T22" fmla="*/ 1 w 154"/>
                <a:gd name="T23" fmla="*/ 1 h 216"/>
                <a:gd name="T24" fmla="*/ 2 w 154"/>
                <a:gd name="T25" fmla="*/ 1 h 216"/>
                <a:gd name="T26" fmla="*/ 2 w 154"/>
                <a:gd name="T27" fmla="*/ 1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4"/>
                <a:gd name="T43" fmla="*/ 0 h 216"/>
                <a:gd name="T44" fmla="*/ 154 w 154"/>
                <a:gd name="T45" fmla="*/ 216 h 2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4" h="216">
                  <a:moveTo>
                    <a:pt x="114" y="24"/>
                  </a:moveTo>
                  <a:lnTo>
                    <a:pt x="89" y="40"/>
                  </a:lnTo>
                  <a:lnTo>
                    <a:pt x="79" y="74"/>
                  </a:lnTo>
                  <a:lnTo>
                    <a:pt x="121" y="106"/>
                  </a:lnTo>
                  <a:lnTo>
                    <a:pt x="154" y="138"/>
                  </a:lnTo>
                  <a:lnTo>
                    <a:pt x="148" y="216"/>
                  </a:lnTo>
                  <a:lnTo>
                    <a:pt x="97" y="199"/>
                  </a:lnTo>
                  <a:lnTo>
                    <a:pt x="55" y="163"/>
                  </a:lnTo>
                  <a:lnTo>
                    <a:pt x="0" y="68"/>
                  </a:lnTo>
                  <a:lnTo>
                    <a:pt x="3" y="21"/>
                  </a:lnTo>
                  <a:lnTo>
                    <a:pt x="30" y="0"/>
                  </a:lnTo>
                  <a:lnTo>
                    <a:pt x="81" y="11"/>
                  </a:lnTo>
                  <a:lnTo>
                    <a:pt x="114" y="24"/>
                  </a:lnTo>
                  <a:close/>
                </a:path>
              </a:pathLst>
            </a:custGeom>
            <a:solidFill>
              <a:srgbClr val="FFD6C9"/>
            </a:solidFill>
            <a:ln w="9525">
              <a:noFill/>
              <a:round/>
              <a:headEnd/>
              <a:tailEnd/>
            </a:ln>
          </p:spPr>
          <p:txBody>
            <a:bodyPr/>
            <a:lstStyle/>
            <a:p>
              <a:endParaRPr lang="tr-TR"/>
            </a:p>
          </p:txBody>
        </p:sp>
        <p:sp>
          <p:nvSpPr>
            <p:cNvPr id="59718" name="Freeform 73"/>
            <p:cNvSpPr>
              <a:spLocks/>
            </p:cNvSpPr>
            <p:nvPr/>
          </p:nvSpPr>
          <p:spPr bwMode="auto">
            <a:xfrm>
              <a:off x="1435" y="1357"/>
              <a:ext cx="72" cy="68"/>
            </a:xfrm>
            <a:custGeom>
              <a:avLst/>
              <a:gdLst>
                <a:gd name="T0" fmla="*/ 1 w 144"/>
                <a:gd name="T1" fmla="*/ 0 h 137"/>
                <a:gd name="T2" fmla="*/ 1 w 144"/>
                <a:gd name="T3" fmla="*/ 0 h 137"/>
                <a:gd name="T4" fmla="*/ 1 w 144"/>
                <a:gd name="T5" fmla="*/ 0 h 137"/>
                <a:gd name="T6" fmla="*/ 1 w 144"/>
                <a:gd name="T7" fmla="*/ 0 h 137"/>
                <a:gd name="T8" fmla="*/ 2 w 144"/>
                <a:gd name="T9" fmla="*/ 1 h 137"/>
                <a:gd name="T10" fmla="*/ 2 w 144"/>
                <a:gd name="T11" fmla="*/ 0 h 137"/>
                <a:gd name="T12" fmla="*/ 2 w 144"/>
                <a:gd name="T13" fmla="*/ 0 h 137"/>
                <a:gd name="T14" fmla="*/ 1 w 144"/>
                <a:gd name="T15" fmla="*/ 0 h 137"/>
                <a:gd name="T16" fmla="*/ 1 w 144"/>
                <a:gd name="T17" fmla="*/ 0 h 137"/>
                <a:gd name="T18" fmla="*/ 1 w 144"/>
                <a:gd name="T19" fmla="*/ 0 h 137"/>
                <a:gd name="T20" fmla="*/ 0 w 144"/>
                <a:gd name="T21" fmla="*/ 1 h 137"/>
                <a:gd name="T22" fmla="*/ 1 w 144"/>
                <a:gd name="T23" fmla="*/ 2 h 137"/>
                <a:gd name="T24" fmla="*/ 1 w 144"/>
                <a:gd name="T25" fmla="*/ 0 h 137"/>
                <a:gd name="T26" fmla="*/ 1 w 144"/>
                <a:gd name="T27" fmla="*/ 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37"/>
                <a:gd name="T44" fmla="*/ 144 w 144"/>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37">
                  <a:moveTo>
                    <a:pt x="26" y="46"/>
                  </a:moveTo>
                  <a:lnTo>
                    <a:pt x="40" y="35"/>
                  </a:lnTo>
                  <a:lnTo>
                    <a:pt x="66" y="29"/>
                  </a:lnTo>
                  <a:lnTo>
                    <a:pt x="104" y="50"/>
                  </a:lnTo>
                  <a:lnTo>
                    <a:pt x="131" y="86"/>
                  </a:lnTo>
                  <a:lnTo>
                    <a:pt x="144" y="63"/>
                  </a:lnTo>
                  <a:lnTo>
                    <a:pt x="123" y="27"/>
                  </a:lnTo>
                  <a:lnTo>
                    <a:pt x="106" y="0"/>
                  </a:lnTo>
                  <a:lnTo>
                    <a:pt x="51" y="2"/>
                  </a:lnTo>
                  <a:lnTo>
                    <a:pt x="19" y="27"/>
                  </a:lnTo>
                  <a:lnTo>
                    <a:pt x="0" y="76"/>
                  </a:lnTo>
                  <a:lnTo>
                    <a:pt x="7" y="137"/>
                  </a:lnTo>
                  <a:lnTo>
                    <a:pt x="26" y="46"/>
                  </a:lnTo>
                  <a:close/>
                </a:path>
              </a:pathLst>
            </a:custGeom>
            <a:solidFill>
              <a:srgbClr val="FFC4B8"/>
            </a:solidFill>
            <a:ln w="9525">
              <a:noFill/>
              <a:round/>
              <a:headEnd/>
              <a:tailEnd/>
            </a:ln>
          </p:spPr>
          <p:txBody>
            <a:bodyPr/>
            <a:lstStyle/>
            <a:p>
              <a:endParaRPr lang="tr-TR"/>
            </a:p>
          </p:txBody>
        </p:sp>
        <p:sp>
          <p:nvSpPr>
            <p:cNvPr id="59719" name="Freeform 74"/>
            <p:cNvSpPr>
              <a:spLocks/>
            </p:cNvSpPr>
            <p:nvPr/>
          </p:nvSpPr>
          <p:spPr bwMode="auto">
            <a:xfrm>
              <a:off x="1446" y="1389"/>
              <a:ext cx="54" cy="115"/>
            </a:xfrm>
            <a:custGeom>
              <a:avLst/>
              <a:gdLst>
                <a:gd name="T0" fmla="*/ 1 w 106"/>
                <a:gd name="T1" fmla="*/ 1 h 230"/>
                <a:gd name="T2" fmla="*/ 1 w 106"/>
                <a:gd name="T3" fmla="*/ 1 h 230"/>
                <a:gd name="T4" fmla="*/ 1 w 106"/>
                <a:gd name="T5" fmla="*/ 1 h 230"/>
                <a:gd name="T6" fmla="*/ 0 w 106"/>
                <a:gd name="T7" fmla="*/ 3 h 230"/>
                <a:gd name="T8" fmla="*/ 1 w 106"/>
                <a:gd name="T9" fmla="*/ 3 h 230"/>
                <a:gd name="T10" fmla="*/ 1 w 106"/>
                <a:gd name="T11" fmla="*/ 3 h 230"/>
                <a:gd name="T12" fmla="*/ 2 w 106"/>
                <a:gd name="T13" fmla="*/ 4 h 230"/>
                <a:gd name="T14" fmla="*/ 2 w 106"/>
                <a:gd name="T15" fmla="*/ 4 h 230"/>
                <a:gd name="T16" fmla="*/ 2 w 106"/>
                <a:gd name="T17" fmla="*/ 4 h 230"/>
                <a:gd name="T18" fmla="*/ 2 w 106"/>
                <a:gd name="T19" fmla="*/ 4 h 230"/>
                <a:gd name="T20" fmla="*/ 2 w 106"/>
                <a:gd name="T21" fmla="*/ 3 h 230"/>
                <a:gd name="T22" fmla="*/ 1 w 106"/>
                <a:gd name="T23" fmla="*/ 3 h 230"/>
                <a:gd name="T24" fmla="*/ 1 w 106"/>
                <a:gd name="T25" fmla="*/ 2 h 230"/>
                <a:gd name="T26" fmla="*/ 1 w 106"/>
                <a:gd name="T27" fmla="*/ 1 h 230"/>
                <a:gd name="T28" fmla="*/ 2 w 106"/>
                <a:gd name="T29" fmla="*/ 1 h 230"/>
                <a:gd name="T30" fmla="*/ 2 w 106"/>
                <a:gd name="T31" fmla="*/ 1 h 230"/>
                <a:gd name="T32" fmla="*/ 2 w 106"/>
                <a:gd name="T33" fmla="*/ 1 h 230"/>
                <a:gd name="T34" fmla="*/ 1 w 106"/>
                <a:gd name="T35" fmla="*/ 1 h 230"/>
                <a:gd name="T36" fmla="*/ 1 w 106"/>
                <a:gd name="T37" fmla="*/ 0 h 230"/>
                <a:gd name="T38" fmla="*/ 1 w 106"/>
                <a:gd name="T39" fmla="*/ 1 h 230"/>
                <a:gd name="T40" fmla="*/ 1 w 106"/>
                <a:gd name="T41" fmla="*/ 1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230"/>
                <a:gd name="T65" fmla="*/ 106 w 106"/>
                <a:gd name="T66" fmla="*/ 230 h 2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230">
                  <a:moveTo>
                    <a:pt x="34" y="8"/>
                  </a:moveTo>
                  <a:lnTo>
                    <a:pt x="22" y="27"/>
                  </a:lnTo>
                  <a:lnTo>
                    <a:pt x="9" y="61"/>
                  </a:lnTo>
                  <a:lnTo>
                    <a:pt x="0" y="129"/>
                  </a:lnTo>
                  <a:lnTo>
                    <a:pt x="19" y="160"/>
                  </a:lnTo>
                  <a:lnTo>
                    <a:pt x="41" y="179"/>
                  </a:lnTo>
                  <a:lnTo>
                    <a:pt x="72" y="194"/>
                  </a:lnTo>
                  <a:lnTo>
                    <a:pt x="81" y="228"/>
                  </a:lnTo>
                  <a:lnTo>
                    <a:pt x="98" y="230"/>
                  </a:lnTo>
                  <a:lnTo>
                    <a:pt x="102" y="213"/>
                  </a:lnTo>
                  <a:lnTo>
                    <a:pt x="83" y="179"/>
                  </a:lnTo>
                  <a:lnTo>
                    <a:pt x="43" y="156"/>
                  </a:lnTo>
                  <a:lnTo>
                    <a:pt x="17" y="106"/>
                  </a:lnTo>
                  <a:lnTo>
                    <a:pt x="36" y="61"/>
                  </a:lnTo>
                  <a:lnTo>
                    <a:pt x="89" y="57"/>
                  </a:lnTo>
                  <a:lnTo>
                    <a:pt x="106" y="53"/>
                  </a:lnTo>
                  <a:lnTo>
                    <a:pt x="81" y="32"/>
                  </a:lnTo>
                  <a:lnTo>
                    <a:pt x="59" y="23"/>
                  </a:lnTo>
                  <a:lnTo>
                    <a:pt x="49" y="0"/>
                  </a:lnTo>
                  <a:lnTo>
                    <a:pt x="34" y="8"/>
                  </a:lnTo>
                  <a:close/>
                </a:path>
              </a:pathLst>
            </a:custGeom>
            <a:solidFill>
              <a:srgbClr val="FFC4B8"/>
            </a:solidFill>
            <a:ln w="9525">
              <a:noFill/>
              <a:round/>
              <a:headEnd/>
              <a:tailEnd/>
            </a:ln>
          </p:spPr>
          <p:txBody>
            <a:bodyPr/>
            <a:lstStyle/>
            <a:p>
              <a:endParaRPr lang="tr-TR"/>
            </a:p>
          </p:txBody>
        </p:sp>
        <p:sp>
          <p:nvSpPr>
            <p:cNvPr id="59720" name="Freeform 75"/>
            <p:cNvSpPr>
              <a:spLocks/>
            </p:cNvSpPr>
            <p:nvPr/>
          </p:nvSpPr>
          <p:spPr bwMode="auto">
            <a:xfrm>
              <a:off x="1492" y="1437"/>
              <a:ext cx="36" cy="76"/>
            </a:xfrm>
            <a:custGeom>
              <a:avLst/>
              <a:gdLst>
                <a:gd name="T0" fmla="*/ 1 w 72"/>
                <a:gd name="T1" fmla="*/ 1 h 152"/>
                <a:gd name="T2" fmla="*/ 1 w 72"/>
                <a:gd name="T3" fmla="*/ 0 h 152"/>
                <a:gd name="T4" fmla="*/ 1 w 72"/>
                <a:gd name="T5" fmla="*/ 1 h 152"/>
                <a:gd name="T6" fmla="*/ 1 w 72"/>
                <a:gd name="T7" fmla="*/ 1 h 152"/>
                <a:gd name="T8" fmla="*/ 1 w 72"/>
                <a:gd name="T9" fmla="*/ 1 h 152"/>
                <a:gd name="T10" fmla="*/ 1 w 72"/>
                <a:gd name="T11" fmla="*/ 2 h 152"/>
                <a:gd name="T12" fmla="*/ 1 w 72"/>
                <a:gd name="T13" fmla="*/ 2 h 152"/>
                <a:gd name="T14" fmla="*/ 1 w 72"/>
                <a:gd name="T15" fmla="*/ 2 h 152"/>
                <a:gd name="T16" fmla="*/ 0 w 72"/>
                <a:gd name="T17" fmla="*/ 1 h 152"/>
                <a:gd name="T18" fmla="*/ 1 w 72"/>
                <a:gd name="T19" fmla="*/ 1 h 152"/>
                <a:gd name="T20" fmla="*/ 1 w 72"/>
                <a:gd name="T21" fmla="*/ 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152"/>
                <a:gd name="T35" fmla="*/ 72 w 72"/>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152">
                  <a:moveTo>
                    <a:pt x="25" y="21"/>
                  </a:moveTo>
                  <a:lnTo>
                    <a:pt x="49" y="0"/>
                  </a:lnTo>
                  <a:lnTo>
                    <a:pt x="72" y="15"/>
                  </a:lnTo>
                  <a:lnTo>
                    <a:pt x="61" y="55"/>
                  </a:lnTo>
                  <a:lnTo>
                    <a:pt x="49" y="108"/>
                  </a:lnTo>
                  <a:lnTo>
                    <a:pt x="38" y="137"/>
                  </a:lnTo>
                  <a:lnTo>
                    <a:pt x="30" y="152"/>
                  </a:lnTo>
                  <a:lnTo>
                    <a:pt x="11" y="116"/>
                  </a:lnTo>
                  <a:lnTo>
                    <a:pt x="0" y="65"/>
                  </a:lnTo>
                  <a:lnTo>
                    <a:pt x="25" y="21"/>
                  </a:lnTo>
                  <a:close/>
                </a:path>
              </a:pathLst>
            </a:custGeom>
            <a:solidFill>
              <a:srgbClr val="FFB5A8"/>
            </a:solidFill>
            <a:ln w="9525">
              <a:noFill/>
              <a:round/>
              <a:headEnd/>
              <a:tailEnd/>
            </a:ln>
          </p:spPr>
          <p:txBody>
            <a:bodyPr/>
            <a:lstStyle/>
            <a:p>
              <a:endParaRPr lang="tr-TR"/>
            </a:p>
          </p:txBody>
        </p:sp>
        <p:sp>
          <p:nvSpPr>
            <p:cNvPr id="59721" name="Freeform 76"/>
            <p:cNvSpPr>
              <a:spLocks/>
            </p:cNvSpPr>
            <p:nvPr/>
          </p:nvSpPr>
          <p:spPr bwMode="auto">
            <a:xfrm>
              <a:off x="1500" y="1449"/>
              <a:ext cx="12" cy="38"/>
            </a:xfrm>
            <a:custGeom>
              <a:avLst/>
              <a:gdLst>
                <a:gd name="T0" fmla="*/ 0 w 25"/>
                <a:gd name="T1" fmla="*/ 0 h 76"/>
                <a:gd name="T2" fmla="*/ 0 w 25"/>
                <a:gd name="T3" fmla="*/ 1 h 76"/>
                <a:gd name="T4" fmla="*/ 0 w 25"/>
                <a:gd name="T5" fmla="*/ 1 h 76"/>
                <a:gd name="T6" fmla="*/ 0 w 25"/>
                <a:gd name="T7" fmla="*/ 1 h 76"/>
                <a:gd name="T8" fmla="*/ 0 w 25"/>
                <a:gd name="T9" fmla="*/ 1 h 76"/>
                <a:gd name="T10" fmla="*/ 0 w 25"/>
                <a:gd name="T11" fmla="*/ 1 h 76"/>
                <a:gd name="T12" fmla="*/ 0 w 25"/>
                <a:gd name="T13" fmla="*/ 0 h 76"/>
                <a:gd name="T14" fmla="*/ 0 w 25"/>
                <a:gd name="T15" fmla="*/ 0 h 76"/>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76"/>
                <a:gd name="T26" fmla="*/ 25 w 25"/>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76">
                  <a:moveTo>
                    <a:pt x="17" y="0"/>
                  </a:moveTo>
                  <a:lnTo>
                    <a:pt x="0" y="30"/>
                  </a:lnTo>
                  <a:lnTo>
                    <a:pt x="2" y="64"/>
                  </a:lnTo>
                  <a:lnTo>
                    <a:pt x="13" y="76"/>
                  </a:lnTo>
                  <a:lnTo>
                    <a:pt x="25" y="72"/>
                  </a:lnTo>
                  <a:lnTo>
                    <a:pt x="25" y="15"/>
                  </a:lnTo>
                  <a:lnTo>
                    <a:pt x="17" y="0"/>
                  </a:lnTo>
                  <a:close/>
                </a:path>
              </a:pathLst>
            </a:custGeom>
            <a:solidFill>
              <a:srgbClr val="FFC4B8"/>
            </a:solidFill>
            <a:ln w="9525">
              <a:noFill/>
              <a:round/>
              <a:headEnd/>
              <a:tailEnd/>
            </a:ln>
          </p:spPr>
          <p:txBody>
            <a:bodyPr/>
            <a:lstStyle/>
            <a:p>
              <a:endParaRPr lang="tr-TR"/>
            </a:p>
          </p:txBody>
        </p:sp>
        <p:sp>
          <p:nvSpPr>
            <p:cNvPr id="59722" name="Freeform 77"/>
            <p:cNvSpPr>
              <a:spLocks/>
            </p:cNvSpPr>
            <p:nvPr/>
          </p:nvSpPr>
          <p:spPr bwMode="auto">
            <a:xfrm>
              <a:off x="1442" y="1476"/>
              <a:ext cx="61" cy="52"/>
            </a:xfrm>
            <a:custGeom>
              <a:avLst/>
              <a:gdLst>
                <a:gd name="T0" fmla="*/ 0 w 124"/>
                <a:gd name="T1" fmla="*/ 0 h 103"/>
                <a:gd name="T2" fmla="*/ 0 w 124"/>
                <a:gd name="T3" fmla="*/ 1 h 103"/>
                <a:gd name="T4" fmla="*/ 0 w 124"/>
                <a:gd name="T5" fmla="*/ 1 h 103"/>
                <a:gd name="T6" fmla="*/ 0 w 124"/>
                <a:gd name="T7" fmla="*/ 1 h 103"/>
                <a:gd name="T8" fmla="*/ 1 w 124"/>
                <a:gd name="T9" fmla="*/ 2 h 103"/>
                <a:gd name="T10" fmla="*/ 1 w 124"/>
                <a:gd name="T11" fmla="*/ 2 h 103"/>
                <a:gd name="T12" fmla="*/ 1 w 124"/>
                <a:gd name="T13" fmla="*/ 2 h 103"/>
                <a:gd name="T14" fmla="*/ 0 w 124"/>
                <a:gd name="T15" fmla="*/ 2 h 103"/>
                <a:gd name="T16" fmla="*/ 0 w 124"/>
                <a:gd name="T17" fmla="*/ 1 h 103"/>
                <a:gd name="T18" fmla="*/ 0 w 124"/>
                <a:gd name="T19" fmla="*/ 0 h 103"/>
                <a:gd name="T20" fmla="*/ 0 w 124"/>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103"/>
                <a:gd name="T35" fmla="*/ 124 w 124"/>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103">
                  <a:moveTo>
                    <a:pt x="0" y="0"/>
                  </a:moveTo>
                  <a:lnTo>
                    <a:pt x="4" y="11"/>
                  </a:lnTo>
                  <a:lnTo>
                    <a:pt x="25" y="30"/>
                  </a:lnTo>
                  <a:lnTo>
                    <a:pt x="61" y="57"/>
                  </a:lnTo>
                  <a:lnTo>
                    <a:pt x="89" y="83"/>
                  </a:lnTo>
                  <a:lnTo>
                    <a:pt x="124" y="85"/>
                  </a:lnTo>
                  <a:lnTo>
                    <a:pt x="110" y="103"/>
                  </a:lnTo>
                  <a:lnTo>
                    <a:pt x="51" y="85"/>
                  </a:lnTo>
                  <a:lnTo>
                    <a:pt x="0" y="38"/>
                  </a:lnTo>
                  <a:lnTo>
                    <a:pt x="0" y="0"/>
                  </a:lnTo>
                  <a:close/>
                </a:path>
              </a:pathLst>
            </a:custGeom>
            <a:solidFill>
              <a:srgbClr val="FFC4B8"/>
            </a:solidFill>
            <a:ln w="9525">
              <a:noFill/>
              <a:round/>
              <a:headEnd/>
              <a:tailEnd/>
            </a:ln>
          </p:spPr>
          <p:txBody>
            <a:bodyPr/>
            <a:lstStyle/>
            <a:p>
              <a:endParaRPr lang="tr-TR"/>
            </a:p>
          </p:txBody>
        </p:sp>
        <p:sp>
          <p:nvSpPr>
            <p:cNvPr id="59723" name="Freeform 78"/>
            <p:cNvSpPr>
              <a:spLocks/>
            </p:cNvSpPr>
            <p:nvPr/>
          </p:nvSpPr>
          <p:spPr bwMode="auto">
            <a:xfrm>
              <a:off x="1532" y="1536"/>
              <a:ext cx="46" cy="117"/>
            </a:xfrm>
            <a:custGeom>
              <a:avLst/>
              <a:gdLst>
                <a:gd name="T0" fmla="*/ 0 w 93"/>
                <a:gd name="T1" fmla="*/ 0 h 233"/>
                <a:gd name="T2" fmla="*/ 0 w 93"/>
                <a:gd name="T3" fmla="*/ 2 h 233"/>
                <a:gd name="T4" fmla="*/ 0 w 93"/>
                <a:gd name="T5" fmla="*/ 3 h 233"/>
                <a:gd name="T6" fmla="*/ 0 w 93"/>
                <a:gd name="T7" fmla="*/ 4 h 233"/>
                <a:gd name="T8" fmla="*/ 0 w 93"/>
                <a:gd name="T9" fmla="*/ 2 h 233"/>
                <a:gd name="T10" fmla="*/ 1 w 93"/>
                <a:gd name="T11" fmla="*/ 4 h 233"/>
                <a:gd name="T12" fmla="*/ 1 w 93"/>
                <a:gd name="T13" fmla="*/ 2 h 233"/>
                <a:gd name="T14" fmla="*/ 0 w 93"/>
                <a:gd name="T15" fmla="*/ 1 h 233"/>
                <a:gd name="T16" fmla="*/ 0 w 93"/>
                <a:gd name="T17" fmla="*/ 0 h 233"/>
                <a:gd name="T18" fmla="*/ 0 w 93"/>
                <a:gd name="T19" fmla="*/ 0 h 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233"/>
                <a:gd name="T32" fmla="*/ 93 w 93"/>
                <a:gd name="T33" fmla="*/ 233 h 2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233">
                  <a:moveTo>
                    <a:pt x="13" y="0"/>
                  </a:moveTo>
                  <a:lnTo>
                    <a:pt x="0" y="79"/>
                  </a:lnTo>
                  <a:lnTo>
                    <a:pt x="19" y="155"/>
                  </a:lnTo>
                  <a:lnTo>
                    <a:pt x="36" y="207"/>
                  </a:lnTo>
                  <a:lnTo>
                    <a:pt x="28" y="123"/>
                  </a:lnTo>
                  <a:lnTo>
                    <a:pt x="93" y="233"/>
                  </a:lnTo>
                  <a:lnTo>
                    <a:pt x="74" y="119"/>
                  </a:lnTo>
                  <a:lnTo>
                    <a:pt x="40" y="5"/>
                  </a:lnTo>
                  <a:lnTo>
                    <a:pt x="13" y="0"/>
                  </a:lnTo>
                  <a:close/>
                </a:path>
              </a:pathLst>
            </a:custGeom>
            <a:solidFill>
              <a:srgbClr val="FFC4B8"/>
            </a:solidFill>
            <a:ln w="9525">
              <a:noFill/>
              <a:round/>
              <a:headEnd/>
              <a:tailEnd/>
            </a:ln>
          </p:spPr>
          <p:txBody>
            <a:bodyPr/>
            <a:lstStyle/>
            <a:p>
              <a:endParaRPr lang="tr-TR"/>
            </a:p>
          </p:txBody>
        </p:sp>
        <p:sp>
          <p:nvSpPr>
            <p:cNvPr id="59724" name="Freeform 79"/>
            <p:cNvSpPr>
              <a:spLocks/>
            </p:cNvSpPr>
            <p:nvPr/>
          </p:nvSpPr>
          <p:spPr bwMode="auto">
            <a:xfrm>
              <a:off x="1438" y="1359"/>
              <a:ext cx="64" cy="56"/>
            </a:xfrm>
            <a:custGeom>
              <a:avLst/>
              <a:gdLst>
                <a:gd name="T0" fmla="*/ 0 w 130"/>
                <a:gd name="T1" fmla="*/ 2 h 112"/>
                <a:gd name="T2" fmla="*/ 0 w 130"/>
                <a:gd name="T3" fmla="*/ 1 h 112"/>
                <a:gd name="T4" fmla="*/ 0 w 130"/>
                <a:gd name="T5" fmla="*/ 1 h 112"/>
                <a:gd name="T6" fmla="*/ 1 w 130"/>
                <a:gd name="T7" fmla="*/ 1 h 112"/>
                <a:gd name="T8" fmla="*/ 1 w 130"/>
                <a:gd name="T9" fmla="*/ 1 h 112"/>
                <a:gd name="T10" fmla="*/ 1 w 130"/>
                <a:gd name="T11" fmla="*/ 2 h 112"/>
                <a:gd name="T12" fmla="*/ 2 w 130"/>
                <a:gd name="T13" fmla="*/ 1 h 112"/>
                <a:gd name="T14" fmla="*/ 1 w 130"/>
                <a:gd name="T15" fmla="*/ 1 h 112"/>
                <a:gd name="T16" fmla="*/ 1 w 130"/>
                <a:gd name="T17" fmla="*/ 1 h 112"/>
                <a:gd name="T18" fmla="*/ 1 w 130"/>
                <a:gd name="T19" fmla="*/ 0 h 112"/>
                <a:gd name="T20" fmla="*/ 0 w 130"/>
                <a:gd name="T21" fmla="*/ 1 h 112"/>
                <a:gd name="T22" fmla="*/ 0 w 130"/>
                <a:gd name="T23" fmla="*/ 1 h 112"/>
                <a:gd name="T24" fmla="*/ 0 w 130"/>
                <a:gd name="T25" fmla="*/ 1 h 112"/>
                <a:gd name="T26" fmla="*/ 0 w 130"/>
                <a:gd name="T27" fmla="*/ 2 h 112"/>
                <a:gd name="T28" fmla="*/ 0 w 130"/>
                <a:gd name="T29" fmla="*/ 2 h 112"/>
                <a:gd name="T30" fmla="*/ 0 w 130"/>
                <a:gd name="T31" fmla="*/ 2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0"/>
                <a:gd name="T49" fmla="*/ 0 h 112"/>
                <a:gd name="T50" fmla="*/ 130 w 130"/>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0" h="112">
                  <a:moveTo>
                    <a:pt x="6" y="65"/>
                  </a:moveTo>
                  <a:lnTo>
                    <a:pt x="14" y="48"/>
                  </a:lnTo>
                  <a:lnTo>
                    <a:pt x="31" y="29"/>
                  </a:lnTo>
                  <a:lnTo>
                    <a:pt x="67" y="19"/>
                  </a:lnTo>
                  <a:lnTo>
                    <a:pt x="109" y="42"/>
                  </a:lnTo>
                  <a:lnTo>
                    <a:pt x="124" y="65"/>
                  </a:lnTo>
                  <a:lnTo>
                    <a:pt x="130" y="42"/>
                  </a:lnTo>
                  <a:lnTo>
                    <a:pt x="120" y="19"/>
                  </a:lnTo>
                  <a:lnTo>
                    <a:pt x="111" y="4"/>
                  </a:lnTo>
                  <a:lnTo>
                    <a:pt x="65" y="0"/>
                  </a:lnTo>
                  <a:lnTo>
                    <a:pt x="40" y="6"/>
                  </a:lnTo>
                  <a:lnTo>
                    <a:pt x="18" y="23"/>
                  </a:lnTo>
                  <a:lnTo>
                    <a:pt x="0" y="61"/>
                  </a:lnTo>
                  <a:lnTo>
                    <a:pt x="2" y="112"/>
                  </a:lnTo>
                  <a:lnTo>
                    <a:pt x="6" y="65"/>
                  </a:lnTo>
                  <a:close/>
                </a:path>
              </a:pathLst>
            </a:custGeom>
            <a:solidFill>
              <a:srgbClr val="FFE5D9"/>
            </a:solidFill>
            <a:ln w="9525">
              <a:noFill/>
              <a:round/>
              <a:headEnd/>
              <a:tailEnd/>
            </a:ln>
          </p:spPr>
          <p:txBody>
            <a:bodyPr/>
            <a:lstStyle/>
            <a:p>
              <a:endParaRPr lang="tr-TR"/>
            </a:p>
          </p:txBody>
        </p:sp>
        <p:sp>
          <p:nvSpPr>
            <p:cNvPr id="59725" name="Freeform 80"/>
            <p:cNvSpPr>
              <a:spLocks/>
            </p:cNvSpPr>
            <p:nvPr/>
          </p:nvSpPr>
          <p:spPr bwMode="auto">
            <a:xfrm>
              <a:off x="1454" y="1392"/>
              <a:ext cx="36" cy="35"/>
            </a:xfrm>
            <a:custGeom>
              <a:avLst/>
              <a:gdLst>
                <a:gd name="T0" fmla="*/ 1 w 72"/>
                <a:gd name="T1" fmla="*/ 0 h 70"/>
                <a:gd name="T2" fmla="*/ 1 w 72"/>
                <a:gd name="T3" fmla="*/ 1 h 70"/>
                <a:gd name="T4" fmla="*/ 1 w 72"/>
                <a:gd name="T5" fmla="*/ 1 h 70"/>
                <a:gd name="T6" fmla="*/ 1 w 72"/>
                <a:gd name="T7" fmla="*/ 1 h 70"/>
                <a:gd name="T8" fmla="*/ 1 w 72"/>
                <a:gd name="T9" fmla="*/ 1 h 70"/>
                <a:gd name="T10" fmla="*/ 1 w 72"/>
                <a:gd name="T11" fmla="*/ 1 h 70"/>
                <a:gd name="T12" fmla="*/ 1 w 72"/>
                <a:gd name="T13" fmla="*/ 1 h 70"/>
                <a:gd name="T14" fmla="*/ 0 w 72"/>
                <a:gd name="T15" fmla="*/ 1 h 70"/>
                <a:gd name="T16" fmla="*/ 0 w 72"/>
                <a:gd name="T17" fmla="*/ 1 h 70"/>
                <a:gd name="T18" fmla="*/ 1 w 72"/>
                <a:gd name="T19" fmla="*/ 1 h 70"/>
                <a:gd name="T20" fmla="*/ 1 w 72"/>
                <a:gd name="T21" fmla="*/ 0 h 70"/>
                <a:gd name="T22" fmla="*/ 1 w 72"/>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70"/>
                <a:gd name="T38" fmla="*/ 72 w 72"/>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70">
                  <a:moveTo>
                    <a:pt x="28" y="0"/>
                  </a:moveTo>
                  <a:lnTo>
                    <a:pt x="36" y="19"/>
                  </a:lnTo>
                  <a:lnTo>
                    <a:pt x="53" y="32"/>
                  </a:lnTo>
                  <a:lnTo>
                    <a:pt x="68" y="34"/>
                  </a:lnTo>
                  <a:lnTo>
                    <a:pt x="72" y="47"/>
                  </a:lnTo>
                  <a:lnTo>
                    <a:pt x="51" y="47"/>
                  </a:lnTo>
                  <a:lnTo>
                    <a:pt x="17" y="51"/>
                  </a:lnTo>
                  <a:lnTo>
                    <a:pt x="0" y="70"/>
                  </a:lnTo>
                  <a:lnTo>
                    <a:pt x="0" y="49"/>
                  </a:lnTo>
                  <a:lnTo>
                    <a:pt x="11" y="19"/>
                  </a:lnTo>
                  <a:lnTo>
                    <a:pt x="28" y="0"/>
                  </a:lnTo>
                  <a:close/>
                </a:path>
              </a:pathLst>
            </a:custGeom>
            <a:solidFill>
              <a:srgbClr val="FFE5D9"/>
            </a:solidFill>
            <a:ln w="9525">
              <a:noFill/>
              <a:round/>
              <a:headEnd/>
              <a:tailEnd/>
            </a:ln>
          </p:spPr>
          <p:txBody>
            <a:bodyPr/>
            <a:lstStyle/>
            <a:p>
              <a:endParaRPr lang="tr-TR"/>
            </a:p>
          </p:txBody>
        </p:sp>
        <p:sp>
          <p:nvSpPr>
            <p:cNvPr id="59726" name="Freeform 81"/>
            <p:cNvSpPr>
              <a:spLocks/>
            </p:cNvSpPr>
            <p:nvPr/>
          </p:nvSpPr>
          <p:spPr bwMode="auto">
            <a:xfrm>
              <a:off x="1692" y="1475"/>
              <a:ext cx="65" cy="17"/>
            </a:xfrm>
            <a:custGeom>
              <a:avLst/>
              <a:gdLst>
                <a:gd name="T0" fmla="*/ 0 w 131"/>
                <a:gd name="T1" fmla="*/ 1 h 34"/>
                <a:gd name="T2" fmla="*/ 0 w 131"/>
                <a:gd name="T3" fmla="*/ 0 h 34"/>
                <a:gd name="T4" fmla="*/ 1 w 131"/>
                <a:gd name="T5" fmla="*/ 1 h 34"/>
                <a:gd name="T6" fmla="*/ 2 w 131"/>
                <a:gd name="T7" fmla="*/ 1 h 34"/>
                <a:gd name="T8" fmla="*/ 1 w 131"/>
                <a:gd name="T9" fmla="*/ 1 h 34"/>
                <a:gd name="T10" fmla="*/ 0 w 131"/>
                <a:gd name="T11" fmla="*/ 1 h 34"/>
                <a:gd name="T12" fmla="*/ 0 w 131"/>
                <a:gd name="T13" fmla="*/ 1 h 34"/>
                <a:gd name="T14" fmla="*/ 0 w 131"/>
                <a:gd name="T15" fmla="*/ 1 h 34"/>
                <a:gd name="T16" fmla="*/ 0 w 131"/>
                <a:gd name="T17" fmla="*/ 1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34"/>
                <a:gd name="T29" fmla="*/ 131 w 131"/>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34">
                  <a:moveTo>
                    <a:pt x="0" y="15"/>
                  </a:moveTo>
                  <a:lnTo>
                    <a:pt x="61" y="0"/>
                  </a:lnTo>
                  <a:lnTo>
                    <a:pt x="116" y="6"/>
                  </a:lnTo>
                  <a:lnTo>
                    <a:pt x="131" y="21"/>
                  </a:lnTo>
                  <a:lnTo>
                    <a:pt x="91" y="32"/>
                  </a:lnTo>
                  <a:lnTo>
                    <a:pt x="51" y="34"/>
                  </a:lnTo>
                  <a:lnTo>
                    <a:pt x="0" y="30"/>
                  </a:lnTo>
                  <a:lnTo>
                    <a:pt x="0" y="15"/>
                  </a:lnTo>
                  <a:close/>
                </a:path>
              </a:pathLst>
            </a:custGeom>
            <a:solidFill>
              <a:srgbClr val="F59E92"/>
            </a:solidFill>
            <a:ln w="9525">
              <a:noFill/>
              <a:round/>
              <a:headEnd/>
              <a:tailEnd/>
            </a:ln>
          </p:spPr>
          <p:txBody>
            <a:bodyPr/>
            <a:lstStyle/>
            <a:p>
              <a:endParaRPr lang="tr-TR"/>
            </a:p>
          </p:txBody>
        </p:sp>
        <p:sp>
          <p:nvSpPr>
            <p:cNvPr id="59727" name="Freeform 82"/>
            <p:cNvSpPr>
              <a:spLocks/>
            </p:cNvSpPr>
            <p:nvPr/>
          </p:nvSpPr>
          <p:spPr bwMode="auto">
            <a:xfrm>
              <a:off x="1750" y="1740"/>
              <a:ext cx="12" cy="14"/>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w 25"/>
                <a:gd name="T11" fmla="*/ 0 h 29"/>
                <a:gd name="T12" fmla="*/ 0 60000 65536"/>
                <a:gd name="T13" fmla="*/ 0 60000 65536"/>
                <a:gd name="T14" fmla="*/ 0 60000 65536"/>
                <a:gd name="T15" fmla="*/ 0 60000 65536"/>
                <a:gd name="T16" fmla="*/ 0 60000 65536"/>
                <a:gd name="T17" fmla="*/ 0 60000 65536"/>
                <a:gd name="T18" fmla="*/ 0 w 25"/>
                <a:gd name="T19" fmla="*/ 0 h 29"/>
                <a:gd name="T20" fmla="*/ 25 w 25"/>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5" h="29">
                  <a:moveTo>
                    <a:pt x="0" y="0"/>
                  </a:moveTo>
                  <a:lnTo>
                    <a:pt x="25" y="8"/>
                  </a:lnTo>
                  <a:lnTo>
                    <a:pt x="23" y="25"/>
                  </a:lnTo>
                  <a:lnTo>
                    <a:pt x="10" y="29"/>
                  </a:lnTo>
                  <a:lnTo>
                    <a:pt x="0" y="0"/>
                  </a:lnTo>
                  <a:close/>
                </a:path>
              </a:pathLst>
            </a:custGeom>
            <a:solidFill>
              <a:srgbClr val="F57575"/>
            </a:solidFill>
            <a:ln w="9525">
              <a:noFill/>
              <a:round/>
              <a:headEnd/>
              <a:tailEnd/>
            </a:ln>
          </p:spPr>
          <p:txBody>
            <a:bodyPr/>
            <a:lstStyle/>
            <a:p>
              <a:endParaRPr lang="tr-TR"/>
            </a:p>
          </p:txBody>
        </p:sp>
        <p:sp>
          <p:nvSpPr>
            <p:cNvPr id="59728" name="Freeform 83"/>
            <p:cNvSpPr>
              <a:spLocks/>
            </p:cNvSpPr>
            <p:nvPr/>
          </p:nvSpPr>
          <p:spPr bwMode="auto">
            <a:xfrm>
              <a:off x="1706" y="1663"/>
              <a:ext cx="70" cy="51"/>
            </a:xfrm>
            <a:custGeom>
              <a:avLst/>
              <a:gdLst>
                <a:gd name="T0" fmla="*/ 2 w 140"/>
                <a:gd name="T1" fmla="*/ 0 h 103"/>
                <a:gd name="T2" fmla="*/ 1 w 140"/>
                <a:gd name="T3" fmla="*/ 0 h 103"/>
                <a:gd name="T4" fmla="*/ 1 w 140"/>
                <a:gd name="T5" fmla="*/ 0 h 103"/>
                <a:gd name="T6" fmla="*/ 1 w 140"/>
                <a:gd name="T7" fmla="*/ 0 h 103"/>
                <a:gd name="T8" fmla="*/ 1 w 140"/>
                <a:gd name="T9" fmla="*/ 0 h 103"/>
                <a:gd name="T10" fmla="*/ 0 w 140"/>
                <a:gd name="T11" fmla="*/ 0 h 103"/>
                <a:gd name="T12" fmla="*/ 1 w 140"/>
                <a:gd name="T13" fmla="*/ 1 h 103"/>
                <a:gd name="T14" fmla="*/ 1 w 140"/>
                <a:gd name="T15" fmla="*/ 1 h 103"/>
                <a:gd name="T16" fmla="*/ 1 w 140"/>
                <a:gd name="T17" fmla="*/ 1 h 103"/>
                <a:gd name="T18" fmla="*/ 2 w 140"/>
                <a:gd name="T19" fmla="*/ 1 h 103"/>
                <a:gd name="T20" fmla="*/ 2 w 140"/>
                <a:gd name="T21" fmla="*/ 1 h 103"/>
                <a:gd name="T22" fmla="*/ 1 w 140"/>
                <a:gd name="T23" fmla="*/ 1 h 103"/>
                <a:gd name="T24" fmla="*/ 1 w 140"/>
                <a:gd name="T25" fmla="*/ 1 h 103"/>
                <a:gd name="T26" fmla="*/ 1 w 140"/>
                <a:gd name="T27" fmla="*/ 0 h 103"/>
                <a:gd name="T28" fmla="*/ 1 w 140"/>
                <a:gd name="T29" fmla="*/ 0 h 103"/>
                <a:gd name="T30" fmla="*/ 1 w 140"/>
                <a:gd name="T31" fmla="*/ 0 h 103"/>
                <a:gd name="T32" fmla="*/ 2 w 140"/>
                <a:gd name="T33" fmla="*/ 0 h 103"/>
                <a:gd name="T34" fmla="*/ 2 w 140"/>
                <a:gd name="T35" fmla="*/ 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0"/>
                <a:gd name="T55" fmla="*/ 0 h 103"/>
                <a:gd name="T56" fmla="*/ 140 w 140"/>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0" h="103">
                  <a:moveTo>
                    <a:pt x="114" y="46"/>
                  </a:moveTo>
                  <a:lnTo>
                    <a:pt x="104" y="19"/>
                  </a:lnTo>
                  <a:lnTo>
                    <a:pt x="93" y="2"/>
                  </a:lnTo>
                  <a:lnTo>
                    <a:pt x="74" y="0"/>
                  </a:lnTo>
                  <a:lnTo>
                    <a:pt x="17" y="40"/>
                  </a:lnTo>
                  <a:lnTo>
                    <a:pt x="0" y="56"/>
                  </a:lnTo>
                  <a:lnTo>
                    <a:pt x="34" y="65"/>
                  </a:lnTo>
                  <a:lnTo>
                    <a:pt x="40" y="78"/>
                  </a:lnTo>
                  <a:lnTo>
                    <a:pt x="78" y="94"/>
                  </a:lnTo>
                  <a:lnTo>
                    <a:pt x="140" y="103"/>
                  </a:lnTo>
                  <a:lnTo>
                    <a:pt x="138" y="82"/>
                  </a:lnTo>
                  <a:lnTo>
                    <a:pt x="108" y="78"/>
                  </a:lnTo>
                  <a:lnTo>
                    <a:pt x="72" y="65"/>
                  </a:lnTo>
                  <a:lnTo>
                    <a:pt x="51" y="54"/>
                  </a:lnTo>
                  <a:lnTo>
                    <a:pt x="66" y="21"/>
                  </a:lnTo>
                  <a:lnTo>
                    <a:pt x="108" y="57"/>
                  </a:lnTo>
                  <a:lnTo>
                    <a:pt x="114" y="46"/>
                  </a:lnTo>
                  <a:close/>
                </a:path>
              </a:pathLst>
            </a:custGeom>
            <a:solidFill>
              <a:srgbClr val="FFD6C9"/>
            </a:solidFill>
            <a:ln w="9525">
              <a:noFill/>
              <a:round/>
              <a:headEnd/>
              <a:tailEnd/>
            </a:ln>
          </p:spPr>
          <p:txBody>
            <a:bodyPr/>
            <a:lstStyle/>
            <a:p>
              <a:endParaRPr lang="tr-TR"/>
            </a:p>
          </p:txBody>
        </p:sp>
        <p:sp>
          <p:nvSpPr>
            <p:cNvPr id="59729" name="Freeform 84"/>
            <p:cNvSpPr>
              <a:spLocks/>
            </p:cNvSpPr>
            <p:nvPr/>
          </p:nvSpPr>
          <p:spPr bwMode="auto">
            <a:xfrm>
              <a:off x="1602" y="1207"/>
              <a:ext cx="135" cy="95"/>
            </a:xfrm>
            <a:custGeom>
              <a:avLst/>
              <a:gdLst>
                <a:gd name="T0" fmla="*/ 4 w 270"/>
                <a:gd name="T1" fmla="*/ 2 h 190"/>
                <a:gd name="T2" fmla="*/ 4 w 270"/>
                <a:gd name="T3" fmla="*/ 1 h 190"/>
                <a:gd name="T4" fmla="*/ 3 w 270"/>
                <a:gd name="T5" fmla="*/ 1 h 190"/>
                <a:gd name="T6" fmla="*/ 2 w 270"/>
                <a:gd name="T7" fmla="*/ 1 h 190"/>
                <a:gd name="T8" fmla="*/ 2 w 270"/>
                <a:gd name="T9" fmla="*/ 1 h 190"/>
                <a:gd name="T10" fmla="*/ 1 w 270"/>
                <a:gd name="T11" fmla="*/ 1 h 190"/>
                <a:gd name="T12" fmla="*/ 1 w 270"/>
                <a:gd name="T13" fmla="*/ 0 h 190"/>
                <a:gd name="T14" fmla="*/ 1 w 270"/>
                <a:gd name="T15" fmla="*/ 1 h 190"/>
                <a:gd name="T16" fmla="*/ 2 w 270"/>
                <a:gd name="T17" fmla="*/ 1 h 190"/>
                <a:gd name="T18" fmla="*/ 2 w 270"/>
                <a:gd name="T19" fmla="*/ 1 h 190"/>
                <a:gd name="T20" fmla="*/ 2 w 270"/>
                <a:gd name="T21" fmla="*/ 1 h 190"/>
                <a:gd name="T22" fmla="*/ 1 w 270"/>
                <a:gd name="T23" fmla="*/ 1 h 190"/>
                <a:gd name="T24" fmla="*/ 1 w 270"/>
                <a:gd name="T25" fmla="*/ 1 h 190"/>
                <a:gd name="T26" fmla="*/ 1 w 270"/>
                <a:gd name="T27" fmla="*/ 1 h 190"/>
                <a:gd name="T28" fmla="*/ 1 w 270"/>
                <a:gd name="T29" fmla="*/ 2 h 190"/>
                <a:gd name="T30" fmla="*/ 2 w 270"/>
                <a:gd name="T31" fmla="*/ 3 h 190"/>
                <a:gd name="T32" fmla="*/ 2 w 270"/>
                <a:gd name="T33" fmla="*/ 3 h 190"/>
                <a:gd name="T34" fmla="*/ 1 w 270"/>
                <a:gd name="T35" fmla="*/ 3 h 190"/>
                <a:gd name="T36" fmla="*/ 1 w 270"/>
                <a:gd name="T37" fmla="*/ 3 h 190"/>
                <a:gd name="T38" fmla="*/ 1 w 270"/>
                <a:gd name="T39" fmla="*/ 2 h 190"/>
                <a:gd name="T40" fmla="*/ 1 w 270"/>
                <a:gd name="T41" fmla="*/ 3 h 190"/>
                <a:gd name="T42" fmla="*/ 1 w 270"/>
                <a:gd name="T43" fmla="*/ 3 h 190"/>
                <a:gd name="T44" fmla="*/ 1 w 270"/>
                <a:gd name="T45" fmla="*/ 3 h 190"/>
                <a:gd name="T46" fmla="*/ 1 w 270"/>
                <a:gd name="T47" fmla="*/ 3 h 190"/>
                <a:gd name="T48" fmla="*/ 0 w 270"/>
                <a:gd name="T49" fmla="*/ 3 h 190"/>
                <a:gd name="T50" fmla="*/ 1 w 270"/>
                <a:gd name="T51" fmla="*/ 3 h 190"/>
                <a:gd name="T52" fmla="*/ 2 w 270"/>
                <a:gd name="T53" fmla="*/ 3 h 190"/>
                <a:gd name="T54" fmla="*/ 1 w 270"/>
                <a:gd name="T55" fmla="*/ 3 h 190"/>
                <a:gd name="T56" fmla="*/ 2 w 270"/>
                <a:gd name="T57" fmla="*/ 3 h 190"/>
                <a:gd name="T58" fmla="*/ 2 w 270"/>
                <a:gd name="T59" fmla="*/ 3 h 190"/>
                <a:gd name="T60" fmla="*/ 3 w 270"/>
                <a:gd name="T61" fmla="*/ 3 h 190"/>
                <a:gd name="T62" fmla="*/ 2 w 270"/>
                <a:gd name="T63" fmla="*/ 1 h 190"/>
                <a:gd name="T64" fmla="*/ 3 w 270"/>
                <a:gd name="T65" fmla="*/ 2 h 190"/>
                <a:gd name="T66" fmla="*/ 4 w 270"/>
                <a:gd name="T67" fmla="*/ 2 h 190"/>
                <a:gd name="T68" fmla="*/ 4 w 270"/>
                <a:gd name="T69" fmla="*/ 2 h 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0"/>
                <a:gd name="T106" fmla="*/ 0 h 190"/>
                <a:gd name="T107" fmla="*/ 270 w 270"/>
                <a:gd name="T108" fmla="*/ 190 h 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0" h="190">
                  <a:moveTo>
                    <a:pt x="270" y="122"/>
                  </a:moveTo>
                  <a:lnTo>
                    <a:pt x="255" y="110"/>
                  </a:lnTo>
                  <a:lnTo>
                    <a:pt x="217" y="86"/>
                  </a:lnTo>
                  <a:lnTo>
                    <a:pt x="175" y="57"/>
                  </a:lnTo>
                  <a:lnTo>
                    <a:pt x="143" y="32"/>
                  </a:lnTo>
                  <a:lnTo>
                    <a:pt x="109" y="8"/>
                  </a:lnTo>
                  <a:lnTo>
                    <a:pt x="95" y="0"/>
                  </a:lnTo>
                  <a:lnTo>
                    <a:pt x="107" y="21"/>
                  </a:lnTo>
                  <a:lnTo>
                    <a:pt x="145" y="63"/>
                  </a:lnTo>
                  <a:lnTo>
                    <a:pt x="166" y="84"/>
                  </a:lnTo>
                  <a:lnTo>
                    <a:pt x="137" y="95"/>
                  </a:lnTo>
                  <a:lnTo>
                    <a:pt x="90" y="89"/>
                  </a:lnTo>
                  <a:lnTo>
                    <a:pt x="61" y="61"/>
                  </a:lnTo>
                  <a:lnTo>
                    <a:pt x="75" y="86"/>
                  </a:lnTo>
                  <a:lnTo>
                    <a:pt x="109" y="120"/>
                  </a:lnTo>
                  <a:lnTo>
                    <a:pt x="124" y="137"/>
                  </a:lnTo>
                  <a:lnTo>
                    <a:pt x="122" y="144"/>
                  </a:lnTo>
                  <a:lnTo>
                    <a:pt x="71" y="146"/>
                  </a:lnTo>
                  <a:lnTo>
                    <a:pt x="37" y="133"/>
                  </a:lnTo>
                  <a:lnTo>
                    <a:pt x="12" y="125"/>
                  </a:lnTo>
                  <a:lnTo>
                    <a:pt x="33" y="143"/>
                  </a:lnTo>
                  <a:lnTo>
                    <a:pt x="73" y="165"/>
                  </a:lnTo>
                  <a:lnTo>
                    <a:pt x="73" y="175"/>
                  </a:lnTo>
                  <a:lnTo>
                    <a:pt x="54" y="181"/>
                  </a:lnTo>
                  <a:lnTo>
                    <a:pt x="0" y="188"/>
                  </a:lnTo>
                  <a:lnTo>
                    <a:pt x="99" y="190"/>
                  </a:lnTo>
                  <a:lnTo>
                    <a:pt x="153" y="179"/>
                  </a:lnTo>
                  <a:lnTo>
                    <a:pt x="101" y="165"/>
                  </a:lnTo>
                  <a:lnTo>
                    <a:pt x="164" y="158"/>
                  </a:lnTo>
                  <a:lnTo>
                    <a:pt x="164" y="129"/>
                  </a:lnTo>
                  <a:lnTo>
                    <a:pt x="200" y="139"/>
                  </a:lnTo>
                  <a:lnTo>
                    <a:pt x="166" y="105"/>
                  </a:lnTo>
                  <a:lnTo>
                    <a:pt x="227" y="120"/>
                  </a:lnTo>
                  <a:lnTo>
                    <a:pt x="270" y="122"/>
                  </a:lnTo>
                  <a:close/>
                </a:path>
              </a:pathLst>
            </a:custGeom>
            <a:solidFill>
              <a:srgbClr val="FFCC7F"/>
            </a:solidFill>
            <a:ln w="9525">
              <a:noFill/>
              <a:round/>
              <a:headEnd/>
              <a:tailEnd/>
            </a:ln>
          </p:spPr>
          <p:txBody>
            <a:bodyPr/>
            <a:lstStyle/>
            <a:p>
              <a:endParaRPr lang="tr-TR"/>
            </a:p>
          </p:txBody>
        </p:sp>
        <p:sp>
          <p:nvSpPr>
            <p:cNvPr id="59730" name="Freeform 85"/>
            <p:cNvSpPr>
              <a:spLocks/>
            </p:cNvSpPr>
            <p:nvPr/>
          </p:nvSpPr>
          <p:spPr bwMode="auto">
            <a:xfrm>
              <a:off x="1471" y="1148"/>
              <a:ext cx="41" cy="51"/>
            </a:xfrm>
            <a:custGeom>
              <a:avLst/>
              <a:gdLst>
                <a:gd name="T0" fmla="*/ 1 w 82"/>
                <a:gd name="T1" fmla="*/ 0 h 103"/>
                <a:gd name="T2" fmla="*/ 1 w 82"/>
                <a:gd name="T3" fmla="*/ 0 h 103"/>
                <a:gd name="T4" fmla="*/ 1 w 82"/>
                <a:gd name="T5" fmla="*/ 0 h 103"/>
                <a:gd name="T6" fmla="*/ 1 w 82"/>
                <a:gd name="T7" fmla="*/ 1 h 103"/>
                <a:gd name="T8" fmla="*/ 1 w 82"/>
                <a:gd name="T9" fmla="*/ 0 h 103"/>
                <a:gd name="T10" fmla="*/ 0 w 82"/>
                <a:gd name="T11" fmla="*/ 1 h 103"/>
                <a:gd name="T12" fmla="*/ 1 w 82"/>
                <a:gd name="T13" fmla="*/ 0 h 103"/>
                <a:gd name="T14" fmla="*/ 1 w 82"/>
                <a:gd name="T15" fmla="*/ 0 h 103"/>
                <a:gd name="T16" fmla="*/ 1 w 82"/>
                <a:gd name="T17" fmla="*/ 0 h 103"/>
                <a:gd name="T18" fmla="*/ 1 w 82"/>
                <a:gd name="T19" fmla="*/ 0 h 103"/>
                <a:gd name="T20" fmla="*/ 1 w 82"/>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103"/>
                <a:gd name="T35" fmla="*/ 82 w 82"/>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103">
                  <a:moveTo>
                    <a:pt x="82" y="0"/>
                  </a:moveTo>
                  <a:lnTo>
                    <a:pt x="68" y="36"/>
                  </a:lnTo>
                  <a:lnTo>
                    <a:pt x="51" y="36"/>
                  </a:lnTo>
                  <a:lnTo>
                    <a:pt x="36" y="65"/>
                  </a:lnTo>
                  <a:lnTo>
                    <a:pt x="19" y="51"/>
                  </a:lnTo>
                  <a:lnTo>
                    <a:pt x="0" y="103"/>
                  </a:lnTo>
                  <a:lnTo>
                    <a:pt x="2" y="59"/>
                  </a:lnTo>
                  <a:lnTo>
                    <a:pt x="32" y="25"/>
                  </a:lnTo>
                  <a:lnTo>
                    <a:pt x="46" y="15"/>
                  </a:lnTo>
                  <a:lnTo>
                    <a:pt x="82" y="0"/>
                  </a:lnTo>
                  <a:close/>
                </a:path>
              </a:pathLst>
            </a:custGeom>
            <a:solidFill>
              <a:srgbClr val="F2BF8C"/>
            </a:solidFill>
            <a:ln w="9525">
              <a:noFill/>
              <a:round/>
              <a:headEnd/>
              <a:tailEnd/>
            </a:ln>
          </p:spPr>
          <p:txBody>
            <a:bodyPr/>
            <a:lstStyle/>
            <a:p>
              <a:endParaRPr lang="tr-TR"/>
            </a:p>
          </p:txBody>
        </p:sp>
        <p:sp>
          <p:nvSpPr>
            <p:cNvPr id="59731" name="Freeform 86"/>
            <p:cNvSpPr>
              <a:spLocks/>
            </p:cNvSpPr>
            <p:nvPr/>
          </p:nvSpPr>
          <p:spPr bwMode="auto">
            <a:xfrm>
              <a:off x="1417" y="1231"/>
              <a:ext cx="40" cy="76"/>
            </a:xfrm>
            <a:custGeom>
              <a:avLst/>
              <a:gdLst>
                <a:gd name="T0" fmla="*/ 1 w 80"/>
                <a:gd name="T1" fmla="*/ 0 h 153"/>
                <a:gd name="T2" fmla="*/ 1 w 80"/>
                <a:gd name="T3" fmla="*/ 0 h 153"/>
                <a:gd name="T4" fmla="*/ 1 w 80"/>
                <a:gd name="T5" fmla="*/ 0 h 153"/>
                <a:gd name="T6" fmla="*/ 1 w 80"/>
                <a:gd name="T7" fmla="*/ 0 h 153"/>
                <a:gd name="T8" fmla="*/ 1 w 80"/>
                <a:gd name="T9" fmla="*/ 0 h 153"/>
                <a:gd name="T10" fmla="*/ 1 w 80"/>
                <a:gd name="T11" fmla="*/ 1 h 153"/>
                <a:gd name="T12" fmla="*/ 1 w 80"/>
                <a:gd name="T13" fmla="*/ 2 h 153"/>
                <a:gd name="T14" fmla="*/ 1 w 80"/>
                <a:gd name="T15" fmla="*/ 2 h 153"/>
                <a:gd name="T16" fmla="*/ 1 w 80"/>
                <a:gd name="T17" fmla="*/ 1 h 153"/>
                <a:gd name="T18" fmla="*/ 0 w 80"/>
                <a:gd name="T19" fmla="*/ 0 h 153"/>
                <a:gd name="T20" fmla="*/ 1 w 80"/>
                <a:gd name="T21" fmla="*/ 0 h 153"/>
                <a:gd name="T22" fmla="*/ 1 w 80"/>
                <a:gd name="T23" fmla="*/ 0 h 153"/>
                <a:gd name="T24" fmla="*/ 1 w 80"/>
                <a:gd name="T25" fmla="*/ 0 h 153"/>
                <a:gd name="T26" fmla="*/ 1 w 80"/>
                <a:gd name="T27" fmla="*/ 0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153"/>
                <a:gd name="T44" fmla="*/ 80 w 80"/>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153">
                  <a:moveTo>
                    <a:pt x="47" y="0"/>
                  </a:moveTo>
                  <a:lnTo>
                    <a:pt x="80" y="59"/>
                  </a:lnTo>
                  <a:lnTo>
                    <a:pt x="53" y="44"/>
                  </a:lnTo>
                  <a:lnTo>
                    <a:pt x="26" y="46"/>
                  </a:lnTo>
                  <a:lnTo>
                    <a:pt x="15" y="57"/>
                  </a:lnTo>
                  <a:lnTo>
                    <a:pt x="40" y="88"/>
                  </a:lnTo>
                  <a:lnTo>
                    <a:pt x="38" y="137"/>
                  </a:lnTo>
                  <a:lnTo>
                    <a:pt x="3" y="153"/>
                  </a:lnTo>
                  <a:lnTo>
                    <a:pt x="26" y="107"/>
                  </a:lnTo>
                  <a:lnTo>
                    <a:pt x="0" y="61"/>
                  </a:lnTo>
                  <a:lnTo>
                    <a:pt x="17" y="31"/>
                  </a:lnTo>
                  <a:lnTo>
                    <a:pt x="38" y="27"/>
                  </a:lnTo>
                  <a:lnTo>
                    <a:pt x="47" y="0"/>
                  </a:lnTo>
                  <a:close/>
                </a:path>
              </a:pathLst>
            </a:custGeom>
            <a:solidFill>
              <a:srgbClr val="E5B27F"/>
            </a:solidFill>
            <a:ln w="9525">
              <a:noFill/>
              <a:round/>
              <a:headEnd/>
              <a:tailEnd/>
            </a:ln>
          </p:spPr>
          <p:txBody>
            <a:bodyPr/>
            <a:lstStyle/>
            <a:p>
              <a:endParaRPr lang="tr-TR"/>
            </a:p>
          </p:txBody>
        </p:sp>
        <p:sp>
          <p:nvSpPr>
            <p:cNvPr id="59732" name="Freeform 87"/>
            <p:cNvSpPr>
              <a:spLocks/>
            </p:cNvSpPr>
            <p:nvPr/>
          </p:nvSpPr>
          <p:spPr bwMode="auto">
            <a:xfrm>
              <a:off x="1399" y="1325"/>
              <a:ext cx="48" cy="30"/>
            </a:xfrm>
            <a:custGeom>
              <a:avLst/>
              <a:gdLst>
                <a:gd name="T0" fmla="*/ 2 w 96"/>
                <a:gd name="T1" fmla="*/ 0 h 59"/>
                <a:gd name="T2" fmla="*/ 1 w 96"/>
                <a:gd name="T3" fmla="*/ 1 h 59"/>
                <a:gd name="T4" fmla="*/ 1 w 96"/>
                <a:gd name="T5" fmla="*/ 1 h 59"/>
                <a:gd name="T6" fmla="*/ 0 w 96"/>
                <a:gd name="T7" fmla="*/ 1 h 59"/>
                <a:gd name="T8" fmla="*/ 1 w 96"/>
                <a:gd name="T9" fmla="*/ 1 h 59"/>
                <a:gd name="T10" fmla="*/ 2 w 96"/>
                <a:gd name="T11" fmla="*/ 1 h 59"/>
                <a:gd name="T12" fmla="*/ 2 w 96"/>
                <a:gd name="T13" fmla="*/ 1 h 59"/>
                <a:gd name="T14" fmla="*/ 2 w 96"/>
                <a:gd name="T15" fmla="*/ 1 h 59"/>
                <a:gd name="T16" fmla="*/ 2 w 96"/>
                <a:gd name="T17" fmla="*/ 0 h 59"/>
                <a:gd name="T18" fmla="*/ 2 w 96"/>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59"/>
                <a:gd name="T32" fmla="*/ 96 w 96"/>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59">
                  <a:moveTo>
                    <a:pt x="87" y="0"/>
                  </a:moveTo>
                  <a:lnTo>
                    <a:pt x="62" y="7"/>
                  </a:lnTo>
                  <a:lnTo>
                    <a:pt x="24" y="21"/>
                  </a:lnTo>
                  <a:lnTo>
                    <a:pt x="0" y="59"/>
                  </a:lnTo>
                  <a:lnTo>
                    <a:pt x="41" y="41"/>
                  </a:lnTo>
                  <a:lnTo>
                    <a:pt x="70" y="47"/>
                  </a:lnTo>
                  <a:lnTo>
                    <a:pt x="96" y="40"/>
                  </a:lnTo>
                  <a:lnTo>
                    <a:pt x="70" y="19"/>
                  </a:lnTo>
                  <a:lnTo>
                    <a:pt x="87" y="0"/>
                  </a:lnTo>
                  <a:close/>
                </a:path>
              </a:pathLst>
            </a:custGeom>
            <a:solidFill>
              <a:srgbClr val="E5B27F"/>
            </a:solidFill>
            <a:ln w="9525">
              <a:noFill/>
              <a:round/>
              <a:headEnd/>
              <a:tailEnd/>
            </a:ln>
          </p:spPr>
          <p:txBody>
            <a:bodyPr/>
            <a:lstStyle/>
            <a:p>
              <a:endParaRPr lang="tr-TR"/>
            </a:p>
          </p:txBody>
        </p:sp>
        <p:sp>
          <p:nvSpPr>
            <p:cNvPr id="59733" name="Freeform 88"/>
            <p:cNvSpPr>
              <a:spLocks/>
            </p:cNvSpPr>
            <p:nvPr/>
          </p:nvSpPr>
          <p:spPr bwMode="auto">
            <a:xfrm>
              <a:off x="1416" y="1609"/>
              <a:ext cx="21" cy="43"/>
            </a:xfrm>
            <a:custGeom>
              <a:avLst/>
              <a:gdLst>
                <a:gd name="T0" fmla="*/ 1 w 42"/>
                <a:gd name="T1" fmla="*/ 0 h 86"/>
                <a:gd name="T2" fmla="*/ 0 w 42"/>
                <a:gd name="T3" fmla="*/ 1 h 86"/>
                <a:gd name="T4" fmla="*/ 1 w 42"/>
                <a:gd name="T5" fmla="*/ 1 h 86"/>
                <a:gd name="T6" fmla="*/ 1 w 42"/>
                <a:gd name="T7" fmla="*/ 1 h 86"/>
                <a:gd name="T8" fmla="*/ 1 w 42"/>
                <a:gd name="T9" fmla="*/ 0 h 86"/>
                <a:gd name="T10" fmla="*/ 1 w 42"/>
                <a:gd name="T11" fmla="*/ 0 h 86"/>
                <a:gd name="T12" fmla="*/ 0 60000 65536"/>
                <a:gd name="T13" fmla="*/ 0 60000 65536"/>
                <a:gd name="T14" fmla="*/ 0 60000 65536"/>
                <a:gd name="T15" fmla="*/ 0 60000 65536"/>
                <a:gd name="T16" fmla="*/ 0 60000 65536"/>
                <a:gd name="T17" fmla="*/ 0 60000 65536"/>
                <a:gd name="T18" fmla="*/ 0 w 42"/>
                <a:gd name="T19" fmla="*/ 0 h 86"/>
                <a:gd name="T20" fmla="*/ 42 w 42"/>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42" h="86">
                  <a:moveTo>
                    <a:pt x="42" y="0"/>
                  </a:moveTo>
                  <a:lnTo>
                    <a:pt x="0" y="27"/>
                  </a:lnTo>
                  <a:lnTo>
                    <a:pt x="5" y="86"/>
                  </a:lnTo>
                  <a:lnTo>
                    <a:pt x="24" y="34"/>
                  </a:lnTo>
                  <a:lnTo>
                    <a:pt x="42" y="0"/>
                  </a:lnTo>
                  <a:close/>
                </a:path>
              </a:pathLst>
            </a:custGeom>
            <a:solidFill>
              <a:srgbClr val="CCCCCC"/>
            </a:solidFill>
            <a:ln w="9525">
              <a:noFill/>
              <a:round/>
              <a:headEnd/>
              <a:tailEnd/>
            </a:ln>
          </p:spPr>
          <p:txBody>
            <a:bodyPr/>
            <a:lstStyle/>
            <a:p>
              <a:endParaRPr lang="tr-TR"/>
            </a:p>
          </p:txBody>
        </p:sp>
        <p:sp>
          <p:nvSpPr>
            <p:cNvPr id="59734" name="Freeform 89"/>
            <p:cNvSpPr>
              <a:spLocks/>
            </p:cNvSpPr>
            <p:nvPr/>
          </p:nvSpPr>
          <p:spPr bwMode="auto">
            <a:xfrm>
              <a:off x="1721" y="1725"/>
              <a:ext cx="12" cy="11"/>
            </a:xfrm>
            <a:custGeom>
              <a:avLst/>
              <a:gdLst>
                <a:gd name="T0" fmla="*/ 0 w 25"/>
                <a:gd name="T1" fmla="*/ 0 h 21"/>
                <a:gd name="T2" fmla="*/ 0 w 25"/>
                <a:gd name="T3" fmla="*/ 1 h 21"/>
                <a:gd name="T4" fmla="*/ 0 w 25"/>
                <a:gd name="T5" fmla="*/ 1 h 21"/>
                <a:gd name="T6" fmla="*/ 0 w 25"/>
                <a:gd name="T7" fmla="*/ 1 h 21"/>
                <a:gd name="T8" fmla="*/ 0 w 25"/>
                <a:gd name="T9" fmla="*/ 0 h 21"/>
                <a:gd name="T10" fmla="*/ 0 w 25"/>
                <a:gd name="T11" fmla="*/ 0 h 21"/>
                <a:gd name="T12" fmla="*/ 0 60000 65536"/>
                <a:gd name="T13" fmla="*/ 0 60000 65536"/>
                <a:gd name="T14" fmla="*/ 0 60000 65536"/>
                <a:gd name="T15" fmla="*/ 0 60000 65536"/>
                <a:gd name="T16" fmla="*/ 0 60000 65536"/>
                <a:gd name="T17" fmla="*/ 0 60000 65536"/>
                <a:gd name="T18" fmla="*/ 0 w 25"/>
                <a:gd name="T19" fmla="*/ 0 h 21"/>
                <a:gd name="T20" fmla="*/ 25 w 2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5" h="21">
                  <a:moveTo>
                    <a:pt x="0" y="0"/>
                  </a:moveTo>
                  <a:lnTo>
                    <a:pt x="23" y="11"/>
                  </a:lnTo>
                  <a:lnTo>
                    <a:pt x="25" y="21"/>
                  </a:lnTo>
                  <a:lnTo>
                    <a:pt x="10" y="13"/>
                  </a:lnTo>
                  <a:lnTo>
                    <a:pt x="0" y="0"/>
                  </a:lnTo>
                  <a:close/>
                </a:path>
              </a:pathLst>
            </a:custGeom>
            <a:solidFill>
              <a:srgbClr val="FAADAD"/>
            </a:solidFill>
            <a:ln w="9525">
              <a:noFill/>
              <a:round/>
              <a:headEnd/>
              <a:tailEnd/>
            </a:ln>
          </p:spPr>
          <p:txBody>
            <a:bodyPr/>
            <a:lstStyle/>
            <a:p>
              <a:endParaRPr lang="tr-TR"/>
            </a:p>
          </p:txBody>
        </p:sp>
        <p:sp>
          <p:nvSpPr>
            <p:cNvPr id="59735" name="Freeform 90"/>
            <p:cNvSpPr>
              <a:spLocks/>
            </p:cNvSpPr>
            <p:nvPr/>
          </p:nvSpPr>
          <p:spPr bwMode="auto">
            <a:xfrm>
              <a:off x="1752" y="1743"/>
              <a:ext cx="6" cy="8"/>
            </a:xfrm>
            <a:custGeom>
              <a:avLst/>
              <a:gdLst>
                <a:gd name="T0" fmla="*/ 0 w 11"/>
                <a:gd name="T1" fmla="*/ 0 h 15"/>
                <a:gd name="T2" fmla="*/ 1 w 11"/>
                <a:gd name="T3" fmla="*/ 0 h 15"/>
                <a:gd name="T4" fmla="*/ 1 w 11"/>
                <a:gd name="T5" fmla="*/ 1 h 15"/>
                <a:gd name="T6" fmla="*/ 1 w 11"/>
                <a:gd name="T7" fmla="*/ 1 h 15"/>
                <a:gd name="T8" fmla="*/ 0 w 11"/>
                <a:gd name="T9" fmla="*/ 0 h 15"/>
                <a:gd name="T10" fmla="*/ 0 w 11"/>
                <a:gd name="T11" fmla="*/ 0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0" y="0"/>
                  </a:moveTo>
                  <a:lnTo>
                    <a:pt x="9" y="0"/>
                  </a:lnTo>
                  <a:lnTo>
                    <a:pt x="11" y="15"/>
                  </a:lnTo>
                  <a:lnTo>
                    <a:pt x="2" y="13"/>
                  </a:lnTo>
                  <a:lnTo>
                    <a:pt x="0" y="0"/>
                  </a:lnTo>
                  <a:close/>
                </a:path>
              </a:pathLst>
            </a:custGeom>
            <a:solidFill>
              <a:srgbClr val="FAADAD"/>
            </a:solidFill>
            <a:ln w="9525">
              <a:noFill/>
              <a:round/>
              <a:headEnd/>
              <a:tailEnd/>
            </a:ln>
          </p:spPr>
          <p:txBody>
            <a:bodyPr/>
            <a:lstStyle/>
            <a:p>
              <a:endParaRPr lang="tr-TR"/>
            </a:p>
          </p:txBody>
        </p:sp>
        <p:sp>
          <p:nvSpPr>
            <p:cNvPr id="59736" name="Freeform 91"/>
            <p:cNvSpPr>
              <a:spLocks/>
            </p:cNvSpPr>
            <p:nvPr/>
          </p:nvSpPr>
          <p:spPr bwMode="auto">
            <a:xfrm>
              <a:off x="1372" y="1208"/>
              <a:ext cx="88" cy="264"/>
            </a:xfrm>
            <a:custGeom>
              <a:avLst/>
              <a:gdLst>
                <a:gd name="T0" fmla="*/ 3 w 175"/>
                <a:gd name="T1" fmla="*/ 0 h 526"/>
                <a:gd name="T2" fmla="*/ 2 w 175"/>
                <a:gd name="T3" fmla="*/ 1 h 526"/>
                <a:gd name="T4" fmla="*/ 1 w 175"/>
                <a:gd name="T5" fmla="*/ 2 h 526"/>
                <a:gd name="T6" fmla="*/ 1 w 175"/>
                <a:gd name="T7" fmla="*/ 3 h 526"/>
                <a:gd name="T8" fmla="*/ 1 w 175"/>
                <a:gd name="T9" fmla="*/ 3 h 526"/>
                <a:gd name="T10" fmla="*/ 1 w 175"/>
                <a:gd name="T11" fmla="*/ 4 h 526"/>
                <a:gd name="T12" fmla="*/ 1 w 175"/>
                <a:gd name="T13" fmla="*/ 6 h 526"/>
                <a:gd name="T14" fmla="*/ 1 w 175"/>
                <a:gd name="T15" fmla="*/ 6 h 526"/>
                <a:gd name="T16" fmla="*/ 1 w 175"/>
                <a:gd name="T17" fmla="*/ 6 h 526"/>
                <a:gd name="T18" fmla="*/ 1 w 175"/>
                <a:gd name="T19" fmla="*/ 6 h 526"/>
                <a:gd name="T20" fmla="*/ 1 w 175"/>
                <a:gd name="T21" fmla="*/ 7 h 526"/>
                <a:gd name="T22" fmla="*/ 1 w 175"/>
                <a:gd name="T23" fmla="*/ 7 h 526"/>
                <a:gd name="T24" fmla="*/ 0 w 175"/>
                <a:gd name="T25" fmla="*/ 8 h 526"/>
                <a:gd name="T26" fmla="*/ 1 w 175"/>
                <a:gd name="T27" fmla="*/ 8 h 526"/>
                <a:gd name="T28" fmla="*/ 1 w 175"/>
                <a:gd name="T29" fmla="*/ 9 h 526"/>
                <a:gd name="T30" fmla="*/ 2 w 175"/>
                <a:gd name="T31" fmla="*/ 9 h 526"/>
                <a:gd name="T32" fmla="*/ 2 w 175"/>
                <a:gd name="T33" fmla="*/ 9 h 526"/>
                <a:gd name="T34" fmla="*/ 2 w 175"/>
                <a:gd name="T35" fmla="*/ 8 h 526"/>
                <a:gd name="T36" fmla="*/ 2 w 175"/>
                <a:gd name="T37" fmla="*/ 8 h 526"/>
                <a:gd name="T38" fmla="*/ 2 w 175"/>
                <a:gd name="T39" fmla="*/ 8 h 526"/>
                <a:gd name="T40" fmla="*/ 2 w 175"/>
                <a:gd name="T41" fmla="*/ 8 h 526"/>
                <a:gd name="T42" fmla="*/ 1 w 175"/>
                <a:gd name="T43" fmla="*/ 8 h 526"/>
                <a:gd name="T44" fmla="*/ 1 w 175"/>
                <a:gd name="T45" fmla="*/ 8 h 526"/>
                <a:gd name="T46" fmla="*/ 1 w 175"/>
                <a:gd name="T47" fmla="*/ 7 h 526"/>
                <a:gd name="T48" fmla="*/ 1 w 175"/>
                <a:gd name="T49" fmla="*/ 7 h 526"/>
                <a:gd name="T50" fmla="*/ 2 w 175"/>
                <a:gd name="T51" fmla="*/ 7 h 526"/>
                <a:gd name="T52" fmla="*/ 2 w 175"/>
                <a:gd name="T53" fmla="*/ 7 h 526"/>
                <a:gd name="T54" fmla="*/ 2 w 175"/>
                <a:gd name="T55" fmla="*/ 6 h 526"/>
                <a:gd name="T56" fmla="*/ 2 w 175"/>
                <a:gd name="T57" fmla="*/ 6 h 526"/>
                <a:gd name="T58" fmla="*/ 2 w 175"/>
                <a:gd name="T59" fmla="*/ 5 h 526"/>
                <a:gd name="T60" fmla="*/ 2 w 175"/>
                <a:gd name="T61" fmla="*/ 5 h 526"/>
                <a:gd name="T62" fmla="*/ 1 w 175"/>
                <a:gd name="T63" fmla="*/ 6 h 526"/>
                <a:gd name="T64" fmla="*/ 1 w 175"/>
                <a:gd name="T65" fmla="*/ 5 h 526"/>
                <a:gd name="T66" fmla="*/ 1 w 175"/>
                <a:gd name="T67" fmla="*/ 5 h 526"/>
                <a:gd name="T68" fmla="*/ 1 w 175"/>
                <a:gd name="T69" fmla="*/ 4 h 526"/>
                <a:gd name="T70" fmla="*/ 2 w 175"/>
                <a:gd name="T71" fmla="*/ 4 h 526"/>
                <a:gd name="T72" fmla="*/ 3 w 175"/>
                <a:gd name="T73" fmla="*/ 4 h 526"/>
                <a:gd name="T74" fmla="*/ 3 w 175"/>
                <a:gd name="T75" fmla="*/ 4 h 526"/>
                <a:gd name="T76" fmla="*/ 3 w 175"/>
                <a:gd name="T77" fmla="*/ 3 h 526"/>
                <a:gd name="T78" fmla="*/ 3 w 175"/>
                <a:gd name="T79" fmla="*/ 2 h 526"/>
                <a:gd name="T80" fmla="*/ 2 w 175"/>
                <a:gd name="T81" fmla="*/ 2 h 526"/>
                <a:gd name="T82" fmla="*/ 3 w 175"/>
                <a:gd name="T83" fmla="*/ 3 h 526"/>
                <a:gd name="T84" fmla="*/ 3 w 175"/>
                <a:gd name="T85" fmla="*/ 3 h 526"/>
                <a:gd name="T86" fmla="*/ 3 w 175"/>
                <a:gd name="T87" fmla="*/ 3 h 526"/>
                <a:gd name="T88" fmla="*/ 3 w 175"/>
                <a:gd name="T89" fmla="*/ 4 h 526"/>
                <a:gd name="T90" fmla="*/ 2 w 175"/>
                <a:gd name="T91" fmla="*/ 4 h 526"/>
                <a:gd name="T92" fmla="*/ 1 w 175"/>
                <a:gd name="T93" fmla="*/ 4 h 526"/>
                <a:gd name="T94" fmla="*/ 1 w 175"/>
                <a:gd name="T95" fmla="*/ 4 h 526"/>
                <a:gd name="T96" fmla="*/ 1 w 175"/>
                <a:gd name="T97" fmla="*/ 4 h 526"/>
                <a:gd name="T98" fmla="*/ 2 w 175"/>
                <a:gd name="T99" fmla="*/ 3 h 526"/>
                <a:gd name="T100" fmla="*/ 2 w 175"/>
                <a:gd name="T101" fmla="*/ 3 h 526"/>
                <a:gd name="T102" fmla="*/ 2 w 175"/>
                <a:gd name="T103" fmla="*/ 2 h 526"/>
                <a:gd name="T104" fmla="*/ 2 w 175"/>
                <a:gd name="T105" fmla="*/ 2 h 526"/>
                <a:gd name="T106" fmla="*/ 2 w 175"/>
                <a:gd name="T107" fmla="*/ 1 h 526"/>
                <a:gd name="T108" fmla="*/ 2 w 175"/>
                <a:gd name="T109" fmla="*/ 1 h 526"/>
                <a:gd name="T110" fmla="*/ 3 w 175"/>
                <a:gd name="T111" fmla="*/ 1 h 526"/>
                <a:gd name="T112" fmla="*/ 3 w 175"/>
                <a:gd name="T113" fmla="*/ 0 h 526"/>
                <a:gd name="T114" fmla="*/ 3 w 175"/>
                <a:gd name="T115" fmla="*/ 0 h 5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5"/>
                <a:gd name="T175" fmla="*/ 0 h 526"/>
                <a:gd name="T176" fmla="*/ 175 w 175"/>
                <a:gd name="T177" fmla="*/ 526 h 5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5" h="526">
                  <a:moveTo>
                    <a:pt x="130" y="0"/>
                  </a:moveTo>
                  <a:lnTo>
                    <a:pt x="97" y="34"/>
                  </a:lnTo>
                  <a:lnTo>
                    <a:pt x="59" y="89"/>
                  </a:lnTo>
                  <a:lnTo>
                    <a:pt x="48" y="165"/>
                  </a:lnTo>
                  <a:lnTo>
                    <a:pt x="61" y="184"/>
                  </a:lnTo>
                  <a:lnTo>
                    <a:pt x="23" y="217"/>
                  </a:lnTo>
                  <a:lnTo>
                    <a:pt x="14" y="325"/>
                  </a:lnTo>
                  <a:lnTo>
                    <a:pt x="40" y="348"/>
                  </a:lnTo>
                  <a:lnTo>
                    <a:pt x="63" y="353"/>
                  </a:lnTo>
                  <a:lnTo>
                    <a:pt x="59" y="369"/>
                  </a:lnTo>
                  <a:lnTo>
                    <a:pt x="42" y="393"/>
                  </a:lnTo>
                  <a:lnTo>
                    <a:pt x="14" y="418"/>
                  </a:lnTo>
                  <a:lnTo>
                    <a:pt x="0" y="454"/>
                  </a:lnTo>
                  <a:lnTo>
                    <a:pt x="8" y="490"/>
                  </a:lnTo>
                  <a:lnTo>
                    <a:pt x="38" y="517"/>
                  </a:lnTo>
                  <a:lnTo>
                    <a:pt x="82" y="526"/>
                  </a:lnTo>
                  <a:lnTo>
                    <a:pt x="103" y="513"/>
                  </a:lnTo>
                  <a:lnTo>
                    <a:pt x="109" y="485"/>
                  </a:lnTo>
                  <a:lnTo>
                    <a:pt x="111" y="450"/>
                  </a:lnTo>
                  <a:lnTo>
                    <a:pt x="107" y="462"/>
                  </a:lnTo>
                  <a:lnTo>
                    <a:pt x="80" y="477"/>
                  </a:lnTo>
                  <a:lnTo>
                    <a:pt x="44" y="473"/>
                  </a:lnTo>
                  <a:lnTo>
                    <a:pt x="35" y="454"/>
                  </a:lnTo>
                  <a:lnTo>
                    <a:pt x="42" y="412"/>
                  </a:lnTo>
                  <a:lnTo>
                    <a:pt x="48" y="426"/>
                  </a:lnTo>
                  <a:lnTo>
                    <a:pt x="65" y="431"/>
                  </a:lnTo>
                  <a:lnTo>
                    <a:pt x="80" y="399"/>
                  </a:lnTo>
                  <a:lnTo>
                    <a:pt x="74" y="367"/>
                  </a:lnTo>
                  <a:lnTo>
                    <a:pt x="88" y="323"/>
                  </a:lnTo>
                  <a:lnTo>
                    <a:pt x="116" y="289"/>
                  </a:lnTo>
                  <a:lnTo>
                    <a:pt x="73" y="315"/>
                  </a:lnTo>
                  <a:lnTo>
                    <a:pt x="59" y="325"/>
                  </a:lnTo>
                  <a:lnTo>
                    <a:pt x="36" y="317"/>
                  </a:lnTo>
                  <a:lnTo>
                    <a:pt x="31" y="281"/>
                  </a:lnTo>
                  <a:lnTo>
                    <a:pt x="46" y="251"/>
                  </a:lnTo>
                  <a:lnTo>
                    <a:pt x="111" y="241"/>
                  </a:lnTo>
                  <a:lnTo>
                    <a:pt x="133" y="228"/>
                  </a:lnTo>
                  <a:lnTo>
                    <a:pt x="162" y="205"/>
                  </a:lnTo>
                  <a:lnTo>
                    <a:pt x="175" y="129"/>
                  </a:lnTo>
                  <a:lnTo>
                    <a:pt x="133" y="112"/>
                  </a:lnTo>
                  <a:lnTo>
                    <a:pt x="111" y="106"/>
                  </a:lnTo>
                  <a:lnTo>
                    <a:pt x="150" y="140"/>
                  </a:lnTo>
                  <a:lnTo>
                    <a:pt x="150" y="165"/>
                  </a:lnTo>
                  <a:lnTo>
                    <a:pt x="149" y="184"/>
                  </a:lnTo>
                  <a:lnTo>
                    <a:pt x="133" y="205"/>
                  </a:lnTo>
                  <a:lnTo>
                    <a:pt x="88" y="220"/>
                  </a:lnTo>
                  <a:lnTo>
                    <a:pt x="55" y="234"/>
                  </a:lnTo>
                  <a:lnTo>
                    <a:pt x="38" y="239"/>
                  </a:lnTo>
                  <a:lnTo>
                    <a:pt x="35" y="232"/>
                  </a:lnTo>
                  <a:lnTo>
                    <a:pt x="76" y="188"/>
                  </a:lnTo>
                  <a:lnTo>
                    <a:pt x="101" y="165"/>
                  </a:lnTo>
                  <a:lnTo>
                    <a:pt x="82" y="120"/>
                  </a:lnTo>
                  <a:lnTo>
                    <a:pt x="86" y="70"/>
                  </a:lnTo>
                  <a:lnTo>
                    <a:pt x="112" y="38"/>
                  </a:lnTo>
                  <a:lnTo>
                    <a:pt x="128" y="23"/>
                  </a:lnTo>
                  <a:lnTo>
                    <a:pt x="154" y="2"/>
                  </a:lnTo>
                  <a:lnTo>
                    <a:pt x="130" y="0"/>
                  </a:lnTo>
                  <a:close/>
                </a:path>
              </a:pathLst>
            </a:custGeom>
            <a:solidFill>
              <a:srgbClr val="000000"/>
            </a:solidFill>
            <a:ln w="9525">
              <a:noFill/>
              <a:round/>
              <a:headEnd/>
              <a:tailEnd/>
            </a:ln>
          </p:spPr>
          <p:txBody>
            <a:bodyPr/>
            <a:lstStyle/>
            <a:p>
              <a:endParaRPr lang="tr-TR"/>
            </a:p>
          </p:txBody>
        </p:sp>
        <p:sp>
          <p:nvSpPr>
            <p:cNvPr id="59737" name="Freeform 92"/>
            <p:cNvSpPr>
              <a:spLocks/>
            </p:cNvSpPr>
            <p:nvPr/>
          </p:nvSpPr>
          <p:spPr bwMode="auto">
            <a:xfrm>
              <a:off x="1404" y="1073"/>
              <a:ext cx="616" cy="613"/>
            </a:xfrm>
            <a:custGeom>
              <a:avLst/>
              <a:gdLst>
                <a:gd name="T0" fmla="*/ 19 w 1230"/>
                <a:gd name="T1" fmla="*/ 5 h 1226"/>
                <a:gd name="T2" fmla="*/ 17 w 1230"/>
                <a:gd name="T3" fmla="*/ 3 h 1226"/>
                <a:gd name="T4" fmla="*/ 16 w 1230"/>
                <a:gd name="T5" fmla="*/ 2 h 1226"/>
                <a:gd name="T6" fmla="*/ 13 w 1230"/>
                <a:gd name="T7" fmla="*/ 1 h 1226"/>
                <a:gd name="T8" fmla="*/ 10 w 1230"/>
                <a:gd name="T9" fmla="*/ 0 h 1226"/>
                <a:gd name="T10" fmla="*/ 6 w 1230"/>
                <a:gd name="T11" fmla="*/ 1 h 1226"/>
                <a:gd name="T12" fmla="*/ 5 w 1230"/>
                <a:gd name="T13" fmla="*/ 2 h 1226"/>
                <a:gd name="T14" fmla="*/ 3 w 1230"/>
                <a:gd name="T15" fmla="*/ 2 h 1226"/>
                <a:gd name="T16" fmla="*/ 2 w 1230"/>
                <a:gd name="T17" fmla="*/ 5 h 1226"/>
                <a:gd name="T18" fmla="*/ 2 w 1230"/>
                <a:gd name="T19" fmla="*/ 9 h 1226"/>
                <a:gd name="T20" fmla="*/ 1 w 1230"/>
                <a:gd name="T21" fmla="*/ 10 h 1226"/>
                <a:gd name="T22" fmla="*/ 2 w 1230"/>
                <a:gd name="T23" fmla="*/ 14 h 1226"/>
                <a:gd name="T24" fmla="*/ 1 w 1230"/>
                <a:gd name="T25" fmla="*/ 17 h 1226"/>
                <a:gd name="T26" fmla="*/ 1 w 1230"/>
                <a:gd name="T27" fmla="*/ 18 h 1226"/>
                <a:gd name="T28" fmla="*/ 2 w 1230"/>
                <a:gd name="T29" fmla="*/ 14 h 1226"/>
                <a:gd name="T30" fmla="*/ 3 w 1230"/>
                <a:gd name="T31" fmla="*/ 15 h 1226"/>
                <a:gd name="T32" fmla="*/ 4 w 1230"/>
                <a:gd name="T33" fmla="*/ 14 h 1226"/>
                <a:gd name="T34" fmla="*/ 1 w 1230"/>
                <a:gd name="T35" fmla="*/ 13 h 1226"/>
                <a:gd name="T36" fmla="*/ 2 w 1230"/>
                <a:gd name="T37" fmla="*/ 9 h 1226"/>
                <a:gd name="T38" fmla="*/ 4 w 1230"/>
                <a:gd name="T39" fmla="*/ 10 h 1226"/>
                <a:gd name="T40" fmla="*/ 6 w 1230"/>
                <a:gd name="T41" fmla="*/ 11 h 1226"/>
                <a:gd name="T42" fmla="*/ 4 w 1230"/>
                <a:gd name="T43" fmla="*/ 10 h 1226"/>
                <a:gd name="T44" fmla="*/ 3 w 1230"/>
                <a:gd name="T45" fmla="*/ 9 h 1226"/>
                <a:gd name="T46" fmla="*/ 3 w 1230"/>
                <a:gd name="T47" fmla="*/ 5 h 1226"/>
                <a:gd name="T48" fmla="*/ 4 w 1230"/>
                <a:gd name="T49" fmla="*/ 6 h 1226"/>
                <a:gd name="T50" fmla="*/ 5 w 1230"/>
                <a:gd name="T51" fmla="*/ 9 h 1226"/>
                <a:gd name="T52" fmla="*/ 4 w 1230"/>
                <a:gd name="T53" fmla="*/ 7 h 1226"/>
                <a:gd name="T54" fmla="*/ 3 w 1230"/>
                <a:gd name="T55" fmla="*/ 3 h 1226"/>
                <a:gd name="T56" fmla="*/ 3 w 1230"/>
                <a:gd name="T57" fmla="*/ 5 h 1226"/>
                <a:gd name="T58" fmla="*/ 3 w 1230"/>
                <a:gd name="T59" fmla="*/ 2 h 1226"/>
                <a:gd name="T60" fmla="*/ 4 w 1230"/>
                <a:gd name="T61" fmla="*/ 2 h 1226"/>
                <a:gd name="T62" fmla="*/ 4 w 1230"/>
                <a:gd name="T63" fmla="*/ 5 h 1226"/>
                <a:gd name="T64" fmla="*/ 5 w 1230"/>
                <a:gd name="T65" fmla="*/ 7 h 1226"/>
                <a:gd name="T66" fmla="*/ 4 w 1230"/>
                <a:gd name="T67" fmla="*/ 3 h 1226"/>
                <a:gd name="T68" fmla="*/ 5 w 1230"/>
                <a:gd name="T69" fmla="*/ 5 h 1226"/>
                <a:gd name="T70" fmla="*/ 5 w 1230"/>
                <a:gd name="T71" fmla="*/ 3 h 1226"/>
                <a:gd name="T72" fmla="*/ 6 w 1230"/>
                <a:gd name="T73" fmla="*/ 1 h 1226"/>
                <a:gd name="T74" fmla="*/ 8 w 1230"/>
                <a:gd name="T75" fmla="*/ 1 h 1226"/>
                <a:gd name="T76" fmla="*/ 9 w 1230"/>
                <a:gd name="T77" fmla="*/ 1 h 1226"/>
                <a:gd name="T78" fmla="*/ 8 w 1230"/>
                <a:gd name="T79" fmla="*/ 1 h 1226"/>
                <a:gd name="T80" fmla="*/ 10 w 1230"/>
                <a:gd name="T81" fmla="*/ 1 h 1226"/>
                <a:gd name="T82" fmla="*/ 12 w 1230"/>
                <a:gd name="T83" fmla="*/ 1 h 1226"/>
                <a:gd name="T84" fmla="*/ 11 w 1230"/>
                <a:gd name="T85" fmla="*/ 1 h 1226"/>
                <a:gd name="T86" fmla="*/ 13 w 1230"/>
                <a:gd name="T87" fmla="*/ 3 h 1226"/>
                <a:gd name="T88" fmla="*/ 12 w 1230"/>
                <a:gd name="T89" fmla="*/ 1 h 1226"/>
                <a:gd name="T90" fmla="*/ 14 w 1230"/>
                <a:gd name="T91" fmla="*/ 1 h 1226"/>
                <a:gd name="T92" fmla="*/ 16 w 1230"/>
                <a:gd name="T93" fmla="*/ 3 h 1226"/>
                <a:gd name="T94" fmla="*/ 17 w 1230"/>
                <a:gd name="T95" fmla="*/ 5 h 1226"/>
                <a:gd name="T96" fmla="*/ 17 w 1230"/>
                <a:gd name="T97" fmla="*/ 5 h 1226"/>
                <a:gd name="T98" fmla="*/ 19 w 1230"/>
                <a:gd name="T99" fmla="*/ 6 h 1226"/>
                <a:gd name="T100" fmla="*/ 20 w 1230"/>
                <a:gd name="T101" fmla="*/ 7 h 1226"/>
                <a:gd name="T102" fmla="*/ 19 w 1230"/>
                <a:gd name="T103" fmla="*/ 5 h 1226"/>
                <a:gd name="T104" fmla="*/ 19 w 1230"/>
                <a:gd name="T105" fmla="*/ 7 h 12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0"/>
                <a:gd name="T160" fmla="*/ 0 h 1226"/>
                <a:gd name="T161" fmla="*/ 1230 w 1230"/>
                <a:gd name="T162" fmla="*/ 1226 h 12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0" h="1226">
                  <a:moveTo>
                    <a:pt x="1183" y="437"/>
                  </a:moveTo>
                  <a:lnTo>
                    <a:pt x="1167" y="378"/>
                  </a:lnTo>
                  <a:lnTo>
                    <a:pt x="1152" y="333"/>
                  </a:lnTo>
                  <a:lnTo>
                    <a:pt x="1133" y="302"/>
                  </a:lnTo>
                  <a:lnTo>
                    <a:pt x="1095" y="262"/>
                  </a:lnTo>
                  <a:lnTo>
                    <a:pt x="1065" y="230"/>
                  </a:lnTo>
                  <a:lnTo>
                    <a:pt x="1030" y="196"/>
                  </a:lnTo>
                  <a:lnTo>
                    <a:pt x="996" y="160"/>
                  </a:lnTo>
                  <a:lnTo>
                    <a:pt x="966" y="129"/>
                  </a:lnTo>
                  <a:lnTo>
                    <a:pt x="918" y="87"/>
                  </a:lnTo>
                  <a:lnTo>
                    <a:pt x="875" y="66"/>
                  </a:lnTo>
                  <a:lnTo>
                    <a:pt x="812" y="42"/>
                  </a:lnTo>
                  <a:lnTo>
                    <a:pt x="745" y="19"/>
                  </a:lnTo>
                  <a:lnTo>
                    <a:pt x="686" y="6"/>
                  </a:lnTo>
                  <a:lnTo>
                    <a:pt x="586" y="0"/>
                  </a:lnTo>
                  <a:lnTo>
                    <a:pt x="470" y="19"/>
                  </a:lnTo>
                  <a:lnTo>
                    <a:pt x="409" y="44"/>
                  </a:lnTo>
                  <a:lnTo>
                    <a:pt x="357" y="76"/>
                  </a:lnTo>
                  <a:lnTo>
                    <a:pt x="308" y="114"/>
                  </a:lnTo>
                  <a:lnTo>
                    <a:pt x="283" y="152"/>
                  </a:lnTo>
                  <a:lnTo>
                    <a:pt x="276" y="139"/>
                  </a:lnTo>
                  <a:lnTo>
                    <a:pt x="276" y="112"/>
                  </a:lnTo>
                  <a:lnTo>
                    <a:pt x="184" y="131"/>
                  </a:lnTo>
                  <a:lnTo>
                    <a:pt x="148" y="156"/>
                  </a:lnTo>
                  <a:lnTo>
                    <a:pt x="114" y="182"/>
                  </a:lnTo>
                  <a:lnTo>
                    <a:pt x="82" y="251"/>
                  </a:lnTo>
                  <a:lnTo>
                    <a:pt x="103" y="329"/>
                  </a:lnTo>
                  <a:lnTo>
                    <a:pt x="122" y="369"/>
                  </a:lnTo>
                  <a:lnTo>
                    <a:pt x="116" y="507"/>
                  </a:lnTo>
                  <a:lnTo>
                    <a:pt x="116" y="559"/>
                  </a:lnTo>
                  <a:lnTo>
                    <a:pt x="76" y="568"/>
                  </a:lnTo>
                  <a:lnTo>
                    <a:pt x="32" y="614"/>
                  </a:lnTo>
                  <a:lnTo>
                    <a:pt x="9" y="629"/>
                  </a:lnTo>
                  <a:lnTo>
                    <a:pt x="47" y="644"/>
                  </a:lnTo>
                  <a:lnTo>
                    <a:pt x="46" y="829"/>
                  </a:lnTo>
                  <a:lnTo>
                    <a:pt x="82" y="893"/>
                  </a:lnTo>
                  <a:lnTo>
                    <a:pt x="66" y="1042"/>
                  </a:lnTo>
                  <a:lnTo>
                    <a:pt x="44" y="1059"/>
                  </a:lnTo>
                  <a:lnTo>
                    <a:pt x="23" y="1062"/>
                  </a:lnTo>
                  <a:lnTo>
                    <a:pt x="0" y="1091"/>
                  </a:lnTo>
                  <a:lnTo>
                    <a:pt x="34" y="1226"/>
                  </a:lnTo>
                  <a:lnTo>
                    <a:pt x="63" y="1121"/>
                  </a:lnTo>
                  <a:lnTo>
                    <a:pt x="74" y="1089"/>
                  </a:lnTo>
                  <a:lnTo>
                    <a:pt x="89" y="1032"/>
                  </a:lnTo>
                  <a:lnTo>
                    <a:pt x="97" y="909"/>
                  </a:lnTo>
                  <a:lnTo>
                    <a:pt x="118" y="918"/>
                  </a:lnTo>
                  <a:lnTo>
                    <a:pt x="148" y="937"/>
                  </a:lnTo>
                  <a:lnTo>
                    <a:pt x="177" y="990"/>
                  </a:lnTo>
                  <a:lnTo>
                    <a:pt x="194" y="1011"/>
                  </a:lnTo>
                  <a:lnTo>
                    <a:pt x="201" y="998"/>
                  </a:lnTo>
                  <a:lnTo>
                    <a:pt x="201" y="918"/>
                  </a:lnTo>
                  <a:lnTo>
                    <a:pt x="133" y="909"/>
                  </a:lnTo>
                  <a:lnTo>
                    <a:pt x="87" y="867"/>
                  </a:lnTo>
                  <a:lnTo>
                    <a:pt x="61" y="832"/>
                  </a:lnTo>
                  <a:lnTo>
                    <a:pt x="53" y="709"/>
                  </a:lnTo>
                  <a:lnTo>
                    <a:pt x="65" y="625"/>
                  </a:lnTo>
                  <a:lnTo>
                    <a:pt x="103" y="576"/>
                  </a:lnTo>
                  <a:lnTo>
                    <a:pt x="167" y="570"/>
                  </a:lnTo>
                  <a:lnTo>
                    <a:pt x="190" y="601"/>
                  </a:lnTo>
                  <a:lnTo>
                    <a:pt x="226" y="644"/>
                  </a:lnTo>
                  <a:lnTo>
                    <a:pt x="239" y="658"/>
                  </a:lnTo>
                  <a:lnTo>
                    <a:pt x="285" y="680"/>
                  </a:lnTo>
                  <a:lnTo>
                    <a:pt x="335" y="692"/>
                  </a:lnTo>
                  <a:lnTo>
                    <a:pt x="295" y="675"/>
                  </a:lnTo>
                  <a:lnTo>
                    <a:pt x="245" y="642"/>
                  </a:lnTo>
                  <a:lnTo>
                    <a:pt x="220" y="612"/>
                  </a:lnTo>
                  <a:lnTo>
                    <a:pt x="203" y="599"/>
                  </a:lnTo>
                  <a:lnTo>
                    <a:pt x="194" y="568"/>
                  </a:lnTo>
                  <a:lnTo>
                    <a:pt x="160" y="547"/>
                  </a:lnTo>
                  <a:lnTo>
                    <a:pt x="131" y="504"/>
                  </a:lnTo>
                  <a:lnTo>
                    <a:pt x="135" y="376"/>
                  </a:lnTo>
                  <a:lnTo>
                    <a:pt x="156" y="338"/>
                  </a:lnTo>
                  <a:lnTo>
                    <a:pt x="173" y="310"/>
                  </a:lnTo>
                  <a:lnTo>
                    <a:pt x="184" y="376"/>
                  </a:lnTo>
                  <a:lnTo>
                    <a:pt x="209" y="420"/>
                  </a:lnTo>
                  <a:lnTo>
                    <a:pt x="238" y="468"/>
                  </a:lnTo>
                  <a:lnTo>
                    <a:pt x="262" y="502"/>
                  </a:lnTo>
                  <a:lnTo>
                    <a:pt x="272" y="517"/>
                  </a:lnTo>
                  <a:lnTo>
                    <a:pt x="272" y="490"/>
                  </a:lnTo>
                  <a:lnTo>
                    <a:pt x="257" y="469"/>
                  </a:lnTo>
                  <a:lnTo>
                    <a:pt x="230" y="433"/>
                  </a:lnTo>
                  <a:lnTo>
                    <a:pt x="192" y="367"/>
                  </a:lnTo>
                  <a:lnTo>
                    <a:pt x="184" y="272"/>
                  </a:lnTo>
                  <a:lnTo>
                    <a:pt x="188" y="234"/>
                  </a:lnTo>
                  <a:lnTo>
                    <a:pt x="169" y="224"/>
                  </a:lnTo>
                  <a:lnTo>
                    <a:pt x="146" y="238"/>
                  </a:lnTo>
                  <a:lnTo>
                    <a:pt x="131" y="310"/>
                  </a:lnTo>
                  <a:lnTo>
                    <a:pt x="114" y="239"/>
                  </a:lnTo>
                  <a:lnTo>
                    <a:pt x="135" y="196"/>
                  </a:lnTo>
                  <a:lnTo>
                    <a:pt x="162" y="160"/>
                  </a:lnTo>
                  <a:lnTo>
                    <a:pt x="194" y="146"/>
                  </a:lnTo>
                  <a:lnTo>
                    <a:pt x="220" y="139"/>
                  </a:lnTo>
                  <a:lnTo>
                    <a:pt x="226" y="173"/>
                  </a:lnTo>
                  <a:lnTo>
                    <a:pt x="205" y="196"/>
                  </a:lnTo>
                  <a:lnTo>
                    <a:pt x="207" y="295"/>
                  </a:lnTo>
                  <a:lnTo>
                    <a:pt x="220" y="346"/>
                  </a:lnTo>
                  <a:lnTo>
                    <a:pt x="236" y="382"/>
                  </a:lnTo>
                  <a:lnTo>
                    <a:pt x="268" y="416"/>
                  </a:lnTo>
                  <a:lnTo>
                    <a:pt x="289" y="435"/>
                  </a:lnTo>
                  <a:lnTo>
                    <a:pt x="262" y="391"/>
                  </a:lnTo>
                  <a:lnTo>
                    <a:pt x="232" y="333"/>
                  </a:lnTo>
                  <a:lnTo>
                    <a:pt x="220" y="232"/>
                  </a:lnTo>
                  <a:lnTo>
                    <a:pt x="232" y="196"/>
                  </a:lnTo>
                  <a:lnTo>
                    <a:pt x="255" y="262"/>
                  </a:lnTo>
                  <a:lnTo>
                    <a:pt x="295" y="289"/>
                  </a:lnTo>
                  <a:lnTo>
                    <a:pt x="281" y="270"/>
                  </a:lnTo>
                  <a:lnTo>
                    <a:pt x="270" y="239"/>
                  </a:lnTo>
                  <a:lnTo>
                    <a:pt x="260" y="190"/>
                  </a:lnTo>
                  <a:lnTo>
                    <a:pt x="302" y="148"/>
                  </a:lnTo>
                  <a:lnTo>
                    <a:pt x="333" y="120"/>
                  </a:lnTo>
                  <a:lnTo>
                    <a:pt x="350" y="103"/>
                  </a:lnTo>
                  <a:lnTo>
                    <a:pt x="378" y="89"/>
                  </a:lnTo>
                  <a:lnTo>
                    <a:pt x="413" y="72"/>
                  </a:lnTo>
                  <a:lnTo>
                    <a:pt x="464" y="76"/>
                  </a:lnTo>
                  <a:lnTo>
                    <a:pt x="513" y="97"/>
                  </a:lnTo>
                  <a:lnTo>
                    <a:pt x="544" y="116"/>
                  </a:lnTo>
                  <a:lnTo>
                    <a:pt x="530" y="97"/>
                  </a:lnTo>
                  <a:lnTo>
                    <a:pt x="492" y="65"/>
                  </a:lnTo>
                  <a:lnTo>
                    <a:pt x="473" y="49"/>
                  </a:lnTo>
                  <a:lnTo>
                    <a:pt x="479" y="47"/>
                  </a:lnTo>
                  <a:lnTo>
                    <a:pt x="513" y="30"/>
                  </a:lnTo>
                  <a:lnTo>
                    <a:pt x="593" y="32"/>
                  </a:lnTo>
                  <a:lnTo>
                    <a:pt x="629" y="42"/>
                  </a:lnTo>
                  <a:lnTo>
                    <a:pt x="614" y="25"/>
                  </a:lnTo>
                  <a:lnTo>
                    <a:pt x="663" y="30"/>
                  </a:lnTo>
                  <a:lnTo>
                    <a:pt x="707" y="72"/>
                  </a:lnTo>
                  <a:lnTo>
                    <a:pt x="734" y="101"/>
                  </a:lnTo>
                  <a:lnTo>
                    <a:pt x="745" y="131"/>
                  </a:lnTo>
                  <a:lnTo>
                    <a:pt x="675" y="74"/>
                  </a:lnTo>
                  <a:lnTo>
                    <a:pt x="700" y="103"/>
                  </a:lnTo>
                  <a:lnTo>
                    <a:pt x="749" y="163"/>
                  </a:lnTo>
                  <a:lnTo>
                    <a:pt x="797" y="226"/>
                  </a:lnTo>
                  <a:lnTo>
                    <a:pt x="787" y="156"/>
                  </a:lnTo>
                  <a:lnTo>
                    <a:pt x="749" y="84"/>
                  </a:lnTo>
                  <a:lnTo>
                    <a:pt x="722" y="38"/>
                  </a:lnTo>
                  <a:lnTo>
                    <a:pt x="810" y="68"/>
                  </a:lnTo>
                  <a:lnTo>
                    <a:pt x="869" y="120"/>
                  </a:lnTo>
                  <a:lnTo>
                    <a:pt x="846" y="70"/>
                  </a:lnTo>
                  <a:lnTo>
                    <a:pt x="897" y="93"/>
                  </a:lnTo>
                  <a:lnTo>
                    <a:pt x="962" y="152"/>
                  </a:lnTo>
                  <a:lnTo>
                    <a:pt x="985" y="220"/>
                  </a:lnTo>
                  <a:lnTo>
                    <a:pt x="985" y="177"/>
                  </a:lnTo>
                  <a:lnTo>
                    <a:pt x="1036" y="236"/>
                  </a:lnTo>
                  <a:lnTo>
                    <a:pt x="1063" y="336"/>
                  </a:lnTo>
                  <a:lnTo>
                    <a:pt x="1076" y="315"/>
                  </a:lnTo>
                  <a:lnTo>
                    <a:pt x="1089" y="378"/>
                  </a:lnTo>
                  <a:lnTo>
                    <a:pt x="1084" y="287"/>
                  </a:lnTo>
                  <a:lnTo>
                    <a:pt x="1072" y="260"/>
                  </a:lnTo>
                  <a:lnTo>
                    <a:pt x="1125" y="329"/>
                  </a:lnTo>
                  <a:lnTo>
                    <a:pt x="1154" y="424"/>
                  </a:lnTo>
                  <a:lnTo>
                    <a:pt x="1158" y="449"/>
                  </a:lnTo>
                  <a:lnTo>
                    <a:pt x="1175" y="469"/>
                  </a:lnTo>
                  <a:lnTo>
                    <a:pt x="1217" y="441"/>
                  </a:lnTo>
                  <a:lnTo>
                    <a:pt x="1230" y="380"/>
                  </a:lnTo>
                  <a:lnTo>
                    <a:pt x="1211" y="350"/>
                  </a:lnTo>
                  <a:lnTo>
                    <a:pt x="1198" y="344"/>
                  </a:lnTo>
                  <a:lnTo>
                    <a:pt x="1209" y="409"/>
                  </a:lnTo>
                  <a:lnTo>
                    <a:pt x="1183" y="437"/>
                  </a:lnTo>
                  <a:close/>
                </a:path>
              </a:pathLst>
            </a:custGeom>
            <a:solidFill>
              <a:srgbClr val="000000"/>
            </a:solidFill>
            <a:ln w="9525">
              <a:noFill/>
              <a:round/>
              <a:headEnd/>
              <a:tailEnd/>
            </a:ln>
          </p:spPr>
          <p:txBody>
            <a:bodyPr/>
            <a:lstStyle/>
            <a:p>
              <a:endParaRPr lang="tr-TR"/>
            </a:p>
          </p:txBody>
        </p:sp>
        <p:sp>
          <p:nvSpPr>
            <p:cNvPr id="59738" name="Freeform 93"/>
            <p:cNvSpPr>
              <a:spLocks/>
            </p:cNvSpPr>
            <p:nvPr/>
          </p:nvSpPr>
          <p:spPr bwMode="auto">
            <a:xfrm>
              <a:off x="1588" y="1143"/>
              <a:ext cx="418" cy="207"/>
            </a:xfrm>
            <a:custGeom>
              <a:avLst/>
              <a:gdLst>
                <a:gd name="T0" fmla="*/ 13 w 836"/>
                <a:gd name="T1" fmla="*/ 6 h 414"/>
                <a:gd name="T2" fmla="*/ 13 w 836"/>
                <a:gd name="T3" fmla="*/ 6 h 414"/>
                <a:gd name="T4" fmla="*/ 12 w 836"/>
                <a:gd name="T5" fmla="*/ 5 h 414"/>
                <a:gd name="T6" fmla="*/ 12 w 836"/>
                <a:gd name="T7" fmla="*/ 5 h 414"/>
                <a:gd name="T8" fmla="*/ 11 w 836"/>
                <a:gd name="T9" fmla="*/ 6 h 414"/>
                <a:gd name="T10" fmla="*/ 11 w 836"/>
                <a:gd name="T11" fmla="*/ 3 h 414"/>
                <a:gd name="T12" fmla="*/ 11 w 836"/>
                <a:gd name="T13" fmla="*/ 3 h 414"/>
                <a:gd name="T14" fmla="*/ 11 w 836"/>
                <a:gd name="T15" fmla="*/ 5 h 414"/>
                <a:gd name="T16" fmla="*/ 10 w 836"/>
                <a:gd name="T17" fmla="*/ 3 h 414"/>
                <a:gd name="T18" fmla="*/ 9 w 836"/>
                <a:gd name="T19" fmla="*/ 1 h 414"/>
                <a:gd name="T20" fmla="*/ 7 w 836"/>
                <a:gd name="T21" fmla="*/ 0 h 414"/>
                <a:gd name="T22" fmla="*/ 9 w 836"/>
                <a:gd name="T23" fmla="*/ 2 h 414"/>
                <a:gd name="T24" fmla="*/ 10 w 836"/>
                <a:gd name="T25" fmla="*/ 3 h 414"/>
                <a:gd name="T26" fmla="*/ 10 w 836"/>
                <a:gd name="T27" fmla="*/ 6 h 414"/>
                <a:gd name="T28" fmla="*/ 8 w 836"/>
                <a:gd name="T29" fmla="*/ 3 h 414"/>
                <a:gd name="T30" fmla="*/ 7 w 836"/>
                <a:gd name="T31" fmla="*/ 3 h 414"/>
                <a:gd name="T32" fmla="*/ 7 w 836"/>
                <a:gd name="T33" fmla="*/ 3 h 414"/>
                <a:gd name="T34" fmla="*/ 7 w 836"/>
                <a:gd name="T35" fmla="*/ 4 h 414"/>
                <a:gd name="T36" fmla="*/ 6 w 836"/>
                <a:gd name="T37" fmla="*/ 3 h 414"/>
                <a:gd name="T38" fmla="*/ 6 w 836"/>
                <a:gd name="T39" fmla="*/ 3 h 414"/>
                <a:gd name="T40" fmla="*/ 7 w 836"/>
                <a:gd name="T41" fmla="*/ 4 h 414"/>
                <a:gd name="T42" fmla="*/ 6 w 836"/>
                <a:gd name="T43" fmla="*/ 4 h 414"/>
                <a:gd name="T44" fmla="*/ 5 w 836"/>
                <a:gd name="T45" fmla="*/ 3 h 414"/>
                <a:gd name="T46" fmla="*/ 6 w 836"/>
                <a:gd name="T47" fmla="*/ 5 h 414"/>
                <a:gd name="T48" fmla="*/ 3 w 836"/>
                <a:gd name="T49" fmla="*/ 4 h 414"/>
                <a:gd name="T50" fmla="*/ 3 w 836"/>
                <a:gd name="T51" fmla="*/ 5 h 414"/>
                <a:gd name="T52" fmla="*/ 2 w 836"/>
                <a:gd name="T53" fmla="*/ 6 h 414"/>
                <a:gd name="T54" fmla="*/ 1 w 836"/>
                <a:gd name="T55" fmla="*/ 6 h 414"/>
                <a:gd name="T56" fmla="*/ 3 w 836"/>
                <a:gd name="T57" fmla="*/ 6 h 414"/>
                <a:gd name="T58" fmla="*/ 5 w 836"/>
                <a:gd name="T59" fmla="*/ 5 h 414"/>
                <a:gd name="T60" fmla="*/ 7 w 836"/>
                <a:gd name="T61" fmla="*/ 5 h 414"/>
                <a:gd name="T62" fmla="*/ 9 w 836"/>
                <a:gd name="T63" fmla="*/ 5 h 414"/>
                <a:gd name="T64" fmla="*/ 10 w 836"/>
                <a:gd name="T65" fmla="*/ 6 h 414"/>
                <a:gd name="T66" fmla="*/ 11 w 836"/>
                <a:gd name="T67" fmla="*/ 6 h 414"/>
                <a:gd name="T68" fmla="*/ 12 w 836"/>
                <a:gd name="T69" fmla="*/ 6 h 414"/>
                <a:gd name="T70" fmla="*/ 13 w 836"/>
                <a:gd name="T71" fmla="*/ 6 h 414"/>
                <a:gd name="T72" fmla="*/ 13 w 836"/>
                <a:gd name="T73" fmla="*/ 6 h 4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6"/>
                <a:gd name="T112" fmla="*/ 0 h 414"/>
                <a:gd name="T113" fmla="*/ 836 w 836"/>
                <a:gd name="T114" fmla="*/ 414 h 4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6" h="414">
                  <a:moveTo>
                    <a:pt x="835" y="346"/>
                  </a:moveTo>
                  <a:lnTo>
                    <a:pt x="814" y="376"/>
                  </a:lnTo>
                  <a:lnTo>
                    <a:pt x="795" y="395"/>
                  </a:lnTo>
                  <a:lnTo>
                    <a:pt x="770" y="399"/>
                  </a:lnTo>
                  <a:lnTo>
                    <a:pt x="736" y="336"/>
                  </a:lnTo>
                  <a:lnTo>
                    <a:pt x="726" y="281"/>
                  </a:lnTo>
                  <a:lnTo>
                    <a:pt x="701" y="205"/>
                  </a:lnTo>
                  <a:lnTo>
                    <a:pt x="709" y="294"/>
                  </a:lnTo>
                  <a:lnTo>
                    <a:pt x="696" y="327"/>
                  </a:lnTo>
                  <a:lnTo>
                    <a:pt x="686" y="338"/>
                  </a:lnTo>
                  <a:lnTo>
                    <a:pt x="671" y="192"/>
                  </a:lnTo>
                  <a:lnTo>
                    <a:pt x="646" y="156"/>
                  </a:lnTo>
                  <a:lnTo>
                    <a:pt x="635" y="142"/>
                  </a:lnTo>
                  <a:lnTo>
                    <a:pt x="646" y="186"/>
                  </a:lnTo>
                  <a:lnTo>
                    <a:pt x="658" y="254"/>
                  </a:lnTo>
                  <a:lnTo>
                    <a:pt x="644" y="290"/>
                  </a:lnTo>
                  <a:lnTo>
                    <a:pt x="633" y="306"/>
                  </a:lnTo>
                  <a:lnTo>
                    <a:pt x="616" y="152"/>
                  </a:lnTo>
                  <a:lnTo>
                    <a:pt x="582" y="100"/>
                  </a:lnTo>
                  <a:lnTo>
                    <a:pt x="542" y="51"/>
                  </a:lnTo>
                  <a:lnTo>
                    <a:pt x="509" y="13"/>
                  </a:lnTo>
                  <a:lnTo>
                    <a:pt x="496" y="0"/>
                  </a:lnTo>
                  <a:lnTo>
                    <a:pt x="509" y="21"/>
                  </a:lnTo>
                  <a:lnTo>
                    <a:pt x="540" y="66"/>
                  </a:lnTo>
                  <a:lnTo>
                    <a:pt x="572" y="118"/>
                  </a:lnTo>
                  <a:lnTo>
                    <a:pt x="591" y="152"/>
                  </a:lnTo>
                  <a:lnTo>
                    <a:pt x="608" y="252"/>
                  </a:lnTo>
                  <a:lnTo>
                    <a:pt x="603" y="323"/>
                  </a:lnTo>
                  <a:lnTo>
                    <a:pt x="538" y="298"/>
                  </a:lnTo>
                  <a:lnTo>
                    <a:pt x="500" y="194"/>
                  </a:lnTo>
                  <a:lnTo>
                    <a:pt x="464" y="157"/>
                  </a:lnTo>
                  <a:lnTo>
                    <a:pt x="424" y="129"/>
                  </a:lnTo>
                  <a:lnTo>
                    <a:pt x="374" y="108"/>
                  </a:lnTo>
                  <a:lnTo>
                    <a:pt x="416" y="135"/>
                  </a:lnTo>
                  <a:lnTo>
                    <a:pt x="468" y="186"/>
                  </a:lnTo>
                  <a:lnTo>
                    <a:pt x="483" y="252"/>
                  </a:lnTo>
                  <a:lnTo>
                    <a:pt x="412" y="228"/>
                  </a:lnTo>
                  <a:lnTo>
                    <a:pt x="373" y="173"/>
                  </a:lnTo>
                  <a:lnTo>
                    <a:pt x="350" y="137"/>
                  </a:lnTo>
                  <a:lnTo>
                    <a:pt x="365" y="211"/>
                  </a:lnTo>
                  <a:lnTo>
                    <a:pt x="395" y="239"/>
                  </a:lnTo>
                  <a:lnTo>
                    <a:pt x="414" y="256"/>
                  </a:lnTo>
                  <a:lnTo>
                    <a:pt x="445" y="271"/>
                  </a:lnTo>
                  <a:lnTo>
                    <a:pt x="361" y="254"/>
                  </a:lnTo>
                  <a:lnTo>
                    <a:pt x="327" y="232"/>
                  </a:lnTo>
                  <a:lnTo>
                    <a:pt x="310" y="214"/>
                  </a:lnTo>
                  <a:lnTo>
                    <a:pt x="304" y="239"/>
                  </a:lnTo>
                  <a:lnTo>
                    <a:pt x="329" y="270"/>
                  </a:lnTo>
                  <a:lnTo>
                    <a:pt x="272" y="266"/>
                  </a:lnTo>
                  <a:lnTo>
                    <a:pt x="219" y="249"/>
                  </a:lnTo>
                  <a:lnTo>
                    <a:pt x="268" y="285"/>
                  </a:lnTo>
                  <a:lnTo>
                    <a:pt x="219" y="300"/>
                  </a:lnTo>
                  <a:lnTo>
                    <a:pt x="152" y="321"/>
                  </a:lnTo>
                  <a:lnTo>
                    <a:pt x="68" y="329"/>
                  </a:lnTo>
                  <a:lnTo>
                    <a:pt x="0" y="321"/>
                  </a:lnTo>
                  <a:lnTo>
                    <a:pt x="13" y="332"/>
                  </a:lnTo>
                  <a:lnTo>
                    <a:pt x="53" y="346"/>
                  </a:lnTo>
                  <a:lnTo>
                    <a:pt x="171" y="336"/>
                  </a:lnTo>
                  <a:lnTo>
                    <a:pt x="226" y="315"/>
                  </a:lnTo>
                  <a:lnTo>
                    <a:pt x="279" y="298"/>
                  </a:lnTo>
                  <a:lnTo>
                    <a:pt x="378" y="285"/>
                  </a:lnTo>
                  <a:lnTo>
                    <a:pt x="426" y="281"/>
                  </a:lnTo>
                  <a:lnTo>
                    <a:pt x="468" y="294"/>
                  </a:lnTo>
                  <a:lnTo>
                    <a:pt x="513" y="317"/>
                  </a:lnTo>
                  <a:lnTo>
                    <a:pt x="547" y="329"/>
                  </a:lnTo>
                  <a:lnTo>
                    <a:pt x="603" y="349"/>
                  </a:lnTo>
                  <a:lnTo>
                    <a:pt x="622" y="368"/>
                  </a:lnTo>
                  <a:lnTo>
                    <a:pt x="654" y="380"/>
                  </a:lnTo>
                  <a:lnTo>
                    <a:pt x="709" y="389"/>
                  </a:lnTo>
                  <a:lnTo>
                    <a:pt x="753" y="406"/>
                  </a:lnTo>
                  <a:lnTo>
                    <a:pt x="762" y="414"/>
                  </a:lnTo>
                  <a:lnTo>
                    <a:pt x="793" y="412"/>
                  </a:lnTo>
                  <a:lnTo>
                    <a:pt x="836" y="380"/>
                  </a:lnTo>
                  <a:lnTo>
                    <a:pt x="835" y="346"/>
                  </a:lnTo>
                  <a:close/>
                </a:path>
              </a:pathLst>
            </a:custGeom>
            <a:solidFill>
              <a:srgbClr val="000000"/>
            </a:solidFill>
            <a:ln w="9525">
              <a:noFill/>
              <a:round/>
              <a:headEnd/>
              <a:tailEnd/>
            </a:ln>
          </p:spPr>
          <p:txBody>
            <a:bodyPr/>
            <a:lstStyle/>
            <a:p>
              <a:endParaRPr lang="tr-TR"/>
            </a:p>
          </p:txBody>
        </p:sp>
        <p:sp>
          <p:nvSpPr>
            <p:cNvPr id="59739" name="Freeform 94"/>
            <p:cNvSpPr>
              <a:spLocks/>
            </p:cNvSpPr>
            <p:nvPr/>
          </p:nvSpPr>
          <p:spPr bwMode="auto">
            <a:xfrm>
              <a:off x="1558" y="1324"/>
              <a:ext cx="89" cy="89"/>
            </a:xfrm>
            <a:custGeom>
              <a:avLst/>
              <a:gdLst>
                <a:gd name="T0" fmla="*/ 2 w 179"/>
                <a:gd name="T1" fmla="*/ 0 h 177"/>
                <a:gd name="T2" fmla="*/ 2 w 179"/>
                <a:gd name="T3" fmla="*/ 1 h 177"/>
                <a:gd name="T4" fmla="*/ 2 w 179"/>
                <a:gd name="T5" fmla="*/ 1 h 177"/>
                <a:gd name="T6" fmla="*/ 1 w 179"/>
                <a:gd name="T7" fmla="*/ 1 h 177"/>
                <a:gd name="T8" fmla="*/ 0 w 179"/>
                <a:gd name="T9" fmla="*/ 1 h 177"/>
                <a:gd name="T10" fmla="*/ 0 w 179"/>
                <a:gd name="T11" fmla="*/ 1 h 177"/>
                <a:gd name="T12" fmla="*/ 0 w 179"/>
                <a:gd name="T13" fmla="*/ 2 h 177"/>
                <a:gd name="T14" fmla="*/ 1 w 179"/>
                <a:gd name="T15" fmla="*/ 2 h 177"/>
                <a:gd name="T16" fmla="*/ 1 w 179"/>
                <a:gd name="T17" fmla="*/ 3 h 177"/>
                <a:gd name="T18" fmla="*/ 0 w 179"/>
                <a:gd name="T19" fmla="*/ 3 h 177"/>
                <a:gd name="T20" fmla="*/ 0 w 179"/>
                <a:gd name="T21" fmla="*/ 3 h 177"/>
                <a:gd name="T22" fmla="*/ 0 w 179"/>
                <a:gd name="T23" fmla="*/ 3 h 177"/>
                <a:gd name="T24" fmla="*/ 0 w 179"/>
                <a:gd name="T25" fmla="*/ 3 h 177"/>
                <a:gd name="T26" fmla="*/ 1 w 179"/>
                <a:gd name="T27" fmla="*/ 3 h 177"/>
                <a:gd name="T28" fmla="*/ 2 w 179"/>
                <a:gd name="T29" fmla="*/ 2 h 177"/>
                <a:gd name="T30" fmla="*/ 2 w 179"/>
                <a:gd name="T31" fmla="*/ 1 h 177"/>
                <a:gd name="T32" fmla="*/ 2 w 179"/>
                <a:gd name="T33" fmla="*/ 0 h 177"/>
                <a:gd name="T34" fmla="*/ 2 w 179"/>
                <a:gd name="T35" fmla="*/ 0 h 1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177"/>
                <a:gd name="T56" fmla="*/ 179 w 179"/>
                <a:gd name="T57" fmla="*/ 177 h 1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177">
                  <a:moveTo>
                    <a:pt x="179" y="0"/>
                  </a:moveTo>
                  <a:lnTo>
                    <a:pt x="160" y="26"/>
                  </a:lnTo>
                  <a:lnTo>
                    <a:pt x="141" y="43"/>
                  </a:lnTo>
                  <a:lnTo>
                    <a:pt x="120" y="53"/>
                  </a:lnTo>
                  <a:lnTo>
                    <a:pt x="13" y="43"/>
                  </a:lnTo>
                  <a:lnTo>
                    <a:pt x="19" y="55"/>
                  </a:lnTo>
                  <a:lnTo>
                    <a:pt x="59" y="68"/>
                  </a:lnTo>
                  <a:lnTo>
                    <a:pt x="124" y="74"/>
                  </a:lnTo>
                  <a:lnTo>
                    <a:pt x="87" y="138"/>
                  </a:lnTo>
                  <a:lnTo>
                    <a:pt x="63" y="152"/>
                  </a:lnTo>
                  <a:lnTo>
                    <a:pt x="23" y="165"/>
                  </a:lnTo>
                  <a:lnTo>
                    <a:pt x="0" y="165"/>
                  </a:lnTo>
                  <a:lnTo>
                    <a:pt x="25" y="177"/>
                  </a:lnTo>
                  <a:lnTo>
                    <a:pt x="72" y="169"/>
                  </a:lnTo>
                  <a:lnTo>
                    <a:pt x="145" y="85"/>
                  </a:lnTo>
                  <a:lnTo>
                    <a:pt x="164" y="43"/>
                  </a:lnTo>
                  <a:lnTo>
                    <a:pt x="179" y="0"/>
                  </a:lnTo>
                  <a:close/>
                </a:path>
              </a:pathLst>
            </a:custGeom>
            <a:solidFill>
              <a:srgbClr val="000000"/>
            </a:solidFill>
            <a:ln w="9525">
              <a:noFill/>
              <a:round/>
              <a:headEnd/>
              <a:tailEnd/>
            </a:ln>
          </p:spPr>
          <p:txBody>
            <a:bodyPr/>
            <a:lstStyle/>
            <a:p>
              <a:endParaRPr lang="tr-TR"/>
            </a:p>
          </p:txBody>
        </p:sp>
        <p:sp>
          <p:nvSpPr>
            <p:cNvPr id="59740" name="Freeform 95"/>
            <p:cNvSpPr>
              <a:spLocks/>
            </p:cNvSpPr>
            <p:nvPr/>
          </p:nvSpPr>
          <p:spPr bwMode="auto">
            <a:xfrm>
              <a:off x="1505" y="1384"/>
              <a:ext cx="79" cy="63"/>
            </a:xfrm>
            <a:custGeom>
              <a:avLst/>
              <a:gdLst>
                <a:gd name="T0" fmla="*/ 0 w 158"/>
                <a:gd name="T1" fmla="*/ 0 h 126"/>
                <a:gd name="T2" fmla="*/ 1 w 158"/>
                <a:gd name="T3" fmla="*/ 1 h 126"/>
                <a:gd name="T4" fmla="*/ 1 w 158"/>
                <a:gd name="T5" fmla="*/ 2 h 126"/>
                <a:gd name="T6" fmla="*/ 1 w 158"/>
                <a:gd name="T7" fmla="*/ 2 h 126"/>
                <a:gd name="T8" fmla="*/ 1 w 158"/>
                <a:gd name="T9" fmla="*/ 2 h 126"/>
                <a:gd name="T10" fmla="*/ 2 w 158"/>
                <a:gd name="T11" fmla="*/ 2 h 126"/>
                <a:gd name="T12" fmla="*/ 2 w 158"/>
                <a:gd name="T13" fmla="*/ 2 h 126"/>
                <a:gd name="T14" fmla="*/ 2 w 158"/>
                <a:gd name="T15" fmla="*/ 2 h 126"/>
                <a:gd name="T16" fmla="*/ 1 w 158"/>
                <a:gd name="T17" fmla="*/ 2 h 126"/>
                <a:gd name="T18" fmla="*/ 1 w 158"/>
                <a:gd name="T19" fmla="*/ 1 h 126"/>
                <a:gd name="T20" fmla="*/ 0 w 158"/>
                <a:gd name="T21" fmla="*/ 0 h 126"/>
                <a:gd name="T22" fmla="*/ 0 w 158"/>
                <a:gd name="T23" fmla="*/ 0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126"/>
                <a:gd name="T38" fmla="*/ 158 w 158"/>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126">
                  <a:moveTo>
                    <a:pt x="0" y="0"/>
                  </a:moveTo>
                  <a:lnTo>
                    <a:pt x="4" y="48"/>
                  </a:lnTo>
                  <a:lnTo>
                    <a:pt x="10" y="84"/>
                  </a:lnTo>
                  <a:lnTo>
                    <a:pt x="25" y="109"/>
                  </a:lnTo>
                  <a:lnTo>
                    <a:pt x="78" y="124"/>
                  </a:lnTo>
                  <a:lnTo>
                    <a:pt x="113" y="126"/>
                  </a:lnTo>
                  <a:lnTo>
                    <a:pt x="158" y="99"/>
                  </a:lnTo>
                  <a:lnTo>
                    <a:pt x="115" y="109"/>
                  </a:lnTo>
                  <a:lnTo>
                    <a:pt x="58" y="105"/>
                  </a:lnTo>
                  <a:lnTo>
                    <a:pt x="19" y="52"/>
                  </a:lnTo>
                  <a:lnTo>
                    <a:pt x="0" y="0"/>
                  </a:lnTo>
                  <a:close/>
                </a:path>
              </a:pathLst>
            </a:custGeom>
            <a:solidFill>
              <a:srgbClr val="000000"/>
            </a:solidFill>
            <a:ln w="9525">
              <a:noFill/>
              <a:round/>
              <a:headEnd/>
              <a:tailEnd/>
            </a:ln>
          </p:spPr>
          <p:txBody>
            <a:bodyPr/>
            <a:lstStyle/>
            <a:p>
              <a:endParaRPr lang="tr-TR"/>
            </a:p>
          </p:txBody>
        </p:sp>
      </p:grpSp>
      <p:grpSp>
        <p:nvGrpSpPr>
          <p:cNvPr id="3" name="Group 96"/>
          <p:cNvGrpSpPr>
            <a:grpSpLocks/>
          </p:cNvGrpSpPr>
          <p:nvPr/>
        </p:nvGrpSpPr>
        <p:grpSpPr bwMode="auto">
          <a:xfrm>
            <a:off x="1792288" y="2466975"/>
            <a:ext cx="1806575" cy="1825625"/>
            <a:chOff x="884" y="958"/>
            <a:chExt cx="1138" cy="1150"/>
          </a:xfrm>
        </p:grpSpPr>
        <p:sp>
          <p:nvSpPr>
            <p:cNvPr id="59631" name="Oval 97"/>
            <p:cNvSpPr>
              <a:spLocks noChangeArrowheads="1"/>
            </p:cNvSpPr>
            <p:nvPr/>
          </p:nvSpPr>
          <p:spPr bwMode="auto">
            <a:xfrm rot="-554898">
              <a:off x="1111" y="1191"/>
              <a:ext cx="674" cy="676"/>
            </a:xfrm>
            <a:prstGeom prst="ellipse">
              <a:avLst/>
            </a:prstGeom>
            <a:solidFill>
              <a:srgbClr val="C9F7ED"/>
            </a:solidFill>
            <a:ln w="9525">
              <a:solidFill>
                <a:schemeClr val="bg2"/>
              </a:solidFill>
              <a:round/>
              <a:headEnd/>
              <a:tailEnd/>
            </a:ln>
          </p:spPr>
          <p:txBody>
            <a:bodyPr wrap="none" anchor="ctr"/>
            <a:lstStyle/>
            <a:p>
              <a:endParaRPr lang="tr-TR"/>
            </a:p>
          </p:txBody>
        </p:sp>
        <p:grpSp>
          <p:nvGrpSpPr>
            <p:cNvPr id="4" name="Group 98"/>
            <p:cNvGrpSpPr>
              <a:grpSpLocks/>
            </p:cNvGrpSpPr>
            <p:nvPr/>
          </p:nvGrpSpPr>
          <p:grpSpPr bwMode="auto">
            <a:xfrm rot="506344">
              <a:off x="884" y="958"/>
              <a:ext cx="1138" cy="1150"/>
              <a:chOff x="657" y="2568"/>
              <a:chExt cx="1138" cy="1150"/>
            </a:xfrm>
          </p:grpSpPr>
          <p:grpSp>
            <p:nvGrpSpPr>
              <p:cNvPr id="5" name="Group 99"/>
              <p:cNvGrpSpPr>
                <a:grpSpLocks/>
              </p:cNvGrpSpPr>
              <p:nvPr/>
            </p:nvGrpSpPr>
            <p:grpSpPr bwMode="auto">
              <a:xfrm>
                <a:off x="657" y="2568"/>
                <a:ext cx="1138" cy="1150"/>
                <a:chOff x="657" y="2568"/>
                <a:chExt cx="1138" cy="1150"/>
              </a:xfrm>
            </p:grpSpPr>
            <p:grpSp>
              <p:nvGrpSpPr>
                <p:cNvPr id="6" name="Group 100"/>
                <p:cNvGrpSpPr>
                  <a:grpSpLocks/>
                </p:cNvGrpSpPr>
                <p:nvPr/>
              </p:nvGrpSpPr>
              <p:grpSpPr bwMode="auto">
                <a:xfrm rot="-1752723">
                  <a:off x="657" y="2568"/>
                  <a:ext cx="1138" cy="1150"/>
                  <a:chOff x="1144" y="1248"/>
                  <a:chExt cx="1688" cy="1688"/>
                </a:xfrm>
              </p:grpSpPr>
              <p:sp>
                <p:nvSpPr>
                  <p:cNvPr id="59647" name="AutoShape 101"/>
                  <p:cNvSpPr>
                    <a:spLocks noChangeArrowheads="1"/>
                  </p:cNvSpPr>
                  <p:nvPr/>
                </p:nvSpPr>
                <p:spPr bwMode="auto">
                  <a:xfrm>
                    <a:off x="1144" y="1248"/>
                    <a:ext cx="1688" cy="1688"/>
                  </a:xfrm>
                  <a:prstGeom prst="sun">
                    <a:avLst>
                      <a:gd name="adj" fmla="val 25000"/>
                    </a:avLst>
                  </a:prstGeom>
                  <a:solidFill>
                    <a:srgbClr val="DCFAF9"/>
                  </a:solidFill>
                  <a:ln w="9525">
                    <a:solidFill>
                      <a:schemeClr val="tx1"/>
                    </a:solidFill>
                    <a:miter lim="800000"/>
                    <a:headEnd/>
                    <a:tailEnd/>
                  </a:ln>
                </p:spPr>
                <p:txBody>
                  <a:bodyPr wrap="none" anchor="ctr"/>
                  <a:lstStyle/>
                  <a:p>
                    <a:endParaRPr lang="tr-TR"/>
                  </a:p>
                </p:txBody>
              </p:sp>
              <p:sp>
                <p:nvSpPr>
                  <p:cNvPr id="59648" name="Oval 102"/>
                  <p:cNvSpPr>
                    <a:spLocks noChangeArrowheads="1"/>
                  </p:cNvSpPr>
                  <p:nvPr/>
                </p:nvSpPr>
                <p:spPr bwMode="auto">
                  <a:xfrm>
                    <a:off x="1955" y="2057"/>
                    <a:ext cx="56" cy="56"/>
                  </a:xfrm>
                  <a:prstGeom prst="ellipse">
                    <a:avLst/>
                  </a:prstGeom>
                  <a:solidFill>
                    <a:schemeClr val="tx1"/>
                  </a:solidFill>
                  <a:ln w="9525">
                    <a:solidFill>
                      <a:schemeClr val="tx1"/>
                    </a:solidFill>
                    <a:round/>
                    <a:headEnd/>
                    <a:tailEnd/>
                  </a:ln>
                </p:spPr>
                <p:txBody>
                  <a:bodyPr wrap="none" anchor="ctr"/>
                  <a:lstStyle/>
                  <a:p>
                    <a:endParaRPr lang="tr-TR"/>
                  </a:p>
                </p:txBody>
              </p:sp>
            </p:grpSp>
            <p:sp>
              <p:nvSpPr>
                <p:cNvPr id="59639" name="Text Box 103"/>
                <p:cNvSpPr txBox="1">
                  <a:spLocks noChangeArrowheads="1"/>
                </p:cNvSpPr>
                <p:nvPr/>
              </p:nvSpPr>
              <p:spPr bwMode="auto">
                <a:xfrm rot="-1752723">
                  <a:off x="771" y="3241"/>
                  <a:ext cx="133"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A</a:t>
                  </a:r>
                </a:p>
              </p:txBody>
            </p:sp>
            <p:sp>
              <p:nvSpPr>
                <p:cNvPr id="59640" name="Text Box 104"/>
                <p:cNvSpPr txBox="1">
                  <a:spLocks noChangeArrowheads="1"/>
                </p:cNvSpPr>
                <p:nvPr/>
              </p:nvSpPr>
              <p:spPr bwMode="auto">
                <a:xfrm rot="934072">
                  <a:off x="748" y="2908"/>
                  <a:ext cx="133"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B</a:t>
                  </a:r>
                </a:p>
              </p:txBody>
            </p:sp>
            <p:sp>
              <p:nvSpPr>
                <p:cNvPr id="59641" name="Text Box 105"/>
                <p:cNvSpPr txBox="1">
                  <a:spLocks noChangeArrowheads="1"/>
                </p:cNvSpPr>
                <p:nvPr/>
              </p:nvSpPr>
              <p:spPr bwMode="auto">
                <a:xfrm rot="3647277">
                  <a:off x="945" y="2644"/>
                  <a:ext cx="135"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C</a:t>
                  </a:r>
                </a:p>
              </p:txBody>
            </p:sp>
            <p:sp>
              <p:nvSpPr>
                <p:cNvPr id="59642" name="Text Box 106"/>
                <p:cNvSpPr txBox="1">
                  <a:spLocks noChangeArrowheads="1"/>
                </p:cNvSpPr>
                <p:nvPr/>
              </p:nvSpPr>
              <p:spPr bwMode="auto">
                <a:xfrm rot="6452696">
                  <a:off x="1279" y="2619"/>
                  <a:ext cx="132"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D</a:t>
                  </a:r>
                </a:p>
              </p:txBody>
            </p:sp>
            <p:sp>
              <p:nvSpPr>
                <p:cNvPr id="59643" name="Text Box 107"/>
                <p:cNvSpPr txBox="1">
                  <a:spLocks noChangeArrowheads="1"/>
                </p:cNvSpPr>
                <p:nvPr/>
              </p:nvSpPr>
              <p:spPr bwMode="auto">
                <a:xfrm rot="9047277" flipH="1">
                  <a:off x="1542" y="2833"/>
                  <a:ext cx="134"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E</a:t>
                  </a:r>
                </a:p>
              </p:txBody>
            </p:sp>
            <p:sp>
              <p:nvSpPr>
                <p:cNvPr id="59644" name="Text Box 108"/>
                <p:cNvSpPr txBox="1">
                  <a:spLocks noChangeArrowheads="1"/>
                </p:cNvSpPr>
                <p:nvPr/>
              </p:nvSpPr>
              <p:spPr bwMode="auto">
                <a:xfrm rot="-9783945">
                  <a:off x="1587" y="3158"/>
                  <a:ext cx="135"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F</a:t>
                  </a:r>
                </a:p>
              </p:txBody>
            </p:sp>
            <p:sp>
              <p:nvSpPr>
                <p:cNvPr id="59645" name="Text Box 109"/>
                <p:cNvSpPr txBox="1">
                  <a:spLocks noChangeArrowheads="1"/>
                </p:cNvSpPr>
                <p:nvPr/>
              </p:nvSpPr>
              <p:spPr bwMode="auto">
                <a:xfrm rot="-7152723">
                  <a:off x="1386" y="3439"/>
                  <a:ext cx="135"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G</a:t>
                  </a:r>
                </a:p>
              </p:txBody>
            </p:sp>
            <p:sp>
              <p:nvSpPr>
                <p:cNvPr id="59646" name="Text Box 110"/>
                <p:cNvSpPr txBox="1">
                  <a:spLocks noChangeArrowheads="1"/>
                </p:cNvSpPr>
                <p:nvPr/>
              </p:nvSpPr>
              <p:spPr bwMode="auto">
                <a:xfrm rot="-4408843">
                  <a:off x="1037" y="3462"/>
                  <a:ext cx="133"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H</a:t>
                  </a:r>
                </a:p>
              </p:txBody>
            </p:sp>
          </p:grpSp>
          <p:sp>
            <p:nvSpPr>
              <p:cNvPr id="59634" name="Line 111"/>
              <p:cNvSpPr>
                <a:spLocks noChangeShapeType="1"/>
              </p:cNvSpPr>
              <p:nvPr/>
            </p:nvSpPr>
            <p:spPr bwMode="auto">
              <a:xfrm rot="-1752723">
                <a:off x="1312" y="3403"/>
                <a:ext cx="70" cy="0"/>
              </a:xfrm>
              <a:prstGeom prst="line">
                <a:avLst/>
              </a:prstGeom>
              <a:noFill/>
              <a:ln w="57150">
                <a:solidFill>
                  <a:schemeClr val="tx1"/>
                </a:solidFill>
                <a:round/>
                <a:headEnd type="triangle" w="med" len="med"/>
                <a:tailEnd/>
              </a:ln>
            </p:spPr>
            <p:txBody>
              <a:bodyPr/>
              <a:lstStyle/>
              <a:p>
                <a:endParaRPr lang="tr-TR"/>
              </a:p>
            </p:txBody>
          </p:sp>
          <p:sp>
            <p:nvSpPr>
              <p:cNvPr id="59635" name="Line 112"/>
              <p:cNvSpPr>
                <a:spLocks noChangeShapeType="1"/>
              </p:cNvSpPr>
              <p:nvPr/>
            </p:nvSpPr>
            <p:spPr bwMode="auto">
              <a:xfrm rot="3647277">
                <a:off x="943" y="3285"/>
                <a:ext cx="71" cy="0"/>
              </a:xfrm>
              <a:prstGeom prst="line">
                <a:avLst/>
              </a:prstGeom>
              <a:noFill/>
              <a:ln w="57150">
                <a:solidFill>
                  <a:schemeClr val="tx1"/>
                </a:solidFill>
                <a:round/>
                <a:headEnd type="triangle" w="med" len="med"/>
                <a:tailEnd/>
              </a:ln>
            </p:spPr>
            <p:txBody>
              <a:bodyPr/>
              <a:lstStyle/>
              <a:p>
                <a:endParaRPr lang="tr-TR"/>
              </a:p>
            </p:txBody>
          </p:sp>
          <p:sp>
            <p:nvSpPr>
              <p:cNvPr id="59636" name="Line 113"/>
              <p:cNvSpPr>
                <a:spLocks noChangeShapeType="1"/>
              </p:cNvSpPr>
              <p:nvPr/>
            </p:nvSpPr>
            <p:spPr bwMode="auto">
              <a:xfrm rot="19847277" flipH="1">
                <a:off x="1066" y="2885"/>
                <a:ext cx="70" cy="0"/>
              </a:xfrm>
              <a:prstGeom prst="line">
                <a:avLst/>
              </a:prstGeom>
              <a:noFill/>
              <a:ln w="57150">
                <a:solidFill>
                  <a:schemeClr val="tx1"/>
                </a:solidFill>
                <a:round/>
                <a:headEnd type="triangle" w="med" len="med"/>
                <a:tailEnd/>
              </a:ln>
            </p:spPr>
            <p:txBody>
              <a:bodyPr/>
              <a:lstStyle/>
              <a:p>
                <a:endParaRPr lang="tr-TR"/>
              </a:p>
            </p:txBody>
          </p:sp>
          <p:sp>
            <p:nvSpPr>
              <p:cNvPr id="59637" name="Line 114"/>
              <p:cNvSpPr>
                <a:spLocks noChangeShapeType="1"/>
              </p:cNvSpPr>
              <p:nvPr/>
            </p:nvSpPr>
            <p:spPr bwMode="auto">
              <a:xfrm rot="-7152723">
                <a:off x="1439" y="3013"/>
                <a:ext cx="71" cy="0"/>
              </a:xfrm>
              <a:prstGeom prst="line">
                <a:avLst/>
              </a:prstGeom>
              <a:noFill/>
              <a:ln w="57150">
                <a:solidFill>
                  <a:schemeClr val="tx1"/>
                </a:solidFill>
                <a:round/>
                <a:headEnd type="triangle" w="med" len="med"/>
                <a:tailEnd/>
              </a:ln>
            </p:spPr>
            <p:txBody>
              <a:bodyPr/>
              <a:lstStyle/>
              <a:p>
                <a:endParaRPr lang="tr-TR"/>
              </a:p>
            </p:txBody>
          </p:sp>
        </p:grpSp>
      </p:grpSp>
      <p:grpSp>
        <p:nvGrpSpPr>
          <p:cNvPr id="7" name="Group 115"/>
          <p:cNvGrpSpPr>
            <a:grpSpLocks/>
          </p:cNvGrpSpPr>
          <p:nvPr/>
        </p:nvGrpSpPr>
        <p:grpSpPr bwMode="auto">
          <a:xfrm rot="10800000">
            <a:off x="3203575" y="2143125"/>
            <a:ext cx="1806575" cy="1825625"/>
            <a:chOff x="884" y="958"/>
            <a:chExt cx="1138" cy="1150"/>
          </a:xfrm>
        </p:grpSpPr>
        <p:sp>
          <p:nvSpPr>
            <p:cNvPr id="59613" name="Oval 116"/>
            <p:cNvSpPr>
              <a:spLocks noChangeArrowheads="1"/>
            </p:cNvSpPr>
            <p:nvPr/>
          </p:nvSpPr>
          <p:spPr bwMode="auto">
            <a:xfrm rot="-554898">
              <a:off x="1111" y="1191"/>
              <a:ext cx="674" cy="676"/>
            </a:xfrm>
            <a:prstGeom prst="ellipse">
              <a:avLst/>
            </a:prstGeom>
            <a:solidFill>
              <a:srgbClr val="C9F7ED"/>
            </a:solidFill>
            <a:ln w="9525">
              <a:solidFill>
                <a:schemeClr val="bg2"/>
              </a:solidFill>
              <a:round/>
              <a:headEnd/>
              <a:tailEnd/>
            </a:ln>
          </p:spPr>
          <p:txBody>
            <a:bodyPr wrap="none" anchor="ctr"/>
            <a:lstStyle/>
            <a:p>
              <a:endParaRPr lang="tr-TR"/>
            </a:p>
          </p:txBody>
        </p:sp>
        <p:grpSp>
          <p:nvGrpSpPr>
            <p:cNvPr id="8" name="Group 117"/>
            <p:cNvGrpSpPr>
              <a:grpSpLocks/>
            </p:cNvGrpSpPr>
            <p:nvPr/>
          </p:nvGrpSpPr>
          <p:grpSpPr bwMode="auto">
            <a:xfrm rot="506344">
              <a:off x="884" y="958"/>
              <a:ext cx="1138" cy="1150"/>
              <a:chOff x="657" y="2568"/>
              <a:chExt cx="1138" cy="1150"/>
            </a:xfrm>
          </p:grpSpPr>
          <p:grpSp>
            <p:nvGrpSpPr>
              <p:cNvPr id="9" name="Group 118"/>
              <p:cNvGrpSpPr>
                <a:grpSpLocks/>
              </p:cNvGrpSpPr>
              <p:nvPr/>
            </p:nvGrpSpPr>
            <p:grpSpPr bwMode="auto">
              <a:xfrm>
                <a:off x="657" y="2568"/>
                <a:ext cx="1138" cy="1150"/>
                <a:chOff x="657" y="2568"/>
                <a:chExt cx="1138" cy="1150"/>
              </a:xfrm>
            </p:grpSpPr>
            <p:grpSp>
              <p:nvGrpSpPr>
                <p:cNvPr id="10" name="Group 119"/>
                <p:cNvGrpSpPr>
                  <a:grpSpLocks/>
                </p:cNvGrpSpPr>
                <p:nvPr/>
              </p:nvGrpSpPr>
              <p:grpSpPr bwMode="auto">
                <a:xfrm rot="-1752723">
                  <a:off x="657" y="2568"/>
                  <a:ext cx="1138" cy="1150"/>
                  <a:chOff x="1144" y="1248"/>
                  <a:chExt cx="1688" cy="1688"/>
                </a:xfrm>
              </p:grpSpPr>
              <p:sp>
                <p:nvSpPr>
                  <p:cNvPr id="59629" name="AutoShape 120"/>
                  <p:cNvSpPr>
                    <a:spLocks noChangeArrowheads="1"/>
                  </p:cNvSpPr>
                  <p:nvPr/>
                </p:nvSpPr>
                <p:spPr bwMode="auto">
                  <a:xfrm>
                    <a:off x="1144" y="1248"/>
                    <a:ext cx="1688" cy="1688"/>
                  </a:xfrm>
                  <a:prstGeom prst="sun">
                    <a:avLst>
                      <a:gd name="adj" fmla="val 25000"/>
                    </a:avLst>
                  </a:prstGeom>
                  <a:solidFill>
                    <a:srgbClr val="DCFAF9"/>
                  </a:solidFill>
                  <a:ln w="9525">
                    <a:solidFill>
                      <a:schemeClr val="tx1"/>
                    </a:solidFill>
                    <a:miter lim="800000"/>
                    <a:headEnd/>
                    <a:tailEnd/>
                  </a:ln>
                </p:spPr>
                <p:txBody>
                  <a:bodyPr rot="10800000" wrap="none" anchor="ctr"/>
                  <a:lstStyle/>
                  <a:p>
                    <a:pPr algn="ctr" rtl="1"/>
                    <a:endParaRPr lang="tr-TR">
                      <a:solidFill>
                        <a:srgbClr val="FF0000"/>
                      </a:solidFill>
                    </a:endParaRPr>
                  </a:p>
                </p:txBody>
              </p:sp>
              <p:sp>
                <p:nvSpPr>
                  <p:cNvPr id="59630" name="Oval 121"/>
                  <p:cNvSpPr>
                    <a:spLocks noChangeArrowheads="1"/>
                  </p:cNvSpPr>
                  <p:nvPr/>
                </p:nvSpPr>
                <p:spPr bwMode="auto">
                  <a:xfrm>
                    <a:off x="1955" y="2057"/>
                    <a:ext cx="56" cy="56"/>
                  </a:xfrm>
                  <a:prstGeom prst="ellipse">
                    <a:avLst/>
                  </a:prstGeom>
                  <a:solidFill>
                    <a:schemeClr val="tx1"/>
                  </a:solidFill>
                  <a:ln w="9525">
                    <a:solidFill>
                      <a:schemeClr val="tx1"/>
                    </a:solidFill>
                    <a:round/>
                    <a:headEnd/>
                    <a:tailEnd/>
                  </a:ln>
                </p:spPr>
                <p:txBody>
                  <a:bodyPr rot="10800000" wrap="none" anchor="ctr"/>
                  <a:lstStyle/>
                  <a:p>
                    <a:pPr algn="ctr" rtl="1"/>
                    <a:endParaRPr lang="tr-TR">
                      <a:solidFill>
                        <a:srgbClr val="FF0000"/>
                      </a:solidFill>
                    </a:endParaRPr>
                  </a:p>
                </p:txBody>
              </p:sp>
            </p:grpSp>
            <p:sp>
              <p:nvSpPr>
                <p:cNvPr id="59621" name="Text Box 122"/>
                <p:cNvSpPr txBox="1">
                  <a:spLocks noChangeArrowheads="1"/>
                </p:cNvSpPr>
                <p:nvPr/>
              </p:nvSpPr>
              <p:spPr bwMode="auto">
                <a:xfrm rot="-1752723">
                  <a:off x="771" y="3241"/>
                  <a:ext cx="133"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A</a:t>
                  </a:r>
                </a:p>
              </p:txBody>
            </p:sp>
            <p:sp>
              <p:nvSpPr>
                <p:cNvPr id="59622" name="Text Box 123"/>
                <p:cNvSpPr txBox="1">
                  <a:spLocks noChangeArrowheads="1"/>
                </p:cNvSpPr>
                <p:nvPr/>
              </p:nvSpPr>
              <p:spPr bwMode="auto">
                <a:xfrm rot="934072">
                  <a:off x="748" y="2908"/>
                  <a:ext cx="133"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G</a:t>
                  </a:r>
                </a:p>
              </p:txBody>
            </p:sp>
            <p:sp>
              <p:nvSpPr>
                <p:cNvPr id="59623" name="Text Box 124"/>
                <p:cNvSpPr txBox="1">
                  <a:spLocks noChangeArrowheads="1"/>
                </p:cNvSpPr>
                <p:nvPr/>
              </p:nvSpPr>
              <p:spPr bwMode="auto">
                <a:xfrm rot="3647277">
                  <a:off x="945" y="2644"/>
                  <a:ext cx="135"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H</a:t>
                  </a:r>
                </a:p>
              </p:txBody>
            </p:sp>
            <p:sp>
              <p:nvSpPr>
                <p:cNvPr id="59624" name="Text Box 125"/>
                <p:cNvSpPr txBox="1">
                  <a:spLocks noChangeArrowheads="1"/>
                </p:cNvSpPr>
                <p:nvPr/>
              </p:nvSpPr>
              <p:spPr bwMode="auto">
                <a:xfrm rot="6452696">
                  <a:off x="1279" y="2619"/>
                  <a:ext cx="132"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F</a:t>
                  </a:r>
                </a:p>
              </p:txBody>
            </p:sp>
            <p:sp>
              <p:nvSpPr>
                <p:cNvPr id="59625" name="Text Box 126"/>
                <p:cNvSpPr txBox="1">
                  <a:spLocks noChangeArrowheads="1"/>
                </p:cNvSpPr>
                <p:nvPr/>
              </p:nvSpPr>
              <p:spPr bwMode="auto">
                <a:xfrm rot="9047277" flipH="1">
                  <a:off x="1542" y="2833"/>
                  <a:ext cx="134"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E</a:t>
                  </a:r>
                </a:p>
              </p:txBody>
            </p:sp>
            <p:sp>
              <p:nvSpPr>
                <p:cNvPr id="59626" name="Text Box 127"/>
                <p:cNvSpPr txBox="1">
                  <a:spLocks noChangeArrowheads="1"/>
                </p:cNvSpPr>
                <p:nvPr/>
              </p:nvSpPr>
              <p:spPr bwMode="auto">
                <a:xfrm rot="-9783945">
                  <a:off x="1587" y="3158"/>
                  <a:ext cx="135"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D</a:t>
                  </a:r>
                </a:p>
              </p:txBody>
            </p:sp>
            <p:sp>
              <p:nvSpPr>
                <p:cNvPr id="59627" name="Text Box 128"/>
                <p:cNvSpPr txBox="1">
                  <a:spLocks noChangeArrowheads="1"/>
                </p:cNvSpPr>
                <p:nvPr/>
              </p:nvSpPr>
              <p:spPr bwMode="auto">
                <a:xfrm rot="-7152723">
                  <a:off x="1386" y="3439"/>
                  <a:ext cx="135"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C</a:t>
                  </a:r>
                </a:p>
              </p:txBody>
            </p:sp>
            <p:sp>
              <p:nvSpPr>
                <p:cNvPr id="59628" name="Text Box 129"/>
                <p:cNvSpPr txBox="1">
                  <a:spLocks noChangeArrowheads="1"/>
                </p:cNvSpPr>
                <p:nvPr/>
              </p:nvSpPr>
              <p:spPr bwMode="auto">
                <a:xfrm rot="-4408843">
                  <a:off x="1037" y="3462"/>
                  <a:ext cx="133"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B</a:t>
                  </a:r>
                </a:p>
              </p:txBody>
            </p:sp>
          </p:grpSp>
          <p:sp>
            <p:nvSpPr>
              <p:cNvPr id="59616" name="Line 130"/>
              <p:cNvSpPr>
                <a:spLocks noChangeShapeType="1"/>
              </p:cNvSpPr>
              <p:nvPr/>
            </p:nvSpPr>
            <p:spPr bwMode="auto">
              <a:xfrm rot="-1752723">
                <a:off x="1312" y="3403"/>
                <a:ext cx="70" cy="0"/>
              </a:xfrm>
              <a:prstGeom prst="line">
                <a:avLst/>
              </a:prstGeom>
              <a:noFill/>
              <a:ln w="57150">
                <a:solidFill>
                  <a:schemeClr val="tx1"/>
                </a:solidFill>
                <a:round/>
                <a:headEnd/>
                <a:tailEnd type="triangle" w="med" len="med"/>
              </a:ln>
            </p:spPr>
            <p:txBody>
              <a:bodyPr/>
              <a:lstStyle/>
              <a:p>
                <a:endParaRPr lang="tr-TR"/>
              </a:p>
            </p:txBody>
          </p:sp>
          <p:sp>
            <p:nvSpPr>
              <p:cNvPr id="59617" name="Line 131"/>
              <p:cNvSpPr>
                <a:spLocks noChangeShapeType="1"/>
              </p:cNvSpPr>
              <p:nvPr/>
            </p:nvSpPr>
            <p:spPr bwMode="auto">
              <a:xfrm rot="3647277">
                <a:off x="943" y="3285"/>
                <a:ext cx="71" cy="0"/>
              </a:xfrm>
              <a:prstGeom prst="line">
                <a:avLst/>
              </a:prstGeom>
              <a:noFill/>
              <a:ln w="57150">
                <a:solidFill>
                  <a:schemeClr val="tx1"/>
                </a:solidFill>
                <a:round/>
                <a:headEnd/>
                <a:tailEnd type="triangle" w="med" len="med"/>
              </a:ln>
            </p:spPr>
            <p:txBody>
              <a:bodyPr/>
              <a:lstStyle/>
              <a:p>
                <a:endParaRPr lang="tr-TR"/>
              </a:p>
            </p:txBody>
          </p:sp>
          <p:sp>
            <p:nvSpPr>
              <p:cNvPr id="59618" name="Line 132"/>
              <p:cNvSpPr>
                <a:spLocks noChangeShapeType="1"/>
              </p:cNvSpPr>
              <p:nvPr/>
            </p:nvSpPr>
            <p:spPr bwMode="auto">
              <a:xfrm rot="19847277" flipH="1">
                <a:off x="1066" y="2885"/>
                <a:ext cx="70" cy="0"/>
              </a:xfrm>
              <a:prstGeom prst="line">
                <a:avLst/>
              </a:prstGeom>
              <a:noFill/>
              <a:ln w="57150">
                <a:solidFill>
                  <a:schemeClr val="tx1"/>
                </a:solidFill>
                <a:round/>
                <a:headEnd/>
                <a:tailEnd type="triangle" w="med" len="med"/>
              </a:ln>
            </p:spPr>
            <p:txBody>
              <a:bodyPr/>
              <a:lstStyle/>
              <a:p>
                <a:endParaRPr lang="tr-TR"/>
              </a:p>
            </p:txBody>
          </p:sp>
          <p:sp>
            <p:nvSpPr>
              <p:cNvPr id="59619" name="Line 133"/>
              <p:cNvSpPr>
                <a:spLocks noChangeShapeType="1"/>
              </p:cNvSpPr>
              <p:nvPr/>
            </p:nvSpPr>
            <p:spPr bwMode="auto">
              <a:xfrm rot="-7152723">
                <a:off x="1439" y="3013"/>
                <a:ext cx="71" cy="0"/>
              </a:xfrm>
              <a:prstGeom prst="line">
                <a:avLst/>
              </a:prstGeom>
              <a:noFill/>
              <a:ln w="57150">
                <a:solidFill>
                  <a:schemeClr val="tx1"/>
                </a:solidFill>
                <a:round/>
                <a:headEnd/>
                <a:tailEnd type="triangle" w="med" len="med"/>
              </a:ln>
            </p:spPr>
            <p:txBody>
              <a:bodyPr/>
              <a:lstStyle/>
              <a:p>
                <a:endParaRPr lang="tr-TR"/>
              </a:p>
            </p:txBody>
          </p:sp>
        </p:grpSp>
      </p:grpSp>
      <p:sp>
        <p:nvSpPr>
          <p:cNvPr id="54406" name="Text Box 134"/>
          <p:cNvSpPr txBox="1">
            <a:spLocks noChangeArrowheads="1"/>
          </p:cNvSpPr>
          <p:nvPr/>
        </p:nvSpPr>
        <p:spPr bwMode="auto">
          <a:xfrm>
            <a:off x="719138" y="5211763"/>
            <a:ext cx="1042987" cy="579437"/>
          </a:xfrm>
          <a:prstGeom prst="rect">
            <a:avLst/>
          </a:prstGeom>
          <a:noFill/>
          <a:ln w="9525">
            <a:noFill/>
            <a:miter lim="800000"/>
            <a:headEnd/>
            <a:tailEnd/>
          </a:ln>
        </p:spPr>
        <p:txBody>
          <a:bodyPr>
            <a:spAutoFit/>
          </a:bodyPr>
          <a:lstStyle/>
          <a:p>
            <a:pPr algn="r" rtl="1"/>
            <a:r>
              <a:rPr lang="en-US" sz="3200">
                <a:latin typeface="Arial" pitchFamily="34" charset="0"/>
              </a:rPr>
              <a:t>TOP</a:t>
            </a:r>
          </a:p>
        </p:txBody>
      </p:sp>
      <p:sp>
        <p:nvSpPr>
          <p:cNvPr id="54407" name="Text Box 135"/>
          <p:cNvSpPr txBox="1">
            <a:spLocks noChangeArrowheads="1"/>
          </p:cNvSpPr>
          <p:nvPr/>
        </p:nvSpPr>
        <p:spPr bwMode="auto">
          <a:xfrm>
            <a:off x="850900" y="5072063"/>
            <a:ext cx="325438" cy="369887"/>
          </a:xfrm>
          <a:prstGeom prst="rect">
            <a:avLst/>
          </a:prstGeom>
          <a:noFill/>
          <a:ln w="9525">
            <a:noFill/>
            <a:prstDash val="sysDot"/>
            <a:miter lim="800000"/>
            <a:headEnd/>
            <a:tailEnd/>
          </a:ln>
        </p:spPr>
        <p:txBody>
          <a:bodyPr wrap="none">
            <a:spAutoFit/>
          </a:bodyPr>
          <a:lstStyle/>
          <a:p>
            <a:pPr algn="r" rtl="1"/>
            <a:r>
              <a:rPr lang="en-US">
                <a:solidFill>
                  <a:schemeClr val="accent2"/>
                </a:solidFill>
                <a:latin typeface="Arial" pitchFamily="34" charset="0"/>
              </a:rPr>
              <a:t>T</a:t>
            </a:r>
          </a:p>
        </p:txBody>
      </p:sp>
      <p:grpSp>
        <p:nvGrpSpPr>
          <p:cNvPr id="11" name="Group 136"/>
          <p:cNvGrpSpPr>
            <a:grpSpLocks/>
          </p:cNvGrpSpPr>
          <p:nvPr/>
        </p:nvGrpSpPr>
        <p:grpSpPr bwMode="auto">
          <a:xfrm>
            <a:off x="5565775" y="2466975"/>
            <a:ext cx="1692275" cy="863600"/>
            <a:chOff x="3129" y="1449"/>
            <a:chExt cx="1066" cy="544"/>
          </a:xfrm>
        </p:grpSpPr>
        <p:grpSp>
          <p:nvGrpSpPr>
            <p:cNvPr id="12" name="Group 137"/>
            <p:cNvGrpSpPr>
              <a:grpSpLocks/>
            </p:cNvGrpSpPr>
            <p:nvPr/>
          </p:nvGrpSpPr>
          <p:grpSpPr bwMode="auto">
            <a:xfrm>
              <a:off x="3129" y="1630"/>
              <a:ext cx="1066" cy="363"/>
              <a:chOff x="3129" y="1630"/>
              <a:chExt cx="1066" cy="363"/>
            </a:xfrm>
          </p:grpSpPr>
          <p:sp>
            <p:nvSpPr>
              <p:cNvPr id="59609" name="Rectangle 138"/>
              <p:cNvSpPr>
                <a:spLocks noChangeArrowheads="1"/>
              </p:cNvSpPr>
              <p:nvPr/>
            </p:nvSpPr>
            <p:spPr bwMode="auto">
              <a:xfrm>
                <a:off x="3129" y="1630"/>
                <a:ext cx="272" cy="363"/>
              </a:xfrm>
              <a:prstGeom prst="rect">
                <a:avLst/>
              </a:prstGeom>
              <a:solidFill>
                <a:srgbClr val="D9D6DC"/>
              </a:solidFill>
              <a:ln w="9525">
                <a:solidFill>
                  <a:schemeClr val="tx1"/>
                </a:solidFill>
                <a:miter lim="800000"/>
                <a:headEnd/>
                <a:tailEnd/>
              </a:ln>
            </p:spPr>
            <p:txBody>
              <a:bodyPr wrap="none" anchor="ctr"/>
              <a:lstStyle/>
              <a:p>
                <a:endParaRPr lang="tr-TR"/>
              </a:p>
            </p:txBody>
          </p:sp>
          <p:sp>
            <p:nvSpPr>
              <p:cNvPr id="59610" name="Rectangle 139"/>
              <p:cNvSpPr>
                <a:spLocks noChangeArrowheads="1"/>
              </p:cNvSpPr>
              <p:nvPr/>
            </p:nvSpPr>
            <p:spPr bwMode="auto">
              <a:xfrm>
                <a:off x="3401" y="1630"/>
                <a:ext cx="272" cy="363"/>
              </a:xfrm>
              <a:prstGeom prst="rect">
                <a:avLst/>
              </a:prstGeom>
              <a:solidFill>
                <a:srgbClr val="D9D6DC"/>
              </a:solidFill>
              <a:ln w="9525">
                <a:solidFill>
                  <a:schemeClr val="tx1"/>
                </a:solidFill>
                <a:miter lim="800000"/>
                <a:headEnd/>
                <a:tailEnd/>
              </a:ln>
            </p:spPr>
            <p:txBody>
              <a:bodyPr wrap="none" anchor="ctr"/>
              <a:lstStyle/>
              <a:p>
                <a:endParaRPr lang="tr-TR"/>
              </a:p>
            </p:txBody>
          </p:sp>
          <p:sp>
            <p:nvSpPr>
              <p:cNvPr id="59611" name="Rectangle 140"/>
              <p:cNvSpPr>
                <a:spLocks noChangeArrowheads="1"/>
              </p:cNvSpPr>
              <p:nvPr/>
            </p:nvSpPr>
            <p:spPr bwMode="auto">
              <a:xfrm>
                <a:off x="3651" y="1630"/>
                <a:ext cx="272" cy="363"/>
              </a:xfrm>
              <a:prstGeom prst="rect">
                <a:avLst/>
              </a:prstGeom>
              <a:solidFill>
                <a:srgbClr val="D9D6DC"/>
              </a:solidFill>
              <a:ln w="9525">
                <a:solidFill>
                  <a:schemeClr val="tx1"/>
                </a:solidFill>
                <a:miter lim="800000"/>
                <a:headEnd/>
                <a:tailEnd/>
              </a:ln>
            </p:spPr>
            <p:txBody>
              <a:bodyPr wrap="none" anchor="ctr"/>
              <a:lstStyle/>
              <a:p>
                <a:endParaRPr lang="tr-TR"/>
              </a:p>
            </p:txBody>
          </p:sp>
          <p:sp>
            <p:nvSpPr>
              <p:cNvPr id="59612" name="Rectangle 141"/>
              <p:cNvSpPr>
                <a:spLocks noChangeArrowheads="1"/>
              </p:cNvSpPr>
              <p:nvPr/>
            </p:nvSpPr>
            <p:spPr bwMode="auto">
              <a:xfrm>
                <a:off x="3923" y="1630"/>
                <a:ext cx="272" cy="363"/>
              </a:xfrm>
              <a:prstGeom prst="rect">
                <a:avLst/>
              </a:prstGeom>
              <a:solidFill>
                <a:srgbClr val="D9D6DC"/>
              </a:solidFill>
              <a:ln w="9525">
                <a:solidFill>
                  <a:schemeClr val="tx1"/>
                </a:solidFill>
                <a:miter lim="800000"/>
                <a:headEnd/>
                <a:tailEnd/>
              </a:ln>
            </p:spPr>
            <p:txBody>
              <a:bodyPr wrap="none" anchor="ctr"/>
              <a:lstStyle/>
              <a:p>
                <a:endParaRPr lang="tr-TR"/>
              </a:p>
            </p:txBody>
          </p:sp>
        </p:grpSp>
        <p:sp>
          <p:nvSpPr>
            <p:cNvPr id="59605" name="Text Box 142"/>
            <p:cNvSpPr txBox="1">
              <a:spLocks noChangeArrowheads="1"/>
            </p:cNvSpPr>
            <p:nvPr/>
          </p:nvSpPr>
          <p:spPr bwMode="auto">
            <a:xfrm>
              <a:off x="3130" y="1449"/>
              <a:ext cx="272" cy="212"/>
            </a:xfrm>
            <a:prstGeom prst="rect">
              <a:avLst/>
            </a:prstGeom>
            <a:noFill/>
            <a:ln w="9525">
              <a:noFill/>
              <a:miter lim="800000"/>
              <a:headEnd/>
              <a:tailEnd/>
            </a:ln>
          </p:spPr>
          <p:txBody>
            <a:bodyPr>
              <a:spAutoFit/>
            </a:bodyPr>
            <a:lstStyle/>
            <a:p>
              <a:pPr algn="ctr" rtl="1">
                <a:spcBef>
                  <a:spcPct val="50000"/>
                </a:spcBef>
              </a:pPr>
              <a:r>
                <a:rPr lang="en-US" sz="1600">
                  <a:latin typeface="Times New Roman" pitchFamily="18" charset="0"/>
                  <a:cs typeface="Times New Roman" pitchFamily="18" charset="0"/>
                </a:rPr>
                <a:t>P1</a:t>
              </a:r>
            </a:p>
          </p:txBody>
        </p:sp>
        <p:sp>
          <p:nvSpPr>
            <p:cNvPr id="59606" name="Text Box 143"/>
            <p:cNvSpPr txBox="1">
              <a:spLocks noChangeArrowheads="1"/>
            </p:cNvSpPr>
            <p:nvPr/>
          </p:nvSpPr>
          <p:spPr bwMode="auto">
            <a:xfrm>
              <a:off x="3379" y="1449"/>
              <a:ext cx="272" cy="212"/>
            </a:xfrm>
            <a:prstGeom prst="rect">
              <a:avLst/>
            </a:prstGeom>
            <a:noFill/>
            <a:ln w="9525">
              <a:noFill/>
              <a:miter lim="800000"/>
              <a:headEnd/>
              <a:tailEnd/>
            </a:ln>
          </p:spPr>
          <p:txBody>
            <a:bodyPr>
              <a:spAutoFit/>
            </a:bodyPr>
            <a:lstStyle/>
            <a:p>
              <a:pPr algn="ctr" rtl="1">
                <a:spcBef>
                  <a:spcPct val="50000"/>
                </a:spcBef>
              </a:pPr>
              <a:r>
                <a:rPr lang="en-US" sz="1600">
                  <a:latin typeface="Times New Roman" pitchFamily="18" charset="0"/>
                  <a:cs typeface="Times New Roman" pitchFamily="18" charset="0"/>
                </a:rPr>
                <a:t>P2</a:t>
              </a:r>
            </a:p>
          </p:txBody>
        </p:sp>
        <p:sp>
          <p:nvSpPr>
            <p:cNvPr id="59607" name="Text Box 144"/>
            <p:cNvSpPr txBox="1">
              <a:spLocks noChangeArrowheads="1"/>
            </p:cNvSpPr>
            <p:nvPr/>
          </p:nvSpPr>
          <p:spPr bwMode="auto">
            <a:xfrm>
              <a:off x="3651" y="1449"/>
              <a:ext cx="272" cy="212"/>
            </a:xfrm>
            <a:prstGeom prst="rect">
              <a:avLst/>
            </a:prstGeom>
            <a:noFill/>
            <a:ln w="9525">
              <a:noFill/>
              <a:miter lim="800000"/>
              <a:headEnd/>
              <a:tailEnd/>
            </a:ln>
          </p:spPr>
          <p:txBody>
            <a:bodyPr>
              <a:spAutoFit/>
            </a:bodyPr>
            <a:lstStyle/>
            <a:p>
              <a:pPr algn="ctr" rtl="1">
                <a:spcBef>
                  <a:spcPct val="50000"/>
                </a:spcBef>
              </a:pPr>
              <a:r>
                <a:rPr lang="en-US" sz="1600">
                  <a:latin typeface="Times New Roman" pitchFamily="18" charset="0"/>
                  <a:cs typeface="Times New Roman" pitchFamily="18" charset="0"/>
                </a:rPr>
                <a:t>P3</a:t>
              </a:r>
            </a:p>
          </p:txBody>
        </p:sp>
        <p:sp>
          <p:nvSpPr>
            <p:cNvPr id="59608" name="Text Box 145"/>
            <p:cNvSpPr txBox="1">
              <a:spLocks noChangeArrowheads="1"/>
            </p:cNvSpPr>
            <p:nvPr/>
          </p:nvSpPr>
          <p:spPr bwMode="auto">
            <a:xfrm>
              <a:off x="3901" y="1449"/>
              <a:ext cx="272" cy="212"/>
            </a:xfrm>
            <a:prstGeom prst="rect">
              <a:avLst/>
            </a:prstGeom>
            <a:noFill/>
            <a:ln w="9525">
              <a:noFill/>
              <a:miter lim="800000"/>
              <a:headEnd/>
              <a:tailEnd/>
            </a:ln>
          </p:spPr>
          <p:txBody>
            <a:bodyPr>
              <a:spAutoFit/>
            </a:bodyPr>
            <a:lstStyle/>
            <a:p>
              <a:pPr algn="ctr" rtl="1">
                <a:spcBef>
                  <a:spcPct val="50000"/>
                </a:spcBef>
              </a:pPr>
              <a:r>
                <a:rPr lang="en-US" sz="1600">
                  <a:latin typeface="Times New Roman" pitchFamily="18" charset="0"/>
                  <a:cs typeface="Times New Roman" pitchFamily="18" charset="0"/>
                </a:rPr>
                <a:t>P4</a:t>
              </a:r>
            </a:p>
          </p:txBody>
        </p:sp>
      </p:grpSp>
      <p:sp>
        <p:nvSpPr>
          <p:cNvPr id="54418" name="Text Box 146"/>
          <p:cNvSpPr txBox="1">
            <a:spLocks noChangeArrowheads="1"/>
          </p:cNvSpPr>
          <p:nvPr/>
        </p:nvSpPr>
        <p:spPr bwMode="auto">
          <a:xfrm>
            <a:off x="2519363" y="3090863"/>
            <a:ext cx="349250" cy="366712"/>
          </a:xfrm>
          <a:prstGeom prst="rect">
            <a:avLst/>
          </a:prstGeom>
          <a:noFill/>
          <a:ln w="9525">
            <a:noFill/>
            <a:prstDash val="sysDot"/>
            <a:miter lim="800000"/>
            <a:headEnd/>
            <a:tailEnd/>
          </a:ln>
        </p:spPr>
        <p:txBody>
          <a:bodyPr wrap="none">
            <a:spAutoFit/>
          </a:bodyPr>
          <a:lstStyle/>
          <a:p>
            <a:pPr algn="r" rtl="1"/>
            <a:r>
              <a:rPr lang="en-US">
                <a:solidFill>
                  <a:schemeClr val="accent2"/>
                </a:solidFill>
                <a:latin typeface="Arial" pitchFamily="34" charset="0"/>
              </a:rPr>
              <a:t>D</a:t>
            </a:r>
          </a:p>
        </p:txBody>
      </p:sp>
      <p:sp>
        <p:nvSpPr>
          <p:cNvPr id="54419" name="Text Box 147"/>
          <p:cNvSpPr txBox="1">
            <a:spLocks noChangeArrowheads="1"/>
          </p:cNvSpPr>
          <p:nvPr/>
        </p:nvSpPr>
        <p:spPr bwMode="auto">
          <a:xfrm rot="7248630">
            <a:off x="2782093" y="2634457"/>
            <a:ext cx="360363" cy="336550"/>
          </a:xfrm>
          <a:prstGeom prst="rect">
            <a:avLst/>
          </a:prstGeom>
          <a:noFill/>
          <a:ln w="9525">
            <a:noFill/>
            <a:miter lim="800000"/>
            <a:headEnd/>
            <a:tailEnd/>
          </a:ln>
        </p:spPr>
        <p:txBody>
          <a:bodyPr>
            <a:spAutoFit/>
          </a:bodyPr>
          <a:lstStyle/>
          <a:p>
            <a:pPr algn="r" rtl="1">
              <a:spcBef>
                <a:spcPct val="50000"/>
              </a:spcBef>
            </a:pPr>
            <a:r>
              <a:rPr lang="en-US" sz="1600" b="1">
                <a:solidFill>
                  <a:srgbClr val="FFCC00"/>
                </a:solidFill>
                <a:latin typeface="Arial" pitchFamily="34" charset="0"/>
              </a:rPr>
              <a:t>D</a:t>
            </a:r>
          </a:p>
        </p:txBody>
      </p:sp>
      <p:grpSp>
        <p:nvGrpSpPr>
          <p:cNvPr id="13" name="Group 148"/>
          <p:cNvGrpSpPr>
            <a:grpSpLocks/>
          </p:cNvGrpSpPr>
          <p:nvPr/>
        </p:nvGrpSpPr>
        <p:grpSpPr bwMode="auto">
          <a:xfrm rot="2695082">
            <a:off x="1782763" y="2454275"/>
            <a:ext cx="1806575" cy="1825625"/>
            <a:chOff x="884" y="958"/>
            <a:chExt cx="1138" cy="1150"/>
          </a:xfrm>
        </p:grpSpPr>
        <p:sp>
          <p:nvSpPr>
            <p:cNvPr id="59586" name="Oval 149"/>
            <p:cNvSpPr>
              <a:spLocks noChangeArrowheads="1"/>
            </p:cNvSpPr>
            <p:nvPr/>
          </p:nvSpPr>
          <p:spPr bwMode="auto">
            <a:xfrm rot="-554898">
              <a:off x="1111" y="1191"/>
              <a:ext cx="674" cy="676"/>
            </a:xfrm>
            <a:prstGeom prst="ellipse">
              <a:avLst/>
            </a:prstGeom>
            <a:solidFill>
              <a:srgbClr val="C9F7ED"/>
            </a:solidFill>
            <a:ln w="9525">
              <a:solidFill>
                <a:schemeClr val="bg2"/>
              </a:solidFill>
              <a:round/>
              <a:headEnd/>
              <a:tailEnd/>
            </a:ln>
          </p:spPr>
          <p:txBody>
            <a:bodyPr wrap="none" anchor="ctr"/>
            <a:lstStyle/>
            <a:p>
              <a:endParaRPr lang="tr-TR"/>
            </a:p>
          </p:txBody>
        </p:sp>
        <p:grpSp>
          <p:nvGrpSpPr>
            <p:cNvPr id="14" name="Group 150"/>
            <p:cNvGrpSpPr>
              <a:grpSpLocks/>
            </p:cNvGrpSpPr>
            <p:nvPr/>
          </p:nvGrpSpPr>
          <p:grpSpPr bwMode="auto">
            <a:xfrm rot="506344">
              <a:off x="884" y="958"/>
              <a:ext cx="1138" cy="1150"/>
              <a:chOff x="657" y="2568"/>
              <a:chExt cx="1138" cy="1150"/>
            </a:xfrm>
          </p:grpSpPr>
          <p:grpSp>
            <p:nvGrpSpPr>
              <p:cNvPr id="15" name="Group 151"/>
              <p:cNvGrpSpPr>
                <a:grpSpLocks/>
              </p:cNvGrpSpPr>
              <p:nvPr/>
            </p:nvGrpSpPr>
            <p:grpSpPr bwMode="auto">
              <a:xfrm>
                <a:off x="657" y="2568"/>
                <a:ext cx="1138" cy="1150"/>
                <a:chOff x="657" y="2568"/>
                <a:chExt cx="1138" cy="1150"/>
              </a:xfrm>
            </p:grpSpPr>
            <p:grpSp>
              <p:nvGrpSpPr>
                <p:cNvPr id="16" name="Group 152"/>
                <p:cNvGrpSpPr>
                  <a:grpSpLocks/>
                </p:cNvGrpSpPr>
                <p:nvPr/>
              </p:nvGrpSpPr>
              <p:grpSpPr bwMode="auto">
                <a:xfrm rot="-1752723">
                  <a:off x="657" y="2568"/>
                  <a:ext cx="1138" cy="1150"/>
                  <a:chOff x="1144" y="1248"/>
                  <a:chExt cx="1688" cy="1688"/>
                </a:xfrm>
              </p:grpSpPr>
              <p:sp>
                <p:nvSpPr>
                  <p:cNvPr id="59602" name="AutoShape 153"/>
                  <p:cNvSpPr>
                    <a:spLocks noChangeArrowheads="1"/>
                  </p:cNvSpPr>
                  <p:nvPr/>
                </p:nvSpPr>
                <p:spPr bwMode="auto">
                  <a:xfrm>
                    <a:off x="1144" y="1248"/>
                    <a:ext cx="1688" cy="1688"/>
                  </a:xfrm>
                  <a:prstGeom prst="sun">
                    <a:avLst>
                      <a:gd name="adj" fmla="val 25000"/>
                    </a:avLst>
                  </a:prstGeom>
                  <a:solidFill>
                    <a:srgbClr val="DCFAF9"/>
                  </a:solidFill>
                  <a:ln w="9525">
                    <a:solidFill>
                      <a:schemeClr val="tx1"/>
                    </a:solidFill>
                    <a:miter lim="800000"/>
                    <a:headEnd/>
                    <a:tailEnd/>
                  </a:ln>
                </p:spPr>
                <p:txBody>
                  <a:bodyPr wrap="none" anchor="ctr"/>
                  <a:lstStyle/>
                  <a:p>
                    <a:endParaRPr lang="tr-TR"/>
                  </a:p>
                </p:txBody>
              </p:sp>
              <p:sp>
                <p:nvSpPr>
                  <p:cNvPr id="59603" name="Oval 154"/>
                  <p:cNvSpPr>
                    <a:spLocks noChangeArrowheads="1"/>
                  </p:cNvSpPr>
                  <p:nvPr/>
                </p:nvSpPr>
                <p:spPr bwMode="auto">
                  <a:xfrm>
                    <a:off x="1955" y="2057"/>
                    <a:ext cx="56" cy="56"/>
                  </a:xfrm>
                  <a:prstGeom prst="ellipse">
                    <a:avLst/>
                  </a:prstGeom>
                  <a:solidFill>
                    <a:schemeClr val="tx1"/>
                  </a:solidFill>
                  <a:ln w="9525">
                    <a:solidFill>
                      <a:schemeClr val="tx1"/>
                    </a:solidFill>
                    <a:round/>
                    <a:headEnd/>
                    <a:tailEnd/>
                  </a:ln>
                </p:spPr>
                <p:txBody>
                  <a:bodyPr wrap="none" anchor="ctr"/>
                  <a:lstStyle/>
                  <a:p>
                    <a:endParaRPr lang="tr-TR"/>
                  </a:p>
                </p:txBody>
              </p:sp>
            </p:grpSp>
            <p:sp>
              <p:nvSpPr>
                <p:cNvPr id="59594" name="Text Box 155"/>
                <p:cNvSpPr txBox="1">
                  <a:spLocks noChangeArrowheads="1"/>
                </p:cNvSpPr>
                <p:nvPr/>
              </p:nvSpPr>
              <p:spPr bwMode="auto">
                <a:xfrm rot="-1752723">
                  <a:off x="771" y="3241"/>
                  <a:ext cx="133"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A</a:t>
                  </a:r>
                </a:p>
              </p:txBody>
            </p:sp>
            <p:sp>
              <p:nvSpPr>
                <p:cNvPr id="59595" name="Text Box 156"/>
                <p:cNvSpPr txBox="1">
                  <a:spLocks noChangeArrowheads="1"/>
                </p:cNvSpPr>
                <p:nvPr/>
              </p:nvSpPr>
              <p:spPr bwMode="auto">
                <a:xfrm rot="934072">
                  <a:off x="748" y="2908"/>
                  <a:ext cx="133"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B</a:t>
                  </a:r>
                </a:p>
              </p:txBody>
            </p:sp>
            <p:sp>
              <p:nvSpPr>
                <p:cNvPr id="59596" name="Text Box 157"/>
                <p:cNvSpPr txBox="1">
                  <a:spLocks noChangeArrowheads="1"/>
                </p:cNvSpPr>
                <p:nvPr/>
              </p:nvSpPr>
              <p:spPr bwMode="auto">
                <a:xfrm rot="3647277">
                  <a:off x="945" y="2644"/>
                  <a:ext cx="135"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C</a:t>
                  </a:r>
                </a:p>
              </p:txBody>
            </p:sp>
            <p:sp>
              <p:nvSpPr>
                <p:cNvPr id="59597" name="Text Box 158"/>
                <p:cNvSpPr txBox="1">
                  <a:spLocks noChangeArrowheads="1"/>
                </p:cNvSpPr>
                <p:nvPr/>
              </p:nvSpPr>
              <p:spPr bwMode="auto">
                <a:xfrm rot="6452696">
                  <a:off x="1279" y="2619"/>
                  <a:ext cx="132"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D</a:t>
                  </a:r>
                </a:p>
              </p:txBody>
            </p:sp>
            <p:sp>
              <p:nvSpPr>
                <p:cNvPr id="59598" name="Text Box 159"/>
                <p:cNvSpPr txBox="1">
                  <a:spLocks noChangeArrowheads="1"/>
                </p:cNvSpPr>
                <p:nvPr/>
              </p:nvSpPr>
              <p:spPr bwMode="auto">
                <a:xfrm rot="9047277" flipH="1">
                  <a:off x="1542" y="2833"/>
                  <a:ext cx="134"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E</a:t>
                  </a:r>
                </a:p>
              </p:txBody>
            </p:sp>
            <p:sp>
              <p:nvSpPr>
                <p:cNvPr id="59599" name="Text Box 160"/>
                <p:cNvSpPr txBox="1">
                  <a:spLocks noChangeArrowheads="1"/>
                </p:cNvSpPr>
                <p:nvPr/>
              </p:nvSpPr>
              <p:spPr bwMode="auto">
                <a:xfrm rot="-9783945">
                  <a:off x="1587" y="3158"/>
                  <a:ext cx="135"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F</a:t>
                  </a:r>
                </a:p>
              </p:txBody>
            </p:sp>
            <p:sp>
              <p:nvSpPr>
                <p:cNvPr id="59600" name="Text Box 161"/>
                <p:cNvSpPr txBox="1">
                  <a:spLocks noChangeArrowheads="1"/>
                </p:cNvSpPr>
                <p:nvPr/>
              </p:nvSpPr>
              <p:spPr bwMode="auto">
                <a:xfrm rot="-7152723">
                  <a:off x="1386" y="3439"/>
                  <a:ext cx="135"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G</a:t>
                  </a:r>
                </a:p>
              </p:txBody>
            </p:sp>
            <p:sp>
              <p:nvSpPr>
                <p:cNvPr id="59601" name="Text Box 162"/>
                <p:cNvSpPr txBox="1">
                  <a:spLocks noChangeArrowheads="1"/>
                </p:cNvSpPr>
                <p:nvPr/>
              </p:nvSpPr>
              <p:spPr bwMode="auto">
                <a:xfrm rot="-4408843">
                  <a:off x="1037" y="3462"/>
                  <a:ext cx="133"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H</a:t>
                  </a:r>
                </a:p>
              </p:txBody>
            </p:sp>
          </p:grpSp>
          <p:sp>
            <p:nvSpPr>
              <p:cNvPr id="59589" name="Line 163"/>
              <p:cNvSpPr>
                <a:spLocks noChangeShapeType="1"/>
              </p:cNvSpPr>
              <p:nvPr/>
            </p:nvSpPr>
            <p:spPr bwMode="auto">
              <a:xfrm rot="-1752723">
                <a:off x="1312" y="3403"/>
                <a:ext cx="70" cy="0"/>
              </a:xfrm>
              <a:prstGeom prst="line">
                <a:avLst/>
              </a:prstGeom>
              <a:noFill/>
              <a:ln w="57150">
                <a:solidFill>
                  <a:schemeClr val="tx1"/>
                </a:solidFill>
                <a:round/>
                <a:headEnd type="triangle" w="med" len="med"/>
                <a:tailEnd/>
              </a:ln>
            </p:spPr>
            <p:txBody>
              <a:bodyPr/>
              <a:lstStyle/>
              <a:p>
                <a:endParaRPr lang="tr-TR"/>
              </a:p>
            </p:txBody>
          </p:sp>
          <p:sp>
            <p:nvSpPr>
              <p:cNvPr id="59590" name="Line 164"/>
              <p:cNvSpPr>
                <a:spLocks noChangeShapeType="1"/>
              </p:cNvSpPr>
              <p:nvPr/>
            </p:nvSpPr>
            <p:spPr bwMode="auto">
              <a:xfrm rot="3647277">
                <a:off x="943" y="3285"/>
                <a:ext cx="71" cy="0"/>
              </a:xfrm>
              <a:prstGeom prst="line">
                <a:avLst/>
              </a:prstGeom>
              <a:noFill/>
              <a:ln w="57150">
                <a:solidFill>
                  <a:schemeClr val="tx1"/>
                </a:solidFill>
                <a:round/>
                <a:headEnd type="triangle" w="med" len="med"/>
                <a:tailEnd/>
              </a:ln>
            </p:spPr>
            <p:txBody>
              <a:bodyPr/>
              <a:lstStyle/>
              <a:p>
                <a:endParaRPr lang="tr-TR"/>
              </a:p>
            </p:txBody>
          </p:sp>
          <p:sp>
            <p:nvSpPr>
              <p:cNvPr id="59591" name="Line 165"/>
              <p:cNvSpPr>
                <a:spLocks noChangeShapeType="1"/>
              </p:cNvSpPr>
              <p:nvPr/>
            </p:nvSpPr>
            <p:spPr bwMode="auto">
              <a:xfrm rot="19847277" flipH="1">
                <a:off x="1066" y="2885"/>
                <a:ext cx="70" cy="0"/>
              </a:xfrm>
              <a:prstGeom prst="line">
                <a:avLst/>
              </a:prstGeom>
              <a:noFill/>
              <a:ln w="57150">
                <a:solidFill>
                  <a:schemeClr val="tx1"/>
                </a:solidFill>
                <a:round/>
                <a:headEnd type="triangle" w="med" len="med"/>
                <a:tailEnd/>
              </a:ln>
            </p:spPr>
            <p:txBody>
              <a:bodyPr/>
              <a:lstStyle/>
              <a:p>
                <a:endParaRPr lang="tr-TR"/>
              </a:p>
            </p:txBody>
          </p:sp>
          <p:sp>
            <p:nvSpPr>
              <p:cNvPr id="59592" name="Line 166"/>
              <p:cNvSpPr>
                <a:spLocks noChangeShapeType="1"/>
              </p:cNvSpPr>
              <p:nvPr/>
            </p:nvSpPr>
            <p:spPr bwMode="auto">
              <a:xfrm rot="-7152723">
                <a:off x="1439" y="3013"/>
                <a:ext cx="71" cy="0"/>
              </a:xfrm>
              <a:prstGeom prst="line">
                <a:avLst/>
              </a:prstGeom>
              <a:noFill/>
              <a:ln w="57150">
                <a:solidFill>
                  <a:schemeClr val="tx1"/>
                </a:solidFill>
                <a:round/>
                <a:headEnd type="triangle" w="med" len="med"/>
                <a:tailEnd/>
              </a:ln>
            </p:spPr>
            <p:txBody>
              <a:bodyPr/>
              <a:lstStyle/>
              <a:p>
                <a:endParaRPr lang="tr-TR"/>
              </a:p>
            </p:txBody>
          </p:sp>
        </p:grpSp>
      </p:grpSp>
      <p:grpSp>
        <p:nvGrpSpPr>
          <p:cNvPr id="17" name="Group 167"/>
          <p:cNvGrpSpPr>
            <a:grpSpLocks/>
          </p:cNvGrpSpPr>
          <p:nvPr/>
        </p:nvGrpSpPr>
        <p:grpSpPr bwMode="auto">
          <a:xfrm rot="8087202">
            <a:off x="3213100" y="2146300"/>
            <a:ext cx="1806575" cy="1825625"/>
            <a:chOff x="884" y="958"/>
            <a:chExt cx="1138" cy="1150"/>
          </a:xfrm>
        </p:grpSpPr>
        <p:sp>
          <p:nvSpPr>
            <p:cNvPr id="59568" name="Oval 168"/>
            <p:cNvSpPr>
              <a:spLocks noChangeArrowheads="1"/>
            </p:cNvSpPr>
            <p:nvPr/>
          </p:nvSpPr>
          <p:spPr bwMode="auto">
            <a:xfrm rot="-554898">
              <a:off x="1111" y="1191"/>
              <a:ext cx="674" cy="676"/>
            </a:xfrm>
            <a:prstGeom prst="ellipse">
              <a:avLst/>
            </a:prstGeom>
            <a:solidFill>
              <a:srgbClr val="C9F7ED"/>
            </a:solidFill>
            <a:ln w="9525">
              <a:solidFill>
                <a:schemeClr val="bg2"/>
              </a:solidFill>
              <a:round/>
              <a:headEnd/>
              <a:tailEnd/>
            </a:ln>
          </p:spPr>
          <p:txBody>
            <a:bodyPr wrap="none" anchor="ctr"/>
            <a:lstStyle/>
            <a:p>
              <a:endParaRPr lang="tr-TR"/>
            </a:p>
          </p:txBody>
        </p:sp>
        <p:grpSp>
          <p:nvGrpSpPr>
            <p:cNvPr id="18" name="Group 169"/>
            <p:cNvGrpSpPr>
              <a:grpSpLocks/>
            </p:cNvGrpSpPr>
            <p:nvPr/>
          </p:nvGrpSpPr>
          <p:grpSpPr bwMode="auto">
            <a:xfrm rot="506344">
              <a:off x="884" y="958"/>
              <a:ext cx="1138" cy="1150"/>
              <a:chOff x="657" y="2568"/>
              <a:chExt cx="1138" cy="1150"/>
            </a:xfrm>
          </p:grpSpPr>
          <p:grpSp>
            <p:nvGrpSpPr>
              <p:cNvPr id="19" name="Group 170"/>
              <p:cNvGrpSpPr>
                <a:grpSpLocks/>
              </p:cNvGrpSpPr>
              <p:nvPr/>
            </p:nvGrpSpPr>
            <p:grpSpPr bwMode="auto">
              <a:xfrm>
                <a:off x="657" y="2568"/>
                <a:ext cx="1138" cy="1150"/>
                <a:chOff x="657" y="2568"/>
                <a:chExt cx="1138" cy="1150"/>
              </a:xfrm>
            </p:grpSpPr>
            <p:grpSp>
              <p:nvGrpSpPr>
                <p:cNvPr id="20" name="Group 171"/>
                <p:cNvGrpSpPr>
                  <a:grpSpLocks/>
                </p:cNvGrpSpPr>
                <p:nvPr/>
              </p:nvGrpSpPr>
              <p:grpSpPr bwMode="auto">
                <a:xfrm rot="-1752723">
                  <a:off x="657" y="2568"/>
                  <a:ext cx="1138" cy="1150"/>
                  <a:chOff x="1144" y="1248"/>
                  <a:chExt cx="1688" cy="1688"/>
                </a:xfrm>
              </p:grpSpPr>
              <p:sp>
                <p:nvSpPr>
                  <p:cNvPr id="59584" name="AutoShape 172"/>
                  <p:cNvSpPr>
                    <a:spLocks noChangeArrowheads="1"/>
                  </p:cNvSpPr>
                  <p:nvPr/>
                </p:nvSpPr>
                <p:spPr bwMode="auto">
                  <a:xfrm>
                    <a:off x="1144" y="1248"/>
                    <a:ext cx="1688" cy="1688"/>
                  </a:xfrm>
                  <a:prstGeom prst="sun">
                    <a:avLst>
                      <a:gd name="adj" fmla="val 25000"/>
                    </a:avLst>
                  </a:prstGeom>
                  <a:solidFill>
                    <a:srgbClr val="DCFAF9"/>
                  </a:solidFill>
                  <a:ln w="9525">
                    <a:solidFill>
                      <a:schemeClr val="tx1"/>
                    </a:solidFill>
                    <a:miter lim="800000"/>
                    <a:headEnd/>
                    <a:tailEnd/>
                  </a:ln>
                </p:spPr>
                <p:txBody>
                  <a:bodyPr rot="10800000" vert="eaVert" wrap="none" anchor="ctr"/>
                  <a:lstStyle/>
                  <a:p>
                    <a:pPr algn="ctr" rtl="1"/>
                    <a:endParaRPr lang="tr-TR">
                      <a:solidFill>
                        <a:srgbClr val="FF0000"/>
                      </a:solidFill>
                    </a:endParaRPr>
                  </a:p>
                </p:txBody>
              </p:sp>
              <p:sp>
                <p:nvSpPr>
                  <p:cNvPr id="59585" name="Oval 173"/>
                  <p:cNvSpPr>
                    <a:spLocks noChangeArrowheads="1"/>
                  </p:cNvSpPr>
                  <p:nvPr/>
                </p:nvSpPr>
                <p:spPr bwMode="auto">
                  <a:xfrm>
                    <a:off x="1955" y="2057"/>
                    <a:ext cx="56" cy="56"/>
                  </a:xfrm>
                  <a:prstGeom prst="ellipse">
                    <a:avLst/>
                  </a:prstGeom>
                  <a:solidFill>
                    <a:schemeClr val="tx1"/>
                  </a:solidFill>
                  <a:ln w="9525">
                    <a:solidFill>
                      <a:schemeClr val="tx1"/>
                    </a:solidFill>
                    <a:round/>
                    <a:headEnd/>
                    <a:tailEnd/>
                  </a:ln>
                </p:spPr>
                <p:txBody>
                  <a:bodyPr rot="10800000" vert="eaVert" wrap="none" anchor="ctr"/>
                  <a:lstStyle/>
                  <a:p>
                    <a:pPr algn="ctr" rtl="1"/>
                    <a:endParaRPr lang="tr-TR">
                      <a:solidFill>
                        <a:srgbClr val="FF0000"/>
                      </a:solidFill>
                    </a:endParaRPr>
                  </a:p>
                </p:txBody>
              </p:sp>
            </p:grpSp>
            <p:sp>
              <p:nvSpPr>
                <p:cNvPr id="59576" name="Text Box 174"/>
                <p:cNvSpPr txBox="1">
                  <a:spLocks noChangeArrowheads="1"/>
                </p:cNvSpPr>
                <p:nvPr/>
              </p:nvSpPr>
              <p:spPr bwMode="auto">
                <a:xfrm rot="-1752723">
                  <a:off x="771" y="3241"/>
                  <a:ext cx="133"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A</a:t>
                  </a:r>
                </a:p>
              </p:txBody>
            </p:sp>
            <p:sp>
              <p:nvSpPr>
                <p:cNvPr id="59577" name="Text Box 175"/>
                <p:cNvSpPr txBox="1">
                  <a:spLocks noChangeArrowheads="1"/>
                </p:cNvSpPr>
                <p:nvPr/>
              </p:nvSpPr>
              <p:spPr bwMode="auto">
                <a:xfrm rot="934072">
                  <a:off x="748" y="2908"/>
                  <a:ext cx="133"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G</a:t>
                  </a:r>
                </a:p>
              </p:txBody>
            </p:sp>
            <p:sp>
              <p:nvSpPr>
                <p:cNvPr id="59578" name="Text Box 176"/>
                <p:cNvSpPr txBox="1">
                  <a:spLocks noChangeArrowheads="1"/>
                </p:cNvSpPr>
                <p:nvPr/>
              </p:nvSpPr>
              <p:spPr bwMode="auto">
                <a:xfrm rot="3647277">
                  <a:off x="945" y="2644"/>
                  <a:ext cx="135"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H</a:t>
                  </a:r>
                </a:p>
              </p:txBody>
            </p:sp>
            <p:sp>
              <p:nvSpPr>
                <p:cNvPr id="59579" name="Text Box 177"/>
                <p:cNvSpPr txBox="1">
                  <a:spLocks noChangeArrowheads="1"/>
                </p:cNvSpPr>
                <p:nvPr/>
              </p:nvSpPr>
              <p:spPr bwMode="auto">
                <a:xfrm rot="6452696">
                  <a:off x="1279" y="2619"/>
                  <a:ext cx="132"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F</a:t>
                  </a:r>
                </a:p>
              </p:txBody>
            </p:sp>
            <p:sp>
              <p:nvSpPr>
                <p:cNvPr id="59580" name="Text Box 178"/>
                <p:cNvSpPr txBox="1">
                  <a:spLocks noChangeArrowheads="1"/>
                </p:cNvSpPr>
                <p:nvPr/>
              </p:nvSpPr>
              <p:spPr bwMode="auto">
                <a:xfrm rot="9047277" flipH="1">
                  <a:off x="1542" y="2833"/>
                  <a:ext cx="134"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E</a:t>
                  </a:r>
                </a:p>
              </p:txBody>
            </p:sp>
            <p:sp>
              <p:nvSpPr>
                <p:cNvPr id="59581" name="Text Box 179"/>
                <p:cNvSpPr txBox="1">
                  <a:spLocks noChangeArrowheads="1"/>
                </p:cNvSpPr>
                <p:nvPr/>
              </p:nvSpPr>
              <p:spPr bwMode="auto">
                <a:xfrm rot="-9783945">
                  <a:off x="1587" y="3158"/>
                  <a:ext cx="135"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D</a:t>
                  </a:r>
                </a:p>
              </p:txBody>
            </p:sp>
            <p:sp>
              <p:nvSpPr>
                <p:cNvPr id="59582" name="Text Box 180"/>
                <p:cNvSpPr txBox="1">
                  <a:spLocks noChangeArrowheads="1"/>
                </p:cNvSpPr>
                <p:nvPr/>
              </p:nvSpPr>
              <p:spPr bwMode="auto">
                <a:xfrm rot="-7152723">
                  <a:off x="1386" y="3439"/>
                  <a:ext cx="135"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C</a:t>
                  </a:r>
                </a:p>
              </p:txBody>
            </p:sp>
            <p:sp>
              <p:nvSpPr>
                <p:cNvPr id="59583" name="Text Box 181"/>
                <p:cNvSpPr txBox="1">
                  <a:spLocks noChangeArrowheads="1"/>
                </p:cNvSpPr>
                <p:nvPr/>
              </p:nvSpPr>
              <p:spPr bwMode="auto">
                <a:xfrm rot="-4408843">
                  <a:off x="1037" y="3462"/>
                  <a:ext cx="133"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B</a:t>
                  </a:r>
                </a:p>
              </p:txBody>
            </p:sp>
          </p:grpSp>
          <p:sp>
            <p:nvSpPr>
              <p:cNvPr id="59571" name="Line 182"/>
              <p:cNvSpPr>
                <a:spLocks noChangeShapeType="1"/>
              </p:cNvSpPr>
              <p:nvPr/>
            </p:nvSpPr>
            <p:spPr bwMode="auto">
              <a:xfrm rot="-1752723">
                <a:off x="1312" y="3403"/>
                <a:ext cx="70" cy="0"/>
              </a:xfrm>
              <a:prstGeom prst="line">
                <a:avLst/>
              </a:prstGeom>
              <a:noFill/>
              <a:ln w="57150">
                <a:solidFill>
                  <a:schemeClr val="tx1"/>
                </a:solidFill>
                <a:round/>
                <a:headEnd/>
                <a:tailEnd type="triangle" w="med" len="med"/>
              </a:ln>
            </p:spPr>
            <p:txBody>
              <a:bodyPr/>
              <a:lstStyle/>
              <a:p>
                <a:endParaRPr lang="tr-TR"/>
              </a:p>
            </p:txBody>
          </p:sp>
          <p:sp>
            <p:nvSpPr>
              <p:cNvPr id="59572" name="Line 183"/>
              <p:cNvSpPr>
                <a:spLocks noChangeShapeType="1"/>
              </p:cNvSpPr>
              <p:nvPr/>
            </p:nvSpPr>
            <p:spPr bwMode="auto">
              <a:xfrm rot="3647277">
                <a:off x="943" y="3285"/>
                <a:ext cx="71" cy="0"/>
              </a:xfrm>
              <a:prstGeom prst="line">
                <a:avLst/>
              </a:prstGeom>
              <a:noFill/>
              <a:ln w="57150">
                <a:solidFill>
                  <a:schemeClr val="tx1"/>
                </a:solidFill>
                <a:round/>
                <a:headEnd/>
                <a:tailEnd type="triangle" w="med" len="med"/>
              </a:ln>
            </p:spPr>
            <p:txBody>
              <a:bodyPr/>
              <a:lstStyle/>
              <a:p>
                <a:endParaRPr lang="tr-TR"/>
              </a:p>
            </p:txBody>
          </p:sp>
          <p:sp>
            <p:nvSpPr>
              <p:cNvPr id="59573" name="Line 184"/>
              <p:cNvSpPr>
                <a:spLocks noChangeShapeType="1"/>
              </p:cNvSpPr>
              <p:nvPr/>
            </p:nvSpPr>
            <p:spPr bwMode="auto">
              <a:xfrm rot="19847277" flipH="1">
                <a:off x="1066" y="2885"/>
                <a:ext cx="70" cy="0"/>
              </a:xfrm>
              <a:prstGeom prst="line">
                <a:avLst/>
              </a:prstGeom>
              <a:noFill/>
              <a:ln w="57150">
                <a:solidFill>
                  <a:schemeClr val="tx1"/>
                </a:solidFill>
                <a:round/>
                <a:headEnd/>
                <a:tailEnd type="triangle" w="med" len="med"/>
              </a:ln>
            </p:spPr>
            <p:txBody>
              <a:bodyPr/>
              <a:lstStyle/>
              <a:p>
                <a:endParaRPr lang="tr-TR"/>
              </a:p>
            </p:txBody>
          </p:sp>
          <p:sp>
            <p:nvSpPr>
              <p:cNvPr id="59574" name="Line 185"/>
              <p:cNvSpPr>
                <a:spLocks noChangeShapeType="1"/>
              </p:cNvSpPr>
              <p:nvPr/>
            </p:nvSpPr>
            <p:spPr bwMode="auto">
              <a:xfrm rot="-7152723">
                <a:off x="1439" y="3013"/>
                <a:ext cx="71" cy="0"/>
              </a:xfrm>
              <a:prstGeom prst="line">
                <a:avLst/>
              </a:prstGeom>
              <a:noFill/>
              <a:ln w="57150">
                <a:solidFill>
                  <a:schemeClr val="tx1"/>
                </a:solidFill>
                <a:round/>
                <a:headEnd/>
                <a:tailEnd type="triangle" w="med" len="med"/>
              </a:ln>
            </p:spPr>
            <p:txBody>
              <a:bodyPr/>
              <a:lstStyle/>
              <a:p>
                <a:endParaRPr lang="tr-TR"/>
              </a:p>
            </p:txBody>
          </p:sp>
        </p:grpSp>
      </p:grpSp>
      <p:pic>
        <p:nvPicPr>
          <p:cNvPr id="54458" name="Picture 186" descr="j0281284[1]"/>
          <p:cNvPicPr>
            <a:picLocks noChangeAspect="1" noChangeArrowheads="1"/>
          </p:cNvPicPr>
          <p:nvPr/>
        </p:nvPicPr>
        <p:blipFill>
          <a:blip r:embed="rId2"/>
          <a:srcRect/>
          <a:stretch>
            <a:fillRect/>
          </a:stretch>
        </p:blipFill>
        <p:spPr bwMode="auto">
          <a:xfrm rot="-554898">
            <a:off x="2303463" y="3090863"/>
            <a:ext cx="766762" cy="592137"/>
          </a:xfrm>
          <a:prstGeom prst="rect">
            <a:avLst/>
          </a:prstGeom>
          <a:noFill/>
          <a:ln w="9525">
            <a:noFill/>
            <a:miter lim="800000"/>
            <a:headEnd/>
            <a:tailEnd/>
          </a:ln>
        </p:spPr>
      </p:pic>
      <p:grpSp>
        <p:nvGrpSpPr>
          <p:cNvPr id="21" name="Group 187"/>
          <p:cNvGrpSpPr>
            <a:grpSpLocks/>
          </p:cNvGrpSpPr>
          <p:nvPr/>
        </p:nvGrpSpPr>
        <p:grpSpPr bwMode="auto">
          <a:xfrm rot="-785889">
            <a:off x="3687763" y="2646363"/>
            <a:ext cx="739775" cy="655637"/>
            <a:chOff x="2132" y="1253"/>
            <a:chExt cx="466" cy="413"/>
          </a:xfrm>
        </p:grpSpPr>
        <p:grpSp>
          <p:nvGrpSpPr>
            <p:cNvPr id="22" name="Group 188"/>
            <p:cNvGrpSpPr>
              <a:grpSpLocks/>
            </p:cNvGrpSpPr>
            <p:nvPr/>
          </p:nvGrpSpPr>
          <p:grpSpPr bwMode="auto">
            <a:xfrm>
              <a:off x="2313" y="1253"/>
              <a:ext cx="285" cy="413"/>
              <a:chOff x="2608" y="1325"/>
              <a:chExt cx="285" cy="413"/>
            </a:xfrm>
          </p:grpSpPr>
          <p:sp>
            <p:nvSpPr>
              <p:cNvPr id="59542" name="Freeform 189"/>
              <p:cNvSpPr>
                <a:spLocks/>
              </p:cNvSpPr>
              <p:nvPr/>
            </p:nvSpPr>
            <p:spPr bwMode="auto">
              <a:xfrm rot="-2509385">
                <a:off x="2615" y="1333"/>
                <a:ext cx="277" cy="405"/>
              </a:xfrm>
              <a:custGeom>
                <a:avLst/>
                <a:gdLst>
                  <a:gd name="T0" fmla="*/ 0 w 3281"/>
                  <a:gd name="T1" fmla="*/ 0 h 4750"/>
                  <a:gd name="T2" fmla="*/ 0 w 3281"/>
                  <a:gd name="T3" fmla="*/ 0 h 4750"/>
                  <a:gd name="T4" fmla="*/ 0 w 3281"/>
                  <a:gd name="T5" fmla="*/ 0 h 4750"/>
                  <a:gd name="T6" fmla="*/ 0 w 3281"/>
                  <a:gd name="T7" fmla="*/ 0 h 4750"/>
                  <a:gd name="T8" fmla="*/ 0 w 3281"/>
                  <a:gd name="T9" fmla="*/ 0 h 4750"/>
                  <a:gd name="T10" fmla="*/ 0 w 3281"/>
                  <a:gd name="T11" fmla="*/ 0 h 4750"/>
                  <a:gd name="T12" fmla="*/ 0 w 3281"/>
                  <a:gd name="T13" fmla="*/ 0 h 4750"/>
                  <a:gd name="T14" fmla="*/ 0 w 3281"/>
                  <a:gd name="T15" fmla="*/ 0 h 4750"/>
                  <a:gd name="T16" fmla="*/ 0 w 3281"/>
                  <a:gd name="T17" fmla="*/ 0 h 4750"/>
                  <a:gd name="T18" fmla="*/ 0 w 3281"/>
                  <a:gd name="T19" fmla="*/ 0 h 4750"/>
                  <a:gd name="T20" fmla="*/ 0 w 3281"/>
                  <a:gd name="T21" fmla="*/ 0 h 4750"/>
                  <a:gd name="T22" fmla="*/ 0 w 3281"/>
                  <a:gd name="T23" fmla="*/ 0 h 4750"/>
                  <a:gd name="T24" fmla="*/ 0 w 3281"/>
                  <a:gd name="T25" fmla="*/ 0 h 4750"/>
                  <a:gd name="T26" fmla="*/ 0 w 3281"/>
                  <a:gd name="T27" fmla="*/ 0 h 4750"/>
                  <a:gd name="T28" fmla="*/ 0 w 3281"/>
                  <a:gd name="T29" fmla="*/ 0 h 4750"/>
                  <a:gd name="T30" fmla="*/ 0 w 3281"/>
                  <a:gd name="T31" fmla="*/ 0 h 4750"/>
                  <a:gd name="T32" fmla="*/ 0 w 3281"/>
                  <a:gd name="T33" fmla="*/ 0 h 4750"/>
                  <a:gd name="T34" fmla="*/ 0 w 3281"/>
                  <a:gd name="T35" fmla="*/ 0 h 4750"/>
                  <a:gd name="T36" fmla="*/ 0 w 3281"/>
                  <a:gd name="T37" fmla="*/ 0 h 4750"/>
                  <a:gd name="T38" fmla="*/ 0 w 3281"/>
                  <a:gd name="T39" fmla="*/ 0 h 4750"/>
                  <a:gd name="T40" fmla="*/ 0 w 3281"/>
                  <a:gd name="T41" fmla="*/ 0 h 4750"/>
                  <a:gd name="T42" fmla="*/ 0 w 3281"/>
                  <a:gd name="T43" fmla="*/ 0 h 4750"/>
                  <a:gd name="T44" fmla="*/ 0 w 3281"/>
                  <a:gd name="T45" fmla="*/ 0 h 4750"/>
                  <a:gd name="T46" fmla="*/ 0 w 3281"/>
                  <a:gd name="T47" fmla="*/ 0 h 4750"/>
                  <a:gd name="T48" fmla="*/ 0 w 3281"/>
                  <a:gd name="T49" fmla="*/ 0 h 4750"/>
                  <a:gd name="T50" fmla="*/ 0 w 3281"/>
                  <a:gd name="T51" fmla="*/ 0 h 4750"/>
                  <a:gd name="T52" fmla="*/ 0 w 3281"/>
                  <a:gd name="T53" fmla="*/ 0 h 4750"/>
                  <a:gd name="T54" fmla="*/ 0 w 3281"/>
                  <a:gd name="T55" fmla="*/ 0 h 4750"/>
                  <a:gd name="T56" fmla="*/ 0 w 3281"/>
                  <a:gd name="T57" fmla="*/ 0 h 4750"/>
                  <a:gd name="T58" fmla="*/ 0 w 3281"/>
                  <a:gd name="T59" fmla="*/ 0 h 4750"/>
                  <a:gd name="T60" fmla="*/ 0 w 3281"/>
                  <a:gd name="T61" fmla="*/ 0 h 4750"/>
                  <a:gd name="T62" fmla="*/ 0 w 3281"/>
                  <a:gd name="T63" fmla="*/ 0 h 4750"/>
                  <a:gd name="T64" fmla="*/ 0 w 3281"/>
                  <a:gd name="T65" fmla="*/ 0 h 4750"/>
                  <a:gd name="T66" fmla="*/ 0 w 3281"/>
                  <a:gd name="T67" fmla="*/ 0 h 4750"/>
                  <a:gd name="T68" fmla="*/ 0 w 3281"/>
                  <a:gd name="T69" fmla="*/ 0 h 4750"/>
                  <a:gd name="T70" fmla="*/ 0 w 3281"/>
                  <a:gd name="T71" fmla="*/ 0 h 4750"/>
                  <a:gd name="T72" fmla="*/ 0 w 3281"/>
                  <a:gd name="T73" fmla="*/ 0 h 4750"/>
                  <a:gd name="T74" fmla="*/ 0 w 3281"/>
                  <a:gd name="T75" fmla="*/ 0 h 4750"/>
                  <a:gd name="T76" fmla="*/ 0 w 3281"/>
                  <a:gd name="T77" fmla="*/ 0 h 4750"/>
                  <a:gd name="T78" fmla="*/ 0 w 3281"/>
                  <a:gd name="T79" fmla="*/ 0 h 4750"/>
                  <a:gd name="T80" fmla="*/ 0 w 3281"/>
                  <a:gd name="T81" fmla="*/ 0 h 4750"/>
                  <a:gd name="T82" fmla="*/ 0 w 3281"/>
                  <a:gd name="T83" fmla="*/ 0 h 4750"/>
                  <a:gd name="T84" fmla="*/ 0 w 3281"/>
                  <a:gd name="T85" fmla="*/ 0 h 47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81"/>
                  <a:gd name="T130" fmla="*/ 0 h 4750"/>
                  <a:gd name="T131" fmla="*/ 3281 w 3281"/>
                  <a:gd name="T132" fmla="*/ 4750 h 47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81" h="4750">
                    <a:moveTo>
                      <a:pt x="638" y="467"/>
                    </a:moveTo>
                    <a:lnTo>
                      <a:pt x="828" y="352"/>
                    </a:lnTo>
                    <a:lnTo>
                      <a:pt x="1023" y="251"/>
                    </a:lnTo>
                    <a:lnTo>
                      <a:pt x="1215" y="163"/>
                    </a:lnTo>
                    <a:lnTo>
                      <a:pt x="1401" y="93"/>
                    </a:lnTo>
                    <a:lnTo>
                      <a:pt x="1571" y="40"/>
                    </a:lnTo>
                    <a:lnTo>
                      <a:pt x="1725" y="8"/>
                    </a:lnTo>
                    <a:lnTo>
                      <a:pt x="1852" y="0"/>
                    </a:lnTo>
                    <a:lnTo>
                      <a:pt x="1951" y="17"/>
                    </a:lnTo>
                    <a:lnTo>
                      <a:pt x="2043" y="53"/>
                    </a:lnTo>
                    <a:lnTo>
                      <a:pt x="2155" y="101"/>
                    </a:lnTo>
                    <a:lnTo>
                      <a:pt x="2280" y="156"/>
                    </a:lnTo>
                    <a:lnTo>
                      <a:pt x="2409" y="215"/>
                    </a:lnTo>
                    <a:lnTo>
                      <a:pt x="2533" y="272"/>
                    </a:lnTo>
                    <a:lnTo>
                      <a:pt x="2643" y="328"/>
                    </a:lnTo>
                    <a:lnTo>
                      <a:pt x="2733" y="375"/>
                    </a:lnTo>
                    <a:lnTo>
                      <a:pt x="2794" y="413"/>
                    </a:lnTo>
                    <a:lnTo>
                      <a:pt x="2839" y="452"/>
                    </a:lnTo>
                    <a:lnTo>
                      <a:pt x="2890" y="510"/>
                    </a:lnTo>
                    <a:lnTo>
                      <a:pt x="2943" y="581"/>
                    </a:lnTo>
                    <a:lnTo>
                      <a:pt x="2996" y="665"/>
                    </a:lnTo>
                    <a:lnTo>
                      <a:pt x="3044" y="754"/>
                    </a:lnTo>
                    <a:lnTo>
                      <a:pt x="3086" y="847"/>
                    </a:lnTo>
                    <a:lnTo>
                      <a:pt x="3117" y="942"/>
                    </a:lnTo>
                    <a:lnTo>
                      <a:pt x="3136" y="1035"/>
                    </a:lnTo>
                    <a:lnTo>
                      <a:pt x="3151" y="1128"/>
                    </a:lnTo>
                    <a:lnTo>
                      <a:pt x="3173" y="1232"/>
                    </a:lnTo>
                    <a:lnTo>
                      <a:pt x="3199" y="1341"/>
                    </a:lnTo>
                    <a:lnTo>
                      <a:pt x="3228" y="1452"/>
                    </a:lnTo>
                    <a:lnTo>
                      <a:pt x="3253" y="1560"/>
                    </a:lnTo>
                    <a:lnTo>
                      <a:pt x="3272" y="1663"/>
                    </a:lnTo>
                    <a:lnTo>
                      <a:pt x="3281" y="1758"/>
                    </a:lnTo>
                    <a:lnTo>
                      <a:pt x="3279" y="1841"/>
                    </a:lnTo>
                    <a:lnTo>
                      <a:pt x="3263" y="1935"/>
                    </a:lnTo>
                    <a:lnTo>
                      <a:pt x="3240" y="2060"/>
                    </a:lnTo>
                    <a:lnTo>
                      <a:pt x="3211" y="2206"/>
                    </a:lnTo>
                    <a:lnTo>
                      <a:pt x="3179" y="2361"/>
                    </a:lnTo>
                    <a:lnTo>
                      <a:pt x="3142" y="2511"/>
                    </a:lnTo>
                    <a:lnTo>
                      <a:pt x="3105" y="2648"/>
                    </a:lnTo>
                    <a:lnTo>
                      <a:pt x="3069" y="2758"/>
                    </a:lnTo>
                    <a:lnTo>
                      <a:pt x="3036" y="2832"/>
                    </a:lnTo>
                    <a:lnTo>
                      <a:pt x="3005" y="2888"/>
                    </a:lnTo>
                    <a:lnTo>
                      <a:pt x="2979" y="2959"/>
                    </a:lnTo>
                    <a:lnTo>
                      <a:pt x="2952" y="3038"/>
                    </a:lnTo>
                    <a:lnTo>
                      <a:pt x="2926" y="3122"/>
                    </a:lnTo>
                    <a:lnTo>
                      <a:pt x="2893" y="3205"/>
                    </a:lnTo>
                    <a:lnTo>
                      <a:pt x="2855" y="3285"/>
                    </a:lnTo>
                    <a:lnTo>
                      <a:pt x="2808" y="3355"/>
                    </a:lnTo>
                    <a:lnTo>
                      <a:pt x="2751" y="3413"/>
                    </a:lnTo>
                    <a:lnTo>
                      <a:pt x="2676" y="3462"/>
                    </a:lnTo>
                    <a:lnTo>
                      <a:pt x="2586" y="3516"/>
                    </a:lnTo>
                    <a:lnTo>
                      <a:pt x="2487" y="3570"/>
                    </a:lnTo>
                    <a:lnTo>
                      <a:pt x="2386" y="3625"/>
                    </a:lnTo>
                    <a:lnTo>
                      <a:pt x="2285" y="3681"/>
                    </a:lnTo>
                    <a:lnTo>
                      <a:pt x="2195" y="3737"/>
                    </a:lnTo>
                    <a:lnTo>
                      <a:pt x="2119" y="3793"/>
                    </a:lnTo>
                    <a:lnTo>
                      <a:pt x="2065" y="3849"/>
                    </a:lnTo>
                    <a:lnTo>
                      <a:pt x="2015" y="3909"/>
                    </a:lnTo>
                    <a:lnTo>
                      <a:pt x="1955" y="3981"/>
                    </a:lnTo>
                    <a:lnTo>
                      <a:pt x="1888" y="4058"/>
                    </a:lnTo>
                    <a:lnTo>
                      <a:pt x="1818" y="4141"/>
                    </a:lnTo>
                    <a:lnTo>
                      <a:pt x="1745" y="4223"/>
                    </a:lnTo>
                    <a:lnTo>
                      <a:pt x="1675" y="4303"/>
                    </a:lnTo>
                    <a:lnTo>
                      <a:pt x="1609" y="4377"/>
                    </a:lnTo>
                    <a:lnTo>
                      <a:pt x="1551" y="4443"/>
                    </a:lnTo>
                    <a:lnTo>
                      <a:pt x="1502" y="4499"/>
                    </a:lnTo>
                    <a:lnTo>
                      <a:pt x="1464" y="4553"/>
                    </a:lnTo>
                    <a:lnTo>
                      <a:pt x="1429" y="4601"/>
                    </a:lnTo>
                    <a:lnTo>
                      <a:pt x="1397" y="4644"/>
                    </a:lnTo>
                    <a:lnTo>
                      <a:pt x="1358" y="4680"/>
                    </a:lnTo>
                    <a:lnTo>
                      <a:pt x="1312" y="4710"/>
                    </a:lnTo>
                    <a:lnTo>
                      <a:pt x="1255" y="4731"/>
                    </a:lnTo>
                    <a:lnTo>
                      <a:pt x="1180" y="4747"/>
                    </a:lnTo>
                    <a:lnTo>
                      <a:pt x="1088" y="4750"/>
                    </a:lnTo>
                    <a:lnTo>
                      <a:pt x="989" y="4744"/>
                    </a:lnTo>
                    <a:lnTo>
                      <a:pt x="888" y="4729"/>
                    </a:lnTo>
                    <a:lnTo>
                      <a:pt x="793" y="4710"/>
                    </a:lnTo>
                    <a:lnTo>
                      <a:pt x="708" y="4689"/>
                    </a:lnTo>
                    <a:lnTo>
                      <a:pt x="640" y="4673"/>
                    </a:lnTo>
                    <a:lnTo>
                      <a:pt x="596" y="4659"/>
                    </a:lnTo>
                    <a:lnTo>
                      <a:pt x="580" y="4655"/>
                    </a:lnTo>
                    <a:lnTo>
                      <a:pt x="564" y="4645"/>
                    </a:lnTo>
                    <a:lnTo>
                      <a:pt x="523" y="4622"/>
                    </a:lnTo>
                    <a:lnTo>
                      <a:pt x="466" y="4586"/>
                    </a:lnTo>
                    <a:lnTo>
                      <a:pt x="401" y="4544"/>
                    </a:lnTo>
                    <a:lnTo>
                      <a:pt x="334" y="4496"/>
                    </a:lnTo>
                    <a:lnTo>
                      <a:pt x="277" y="4449"/>
                    </a:lnTo>
                    <a:lnTo>
                      <a:pt x="238" y="4403"/>
                    </a:lnTo>
                    <a:lnTo>
                      <a:pt x="223" y="4365"/>
                    </a:lnTo>
                    <a:lnTo>
                      <a:pt x="222" y="4320"/>
                    </a:lnTo>
                    <a:lnTo>
                      <a:pt x="222" y="4264"/>
                    </a:lnTo>
                    <a:lnTo>
                      <a:pt x="221" y="4197"/>
                    </a:lnTo>
                    <a:lnTo>
                      <a:pt x="221" y="4128"/>
                    </a:lnTo>
                    <a:lnTo>
                      <a:pt x="218" y="4058"/>
                    </a:lnTo>
                    <a:lnTo>
                      <a:pt x="216" y="3993"/>
                    </a:lnTo>
                    <a:lnTo>
                      <a:pt x="213" y="3940"/>
                    </a:lnTo>
                    <a:lnTo>
                      <a:pt x="209" y="3902"/>
                    </a:lnTo>
                    <a:lnTo>
                      <a:pt x="207" y="3856"/>
                    </a:lnTo>
                    <a:lnTo>
                      <a:pt x="213" y="3784"/>
                    </a:lnTo>
                    <a:lnTo>
                      <a:pt x="223" y="3688"/>
                    </a:lnTo>
                    <a:lnTo>
                      <a:pt x="235" y="3576"/>
                    </a:lnTo>
                    <a:lnTo>
                      <a:pt x="246" y="3450"/>
                    </a:lnTo>
                    <a:lnTo>
                      <a:pt x="255" y="3315"/>
                    </a:lnTo>
                    <a:lnTo>
                      <a:pt x="256" y="3177"/>
                    </a:lnTo>
                    <a:lnTo>
                      <a:pt x="251" y="3043"/>
                    </a:lnTo>
                    <a:lnTo>
                      <a:pt x="226" y="2917"/>
                    </a:lnTo>
                    <a:lnTo>
                      <a:pt x="183" y="2803"/>
                    </a:lnTo>
                    <a:lnTo>
                      <a:pt x="129" y="2697"/>
                    </a:lnTo>
                    <a:lnTo>
                      <a:pt x="74" y="2595"/>
                    </a:lnTo>
                    <a:lnTo>
                      <a:pt x="28" y="2490"/>
                    </a:lnTo>
                    <a:lnTo>
                      <a:pt x="0" y="2378"/>
                    </a:lnTo>
                    <a:lnTo>
                      <a:pt x="0" y="2255"/>
                    </a:lnTo>
                    <a:lnTo>
                      <a:pt x="38" y="2118"/>
                    </a:lnTo>
                    <a:lnTo>
                      <a:pt x="100" y="1973"/>
                    </a:lnTo>
                    <a:lnTo>
                      <a:pt x="170" y="1837"/>
                    </a:lnTo>
                    <a:lnTo>
                      <a:pt x="242" y="1711"/>
                    </a:lnTo>
                    <a:lnTo>
                      <a:pt x="317" y="1595"/>
                    </a:lnTo>
                    <a:lnTo>
                      <a:pt x="389" y="1488"/>
                    </a:lnTo>
                    <a:lnTo>
                      <a:pt x="456" y="1392"/>
                    </a:lnTo>
                    <a:lnTo>
                      <a:pt x="516" y="1307"/>
                    </a:lnTo>
                    <a:lnTo>
                      <a:pt x="566" y="1232"/>
                    </a:lnTo>
                    <a:lnTo>
                      <a:pt x="601" y="1146"/>
                    </a:lnTo>
                    <a:lnTo>
                      <a:pt x="624" y="1035"/>
                    </a:lnTo>
                    <a:lnTo>
                      <a:pt x="638" y="908"/>
                    </a:lnTo>
                    <a:lnTo>
                      <a:pt x="644" y="780"/>
                    </a:lnTo>
                    <a:lnTo>
                      <a:pt x="644" y="659"/>
                    </a:lnTo>
                    <a:lnTo>
                      <a:pt x="642" y="560"/>
                    </a:lnTo>
                    <a:lnTo>
                      <a:pt x="639" y="491"/>
                    </a:lnTo>
                    <a:lnTo>
                      <a:pt x="638" y="467"/>
                    </a:lnTo>
                    <a:close/>
                  </a:path>
                </a:pathLst>
              </a:custGeom>
              <a:solidFill>
                <a:srgbClr val="FFB0B8"/>
              </a:solidFill>
              <a:ln w="9525">
                <a:noFill/>
                <a:round/>
                <a:headEnd/>
                <a:tailEnd/>
              </a:ln>
            </p:spPr>
            <p:txBody>
              <a:bodyPr/>
              <a:lstStyle/>
              <a:p>
                <a:endParaRPr lang="tr-TR"/>
              </a:p>
            </p:txBody>
          </p:sp>
          <p:sp>
            <p:nvSpPr>
              <p:cNvPr id="59543" name="Freeform 190"/>
              <p:cNvSpPr>
                <a:spLocks/>
              </p:cNvSpPr>
              <p:nvPr/>
            </p:nvSpPr>
            <p:spPr bwMode="auto">
              <a:xfrm rot="-2509385">
                <a:off x="2614" y="1339"/>
                <a:ext cx="274" cy="394"/>
              </a:xfrm>
              <a:custGeom>
                <a:avLst/>
                <a:gdLst>
                  <a:gd name="T0" fmla="*/ 0 w 3240"/>
                  <a:gd name="T1" fmla="*/ 0 h 4627"/>
                  <a:gd name="T2" fmla="*/ 0 w 3240"/>
                  <a:gd name="T3" fmla="*/ 0 h 4627"/>
                  <a:gd name="T4" fmla="*/ 0 w 3240"/>
                  <a:gd name="T5" fmla="*/ 0 h 4627"/>
                  <a:gd name="T6" fmla="*/ 0 w 3240"/>
                  <a:gd name="T7" fmla="*/ 0 h 4627"/>
                  <a:gd name="T8" fmla="*/ 0 w 3240"/>
                  <a:gd name="T9" fmla="*/ 0 h 4627"/>
                  <a:gd name="T10" fmla="*/ 0 w 3240"/>
                  <a:gd name="T11" fmla="*/ 0 h 4627"/>
                  <a:gd name="T12" fmla="*/ 0 w 3240"/>
                  <a:gd name="T13" fmla="*/ 0 h 4627"/>
                  <a:gd name="T14" fmla="*/ 0 w 3240"/>
                  <a:gd name="T15" fmla="*/ 0 h 4627"/>
                  <a:gd name="T16" fmla="*/ 0 w 3240"/>
                  <a:gd name="T17" fmla="*/ 0 h 4627"/>
                  <a:gd name="T18" fmla="*/ 0 w 3240"/>
                  <a:gd name="T19" fmla="*/ 0 h 4627"/>
                  <a:gd name="T20" fmla="*/ 0 w 3240"/>
                  <a:gd name="T21" fmla="*/ 0 h 4627"/>
                  <a:gd name="T22" fmla="*/ 0 w 3240"/>
                  <a:gd name="T23" fmla="*/ 0 h 4627"/>
                  <a:gd name="T24" fmla="*/ 0 w 3240"/>
                  <a:gd name="T25" fmla="*/ 0 h 4627"/>
                  <a:gd name="T26" fmla="*/ 0 w 3240"/>
                  <a:gd name="T27" fmla="*/ 0 h 4627"/>
                  <a:gd name="T28" fmla="*/ 0 w 3240"/>
                  <a:gd name="T29" fmla="*/ 0 h 4627"/>
                  <a:gd name="T30" fmla="*/ 0 w 3240"/>
                  <a:gd name="T31" fmla="*/ 0 h 4627"/>
                  <a:gd name="T32" fmla="*/ 0 w 3240"/>
                  <a:gd name="T33" fmla="*/ 0 h 4627"/>
                  <a:gd name="T34" fmla="*/ 0 w 3240"/>
                  <a:gd name="T35" fmla="*/ 0 h 4627"/>
                  <a:gd name="T36" fmla="*/ 0 w 3240"/>
                  <a:gd name="T37" fmla="*/ 0 h 4627"/>
                  <a:gd name="T38" fmla="*/ 0 w 3240"/>
                  <a:gd name="T39" fmla="*/ 0 h 4627"/>
                  <a:gd name="T40" fmla="*/ 0 w 3240"/>
                  <a:gd name="T41" fmla="*/ 0 h 4627"/>
                  <a:gd name="T42" fmla="*/ 0 w 3240"/>
                  <a:gd name="T43" fmla="*/ 0 h 4627"/>
                  <a:gd name="T44" fmla="*/ 0 w 3240"/>
                  <a:gd name="T45" fmla="*/ 0 h 4627"/>
                  <a:gd name="T46" fmla="*/ 0 w 3240"/>
                  <a:gd name="T47" fmla="*/ 0 h 4627"/>
                  <a:gd name="T48" fmla="*/ 0 w 3240"/>
                  <a:gd name="T49" fmla="*/ 0 h 4627"/>
                  <a:gd name="T50" fmla="*/ 0 w 3240"/>
                  <a:gd name="T51" fmla="*/ 0 h 4627"/>
                  <a:gd name="T52" fmla="*/ 0 w 3240"/>
                  <a:gd name="T53" fmla="*/ 0 h 4627"/>
                  <a:gd name="T54" fmla="*/ 0 w 3240"/>
                  <a:gd name="T55" fmla="*/ 0 h 4627"/>
                  <a:gd name="T56" fmla="*/ 0 w 3240"/>
                  <a:gd name="T57" fmla="*/ 0 h 4627"/>
                  <a:gd name="T58" fmla="*/ 0 w 3240"/>
                  <a:gd name="T59" fmla="*/ 0 h 4627"/>
                  <a:gd name="T60" fmla="*/ 0 w 3240"/>
                  <a:gd name="T61" fmla="*/ 0 h 4627"/>
                  <a:gd name="T62" fmla="*/ 0 w 3240"/>
                  <a:gd name="T63" fmla="*/ 0 h 4627"/>
                  <a:gd name="T64" fmla="*/ 0 w 3240"/>
                  <a:gd name="T65" fmla="*/ 0 h 4627"/>
                  <a:gd name="T66" fmla="*/ 0 w 3240"/>
                  <a:gd name="T67" fmla="*/ 0 h 4627"/>
                  <a:gd name="T68" fmla="*/ 0 w 3240"/>
                  <a:gd name="T69" fmla="*/ 0 h 4627"/>
                  <a:gd name="T70" fmla="*/ 0 w 3240"/>
                  <a:gd name="T71" fmla="*/ 0 h 4627"/>
                  <a:gd name="T72" fmla="*/ 0 w 3240"/>
                  <a:gd name="T73" fmla="*/ 0 h 4627"/>
                  <a:gd name="T74" fmla="*/ 0 w 3240"/>
                  <a:gd name="T75" fmla="*/ 0 h 4627"/>
                  <a:gd name="T76" fmla="*/ 0 w 3240"/>
                  <a:gd name="T77" fmla="*/ 0 h 4627"/>
                  <a:gd name="T78" fmla="*/ 0 w 3240"/>
                  <a:gd name="T79" fmla="*/ 0 h 4627"/>
                  <a:gd name="T80" fmla="*/ 0 w 3240"/>
                  <a:gd name="T81" fmla="*/ 0 h 4627"/>
                  <a:gd name="T82" fmla="*/ 0 w 3240"/>
                  <a:gd name="T83" fmla="*/ 0 h 4627"/>
                  <a:gd name="T84" fmla="*/ 0 w 3240"/>
                  <a:gd name="T85" fmla="*/ 0 h 46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40"/>
                  <a:gd name="T130" fmla="*/ 0 h 4627"/>
                  <a:gd name="T131" fmla="*/ 3240 w 3240"/>
                  <a:gd name="T132" fmla="*/ 4627 h 46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40" h="4627">
                    <a:moveTo>
                      <a:pt x="641" y="491"/>
                    </a:moveTo>
                    <a:lnTo>
                      <a:pt x="831" y="375"/>
                    </a:lnTo>
                    <a:lnTo>
                      <a:pt x="1025" y="271"/>
                    </a:lnTo>
                    <a:lnTo>
                      <a:pt x="1216" y="179"/>
                    </a:lnTo>
                    <a:lnTo>
                      <a:pt x="1401" y="105"/>
                    </a:lnTo>
                    <a:lnTo>
                      <a:pt x="1570" y="47"/>
                    </a:lnTo>
                    <a:lnTo>
                      <a:pt x="1723" y="11"/>
                    </a:lnTo>
                    <a:lnTo>
                      <a:pt x="1850" y="0"/>
                    </a:lnTo>
                    <a:lnTo>
                      <a:pt x="1948" y="15"/>
                    </a:lnTo>
                    <a:lnTo>
                      <a:pt x="2040" y="50"/>
                    </a:lnTo>
                    <a:lnTo>
                      <a:pt x="2151" y="97"/>
                    </a:lnTo>
                    <a:lnTo>
                      <a:pt x="2274" y="152"/>
                    </a:lnTo>
                    <a:lnTo>
                      <a:pt x="2400" y="211"/>
                    </a:lnTo>
                    <a:lnTo>
                      <a:pt x="2520" y="268"/>
                    </a:lnTo>
                    <a:lnTo>
                      <a:pt x="2629" y="322"/>
                    </a:lnTo>
                    <a:lnTo>
                      <a:pt x="2717" y="370"/>
                    </a:lnTo>
                    <a:lnTo>
                      <a:pt x="2777" y="406"/>
                    </a:lnTo>
                    <a:lnTo>
                      <a:pt x="2822" y="444"/>
                    </a:lnTo>
                    <a:lnTo>
                      <a:pt x="2871" y="501"/>
                    </a:lnTo>
                    <a:lnTo>
                      <a:pt x="2922" y="570"/>
                    </a:lnTo>
                    <a:lnTo>
                      <a:pt x="2973" y="652"/>
                    </a:lnTo>
                    <a:lnTo>
                      <a:pt x="3018" y="740"/>
                    </a:lnTo>
                    <a:lnTo>
                      <a:pt x="3057" y="833"/>
                    </a:lnTo>
                    <a:lnTo>
                      <a:pt x="3086" y="926"/>
                    </a:lnTo>
                    <a:lnTo>
                      <a:pt x="3105" y="1018"/>
                    </a:lnTo>
                    <a:lnTo>
                      <a:pt x="3120" y="1112"/>
                    </a:lnTo>
                    <a:lnTo>
                      <a:pt x="3142" y="1214"/>
                    </a:lnTo>
                    <a:lnTo>
                      <a:pt x="3167" y="1321"/>
                    </a:lnTo>
                    <a:lnTo>
                      <a:pt x="3193" y="1429"/>
                    </a:lnTo>
                    <a:lnTo>
                      <a:pt x="3214" y="1535"/>
                    </a:lnTo>
                    <a:lnTo>
                      <a:pt x="3232" y="1637"/>
                    </a:lnTo>
                    <a:lnTo>
                      <a:pt x="3240" y="1729"/>
                    </a:lnTo>
                    <a:lnTo>
                      <a:pt x="3238" y="1811"/>
                    </a:lnTo>
                    <a:lnTo>
                      <a:pt x="3222" y="1905"/>
                    </a:lnTo>
                    <a:lnTo>
                      <a:pt x="3199" y="2030"/>
                    </a:lnTo>
                    <a:lnTo>
                      <a:pt x="3170" y="2174"/>
                    </a:lnTo>
                    <a:lnTo>
                      <a:pt x="3137" y="2328"/>
                    </a:lnTo>
                    <a:lnTo>
                      <a:pt x="3100" y="2478"/>
                    </a:lnTo>
                    <a:lnTo>
                      <a:pt x="3063" y="2614"/>
                    </a:lnTo>
                    <a:lnTo>
                      <a:pt x="3027" y="2724"/>
                    </a:lnTo>
                    <a:lnTo>
                      <a:pt x="2994" y="2797"/>
                    </a:lnTo>
                    <a:lnTo>
                      <a:pt x="2963" y="2852"/>
                    </a:lnTo>
                    <a:lnTo>
                      <a:pt x="2938" y="2920"/>
                    </a:lnTo>
                    <a:lnTo>
                      <a:pt x="2912" y="2995"/>
                    </a:lnTo>
                    <a:lnTo>
                      <a:pt x="2887" y="3074"/>
                    </a:lnTo>
                    <a:lnTo>
                      <a:pt x="2855" y="3152"/>
                    </a:lnTo>
                    <a:lnTo>
                      <a:pt x="2819" y="3227"/>
                    </a:lnTo>
                    <a:lnTo>
                      <a:pt x="2772" y="3294"/>
                    </a:lnTo>
                    <a:lnTo>
                      <a:pt x="2716" y="3352"/>
                    </a:lnTo>
                    <a:lnTo>
                      <a:pt x="2641" y="3401"/>
                    </a:lnTo>
                    <a:lnTo>
                      <a:pt x="2553" y="3452"/>
                    </a:lnTo>
                    <a:lnTo>
                      <a:pt x="2455" y="3505"/>
                    </a:lnTo>
                    <a:lnTo>
                      <a:pt x="2357" y="3559"/>
                    </a:lnTo>
                    <a:lnTo>
                      <a:pt x="2259" y="3612"/>
                    </a:lnTo>
                    <a:lnTo>
                      <a:pt x="2171" y="3667"/>
                    </a:lnTo>
                    <a:lnTo>
                      <a:pt x="2096" y="3721"/>
                    </a:lnTo>
                    <a:lnTo>
                      <a:pt x="2043" y="3776"/>
                    </a:lnTo>
                    <a:lnTo>
                      <a:pt x="1993" y="3836"/>
                    </a:lnTo>
                    <a:lnTo>
                      <a:pt x="1933" y="3908"/>
                    </a:lnTo>
                    <a:lnTo>
                      <a:pt x="1866" y="3984"/>
                    </a:lnTo>
                    <a:lnTo>
                      <a:pt x="1794" y="4068"/>
                    </a:lnTo>
                    <a:lnTo>
                      <a:pt x="1720" y="4150"/>
                    </a:lnTo>
                    <a:lnTo>
                      <a:pt x="1650" y="4229"/>
                    </a:lnTo>
                    <a:lnTo>
                      <a:pt x="1583" y="4303"/>
                    </a:lnTo>
                    <a:lnTo>
                      <a:pt x="1526" y="4369"/>
                    </a:lnTo>
                    <a:lnTo>
                      <a:pt x="1477" y="4424"/>
                    </a:lnTo>
                    <a:lnTo>
                      <a:pt x="1440" y="4471"/>
                    </a:lnTo>
                    <a:lnTo>
                      <a:pt x="1406" y="4511"/>
                    </a:lnTo>
                    <a:lnTo>
                      <a:pt x="1374" y="4546"/>
                    </a:lnTo>
                    <a:lnTo>
                      <a:pt x="1336" y="4573"/>
                    </a:lnTo>
                    <a:lnTo>
                      <a:pt x="1292" y="4595"/>
                    </a:lnTo>
                    <a:lnTo>
                      <a:pt x="1234" y="4611"/>
                    </a:lnTo>
                    <a:lnTo>
                      <a:pt x="1159" y="4625"/>
                    </a:lnTo>
                    <a:lnTo>
                      <a:pt x="1067" y="4627"/>
                    </a:lnTo>
                    <a:lnTo>
                      <a:pt x="970" y="4620"/>
                    </a:lnTo>
                    <a:lnTo>
                      <a:pt x="873" y="4605"/>
                    </a:lnTo>
                    <a:lnTo>
                      <a:pt x="782" y="4586"/>
                    </a:lnTo>
                    <a:lnTo>
                      <a:pt x="700" y="4565"/>
                    </a:lnTo>
                    <a:lnTo>
                      <a:pt x="635" y="4546"/>
                    </a:lnTo>
                    <a:lnTo>
                      <a:pt x="592" y="4532"/>
                    </a:lnTo>
                    <a:lnTo>
                      <a:pt x="577" y="4528"/>
                    </a:lnTo>
                    <a:lnTo>
                      <a:pt x="563" y="4520"/>
                    </a:lnTo>
                    <a:lnTo>
                      <a:pt x="526" y="4499"/>
                    </a:lnTo>
                    <a:lnTo>
                      <a:pt x="473" y="4466"/>
                    </a:lnTo>
                    <a:lnTo>
                      <a:pt x="414" y="4428"/>
                    </a:lnTo>
                    <a:lnTo>
                      <a:pt x="354" y="4384"/>
                    </a:lnTo>
                    <a:lnTo>
                      <a:pt x="301" y="4340"/>
                    </a:lnTo>
                    <a:lnTo>
                      <a:pt x="264" y="4297"/>
                    </a:lnTo>
                    <a:lnTo>
                      <a:pt x="250" y="4260"/>
                    </a:lnTo>
                    <a:lnTo>
                      <a:pt x="249" y="4218"/>
                    </a:lnTo>
                    <a:lnTo>
                      <a:pt x="248" y="4165"/>
                    </a:lnTo>
                    <a:lnTo>
                      <a:pt x="247" y="4104"/>
                    </a:lnTo>
                    <a:lnTo>
                      <a:pt x="246" y="4042"/>
                    </a:lnTo>
                    <a:lnTo>
                      <a:pt x="242" y="3978"/>
                    </a:lnTo>
                    <a:lnTo>
                      <a:pt x="239" y="3921"/>
                    </a:lnTo>
                    <a:lnTo>
                      <a:pt x="234" y="3871"/>
                    </a:lnTo>
                    <a:lnTo>
                      <a:pt x="231" y="3835"/>
                    </a:lnTo>
                    <a:lnTo>
                      <a:pt x="228" y="3791"/>
                    </a:lnTo>
                    <a:lnTo>
                      <a:pt x="231" y="3723"/>
                    </a:lnTo>
                    <a:lnTo>
                      <a:pt x="237" y="3632"/>
                    </a:lnTo>
                    <a:lnTo>
                      <a:pt x="246" y="3527"/>
                    </a:lnTo>
                    <a:lnTo>
                      <a:pt x="252" y="3407"/>
                    </a:lnTo>
                    <a:lnTo>
                      <a:pt x="258" y="3279"/>
                    </a:lnTo>
                    <a:lnTo>
                      <a:pt x="257" y="3145"/>
                    </a:lnTo>
                    <a:lnTo>
                      <a:pt x="251" y="3012"/>
                    </a:lnTo>
                    <a:lnTo>
                      <a:pt x="226" y="2886"/>
                    </a:lnTo>
                    <a:lnTo>
                      <a:pt x="183" y="2772"/>
                    </a:lnTo>
                    <a:lnTo>
                      <a:pt x="129" y="2666"/>
                    </a:lnTo>
                    <a:lnTo>
                      <a:pt x="74" y="2564"/>
                    </a:lnTo>
                    <a:lnTo>
                      <a:pt x="28" y="2459"/>
                    </a:lnTo>
                    <a:lnTo>
                      <a:pt x="0" y="2347"/>
                    </a:lnTo>
                    <a:lnTo>
                      <a:pt x="0" y="2224"/>
                    </a:lnTo>
                    <a:lnTo>
                      <a:pt x="38" y="2087"/>
                    </a:lnTo>
                    <a:lnTo>
                      <a:pt x="100" y="1942"/>
                    </a:lnTo>
                    <a:lnTo>
                      <a:pt x="170" y="1806"/>
                    </a:lnTo>
                    <a:lnTo>
                      <a:pt x="242" y="1680"/>
                    </a:lnTo>
                    <a:lnTo>
                      <a:pt x="317" y="1564"/>
                    </a:lnTo>
                    <a:lnTo>
                      <a:pt x="389" y="1457"/>
                    </a:lnTo>
                    <a:lnTo>
                      <a:pt x="456" y="1361"/>
                    </a:lnTo>
                    <a:lnTo>
                      <a:pt x="516" y="1276"/>
                    </a:lnTo>
                    <a:lnTo>
                      <a:pt x="566" y="1201"/>
                    </a:lnTo>
                    <a:lnTo>
                      <a:pt x="601" y="1117"/>
                    </a:lnTo>
                    <a:lnTo>
                      <a:pt x="625" y="1012"/>
                    </a:lnTo>
                    <a:lnTo>
                      <a:pt x="639" y="894"/>
                    </a:lnTo>
                    <a:lnTo>
                      <a:pt x="646" y="777"/>
                    </a:lnTo>
                    <a:lnTo>
                      <a:pt x="647" y="666"/>
                    </a:lnTo>
                    <a:lnTo>
                      <a:pt x="644" y="575"/>
                    </a:lnTo>
                    <a:lnTo>
                      <a:pt x="642" y="513"/>
                    </a:lnTo>
                    <a:lnTo>
                      <a:pt x="641" y="491"/>
                    </a:lnTo>
                    <a:close/>
                  </a:path>
                </a:pathLst>
              </a:custGeom>
              <a:solidFill>
                <a:srgbClr val="FFB5B8"/>
              </a:solidFill>
              <a:ln w="9525">
                <a:noFill/>
                <a:round/>
                <a:headEnd/>
                <a:tailEnd/>
              </a:ln>
            </p:spPr>
            <p:txBody>
              <a:bodyPr/>
              <a:lstStyle/>
              <a:p>
                <a:endParaRPr lang="tr-TR"/>
              </a:p>
            </p:txBody>
          </p:sp>
          <p:sp>
            <p:nvSpPr>
              <p:cNvPr id="59544" name="Freeform 191"/>
              <p:cNvSpPr>
                <a:spLocks/>
              </p:cNvSpPr>
              <p:nvPr/>
            </p:nvSpPr>
            <p:spPr bwMode="auto">
              <a:xfrm rot="-2509385">
                <a:off x="2612" y="1342"/>
                <a:ext cx="271" cy="384"/>
              </a:xfrm>
              <a:custGeom>
                <a:avLst/>
                <a:gdLst>
                  <a:gd name="T0" fmla="*/ 0 w 3199"/>
                  <a:gd name="T1" fmla="*/ 0 h 4505"/>
                  <a:gd name="T2" fmla="*/ 0 w 3199"/>
                  <a:gd name="T3" fmla="*/ 0 h 4505"/>
                  <a:gd name="T4" fmla="*/ 0 w 3199"/>
                  <a:gd name="T5" fmla="*/ 0 h 4505"/>
                  <a:gd name="T6" fmla="*/ 0 w 3199"/>
                  <a:gd name="T7" fmla="*/ 0 h 4505"/>
                  <a:gd name="T8" fmla="*/ 0 w 3199"/>
                  <a:gd name="T9" fmla="*/ 0 h 4505"/>
                  <a:gd name="T10" fmla="*/ 0 w 3199"/>
                  <a:gd name="T11" fmla="*/ 0 h 4505"/>
                  <a:gd name="T12" fmla="*/ 0 w 3199"/>
                  <a:gd name="T13" fmla="*/ 0 h 4505"/>
                  <a:gd name="T14" fmla="*/ 0 w 3199"/>
                  <a:gd name="T15" fmla="*/ 0 h 4505"/>
                  <a:gd name="T16" fmla="*/ 0 w 3199"/>
                  <a:gd name="T17" fmla="*/ 0 h 4505"/>
                  <a:gd name="T18" fmla="*/ 0 w 3199"/>
                  <a:gd name="T19" fmla="*/ 0 h 4505"/>
                  <a:gd name="T20" fmla="*/ 0 w 3199"/>
                  <a:gd name="T21" fmla="*/ 0 h 4505"/>
                  <a:gd name="T22" fmla="*/ 0 w 3199"/>
                  <a:gd name="T23" fmla="*/ 0 h 4505"/>
                  <a:gd name="T24" fmla="*/ 0 w 3199"/>
                  <a:gd name="T25" fmla="*/ 0 h 4505"/>
                  <a:gd name="T26" fmla="*/ 0 w 3199"/>
                  <a:gd name="T27" fmla="*/ 0 h 4505"/>
                  <a:gd name="T28" fmla="*/ 0 w 3199"/>
                  <a:gd name="T29" fmla="*/ 0 h 4505"/>
                  <a:gd name="T30" fmla="*/ 0 w 3199"/>
                  <a:gd name="T31" fmla="*/ 0 h 4505"/>
                  <a:gd name="T32" fmla="*/ 0 w 3199"/>
                  <a:gd name="T33" fmla="*/ 0 h 4505"/>
                  <a:gd name="T34" fmla="*/ 0 w 3199"/>
                  <a:gd name="T35" fmla="*/ 0 h 4505"/>
                  <a:gd name="T36" fmla="*/ 0 w 3199"/>
                  <a:gd name="T37" fmla="*/ 0 h 4505"/>
                  <a:gd name="T38" fmla="*/ 0 w 3199"/>
                  <a:gd name="T39" fmla="*/ 0 h 4505"/>
                  <a:gd name="T40" fmla="*/ 0 w 3199"/>
                  <a:gd name="T41" fmla="*/ 0 h 4505"/>
                  <a:gd name="T42" fmla="*/ 0 w 3199"/>
                  <a:gd name="T43" fmla="*/ 0 h 4505"/>
                  <a:gd name="T44" fmla="*/ 0 w 3199"/>
                  <a:gd name="T45" fmla="*/ 0 h 4505"/>
                  <a:gd name="T46" fmla="*/ 0 w 3199"/>
                  <a:gd name="T47" fmla="*/ 0 h 4505"/>
                  <a:gd name="T48" fmla="*/ 0 w 3199"/>
                  <a:gd name="T49" fmla="*/ 0 h 4505"/>
                  <a:gd name="T50" fmla="*/ 0 w 3199"/>
                  <a:gd name="T51" fmla="*/ 0 h 4505"/>
                  <a:gd name="T52" fmla="*/ 0 w 3199"/>
                  <a:gd name="T53" fmla="*/ 0 h 4505"/>
                  <a:gd name="T54" fmla="*/ 0 w 3199"/>
                  <a:gd name="T55" fmla="*/ 0 h 4505"/>
                  <a:gd name="T56" fmla="*/ 0 w 3199"/>
                  <a:gd name="T57" fmla="*/ 0 h 4505"/>
                  <a:gd name="T58" fmla="*/ 0 w 3199"/>
                  <a:gd name="T59" fmla="*/ 0 h 4505"/>
                  <a:gd name="T60" fmla="*/ 0 w 3199"/>
                  <a:gd name="T61" fmla="*/ 0 h 4505"/>
                  <a:gd name="T62" fmla="*/ 0 w 3199"/>
                  <a:gd name="T63" fmla="*/ 0 h 4505"/>
                  <a:gd name="T64" fmla="*/ 0 w 3199"/>
                  <a:gd name="T65" fmla="*/ 0 h 4505"/>
                  <a:gd name="T66" fmla="*/ 0 w 3199"/>
                  <a:gd name="T67" fmla="*/ 0 h 4505"/>
                  <a:gd name="T68" fmla="*/ 0 w 3199"/>
                  <a:gd name="T69" fmla="*/ 0 h 4505"/>
                  <a:gd name="T70" fmla="*/ 0 w 3199"/>
                  <a:gd name="T71" fmla="*/ 0 h 4505"/>
                  <a:gd name="T72" fmla="*/ 0 w 3199"/>
                  <a:gd name="T73" fmla="*/ 0 h 4505"/>
                  <a:gd name="T74" fmla="*/ 0 w 3199"/>
                  <a:gd name="T75" fmla="*/ 0 h 4505"/>
                  <a:gd name="T76" fmla="*/ 0 w 3199"/>
                  <a:gd name="T77" fmla="*/ 0 h 4505"/>
                  <a:gd name="T78" fmla="*/ 0 w 3199"/>
                  <a:gd name="T79" fmla="*/ 0 h 4505"/>
                  <a:gd name="T80" fmla="*/ 0 w 3199"/>
                  <a:gd name="T81" fmla="*/ 0 h 4505"/>
                  <a:gd name="T82" fmla="*/ 0 w 3199"/>
                  <a:gd name="T83" fmla="*/ 0 h 4505"/>
                  <a:gd name="T84" fmla="*/ 0 w 3199"/>
                  <a:gd name="T85" fmla="*/ 0 h 45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9"/>
                  <a:gd name="T130" fmla="*/ 0 h 4505"/>
                  <a:gd name="T131" fmla="*/ 3199 w 3199"/>
                  <a:gd name="T132" fmla="*/ 4505 h 45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9" h="4505">
                    <a:moveTo>
                      <a:pt x="643" y="516"/>
                    </a:moveTo>
                    <a:lnTo>
                      <a:pt x="833" y="400"/>
                    </a:lnTo>
                    <a:lnTo>
                      <a:pt x="1027" y="292"/>
                    </a:lnTo>
                    <a:lnTo>
                      <a:pt x="1217" y="197"/>
                    </a:lnTo>
                    <a:lnTo>
                      <a:pt x="1401" y="117"/>
                    </a:lnTo>
                    <a:lnTo>
                      <a:pt x="1570" y="54"/>
                    </a:lnTo>
                    <a:lnTo>
                      <a:pt x="1720" y="15"/>
                    </a:lnTo>
                    <a:lnTo>
                      <a:pt x="1846" y="0"/>
                    </a:lnTo>
                    <a:lnTo>
                      <a:pt x="1945" y="15"/>
                    </a:lnTo>
                    <a:lnTo>
                      <a:pt x="2036" y="49"/>
                    </a:lnTo>
                    <a:lnTo>
                      <a:pt x="2146" y="97"/>
                    </a:lnTo>
                    <a:lnTo>
                      <a:pt x="2266" y="149"/>
                    </a:lnTo>
                    <a:lnTo>
                      <a:pt x="2389" y="207"/>
                    </a:lnTo>
                    <a:lnTo>
                      <a:pt x="2508" y="263"/>
                    </a:lnTo>
                    <a:lnTo>
                      <a:pt x="2614" y="317"/>
                    </a:lnTo>
                    <a:lnTo>
                      <a:pt x="2701" y="363"/>
                    </a:lnTo>
                    <a:lnTo>
                      <a:pt x="2761" y="400"/>
                    </a:lnTo>
                    <a:lnTo>
                      <a:pt x="2805" y="438"/>
                    </a:lnTo>
                    <a:lnTo>
                      <a:pt x="2853" y="493"/>
                    </a:lnTo>
                    <a:lnTo>
                      <a:pt x="2902" y="561"/>
                    </a:lnTo>
                    <a:lnTo>
                      <a:pt x="2950" y="641"/>
                    </a:lnTo>
                    <a:lnTo>
                      <a:pt x="2992" y="728"/>
                    </a:lnTo>
                    <a:lnTo>
                      <a:pt x="3029" y="819"/>
                    </a:lnTo>
                    <a:lnTo>
                      <a:pt x="3056" y="912"/>
                    </a:lnTo>
                    <a:lnTo>
                      <a:pt x="3075" y="1004"/>
                    </a:lnTo>
                    <a:lnTo>
                      <a:pt x="3088" y="1097"/>
                    </a:lnTo>
                    <a:lnTo>
                      <a:pt x="3109" y="1198"/>
                    </a:lnTo>
                    <a:lnTo>
                      <a:pt x="3131" y="1302"/>
                    </a:lnTo>
                    <a:lnTo>
                      <a:pt x="3156" y="1408"/>
                    </a:lnTo>
                    <a:lnTo>
                      <a:pt x="3177" y="1511"/>
                    </a:lnTo>
                    <a:lnTo>
                      <a:pt x="3193" y="1611"/>
                    </a:lnTo>
                    <a:lnTo>
                      <a:pt x="3199" y="1702"/>
                    </a:lnTo>
                    <a:lnTo>
                      <a:pt x="3197" y="1783"/>
                    </a:lnTo>
                    <a:lnTo>
                      <a:pt x="3181" y="1876"/>
                    </a:lnTo>
                    <a:lnTo>
                      <a:pt x="3159" y="2001"/>
                    </a:lnTo>
                    <a:lnTo>
                      <a:pt x="3129" y="2144"/>
                    </a:lnTo>
                    <a:lnTo>
                      <a:pt x="3096" y="2297"/>
                    </a:lnTo>
                    <a:lnTo>
                      <a:pt x="3059" y="2447"/>
                    </a:lnTo>
                    <a:lnTo>
                      <a:pt x="3022" y="2581"/>
                    </a:lnTo>
                    <a:lnTo>
                      <a:pt x="2985" y="2691"/>
                    </a:lnTo>
                    <a:lnTo>
                      <a:pt x="2952" y="2763"/>
                    </a:lnTo>
                    <a:lnTo>
                      <a:pt x="2922" y="2818"/>
                    </a:lnTo>
                    <a:lnTo>
                      <a:pt x="2896" y="2882"/>
                    </a:lnTo>
                    <a:lnTo>
                      <a:pt x="2872" y="2952"/>
                    </a:lnTo>
                    <a:lnTo>
                      <a:pt x="2848" y="3027"/>
                    </a:lnTo>
                    <a:lnTo>
                      <a:pt x="2819" y="3101"/>
                    </a:lnTo>
                    <a:lnTo>
                      <a:pt x="2783" y="3171"/>
                    </a:lnTo>
                    <a:lnTo>
                      <a:pt x="2737" y="3236"/>
                    </a:lnTo>
                    <a:lnTo>
                      <a:pt x="2681" y="3292"/>
                    </a:lnTo>
                    <a:lnTo>
                      <a:pt x="2608" y="3340"/>
                    </a:lnTo>
                    <a:lnTo>
                      <a:pt x="2521" y="3391"/>
                    </a:lnTo>
                    <a:lnTo>
                      <a:pt x="2426" y="3441"/>
                    </a:lnTo>
                    <a:lnTo>
                      <a:pt x="2329" y="3493"/>
                    </a:lnTo>
                    <a:lnTo>
                      <a:pt x="2234" y="3544"/>
                    </a:lnTo>
                    <a:lnTo>
                      <a:pt x="2147" y="3597"/>
                    </a:lnTo>
                    <a:lnTo>
                      <a:pt x="2074" y="3651"/>
                    </a:lnTo>
                    <a:lnTo>
                      <a:pt x="2020" y="3705"/>
                    </a:lnTo>
                    <a:lnTo>
                      <a:pt x="1970" y="3765"/>
                    </a:lnTo>
                    <a:lnTo>
                      <a:pt x="1910" y="3836"/>
                    </a:lnTo>
                    <a:lnTo>
                      <a:pt x="1842" y="3912"/>
                    </a:lnTo>
                    <a:lnTo>
                      <a:pt x="1770" y="3995"/>
                    </a:lnTo>
                    <a:lnTo>
                      <a:pt x="1696" y="4076"/>
                    </a:lnTo>
                    <a:lnTo>
                      <a:pt x="1625" y="4156"/>
                    </a:lnTo>
                    <a:lnTo>
                      <a:pt x="1558" y="4230"/>
                    </a:lnTo>
                    <a:lnTo>
                      <a:pt x="1500" y="4296"/>
                    </a:lnTo>
                    <a:lnTo>
                      <a:pt x="1452" y="4349"/>
                    </a:lnTo>
                    <a:lnTo>
                      <a:pt x="1415" y="4391"/>
                    </a:lnTo>
                    <a:lnTo>
                      <a:pt x="1382" y="4423"/>
                    </a:lnTo>
                    <a:lnTo>
                      <a:pt x="1351" y="4449"/>
                    </a:lnTo>
                    <a:lnTo>
                      <a:pt x="1314" y="4467"/>
                    </a:lnTo>
                    <a:lnTo>
                      <a:pt x="1270" y="4481"/>
                    </a:lnTo>
                    <a:lnTo>
                      <a:pt x="1212" y="4492"/>
                    </a:lnTo>
                    <a:lnTo>
                      <a:pt x="1139" y="4503"/>
                    </a:lnTo>
                    <a:lnTo>
                      <a:pt x="1048" y="4505"/>
                    </a:lnTo>
                    <a:lnTo>
                      <a:pt x="953" y="4498"/>
                    </a:lnTo>
                    <a:lnTo>
                      <a:pt x="858" y="4481"/>
                    </a:lnTo>
                    <a:lnTo>
                      <a:pt x="771" y="4461"/>
                    </a:lnTo>
                    <a:lnTo>
                      <a:pt x="691" y="4439"/>
                    </a:lnTo>
                    <a:lnTo>
                      <a:pt x="630" y="4420"/>
                    </a:lnTo>
                    <a:lnTo>
                      <a:pt x="588" y="4406"/>
                    </a:lnTo>
                    <a:lnTo>
                      <a:pt x="574" y="4401"/>
                    </a:lnTo>
                    <a:lnTo>
                      <a:pt x="560" y="4394"/>
                    </a:lnTo>
                    <a:lnTo>
                      <a:pt x="526" y="4375"/>
                    </a:lnTo>
                    <a:lnTo>
                      <a:pt x="479" y="4347"/>
                    </a:lnTo>
                    <a:lnTo>
                      <a:pt x="425" y="4313"/>
                    </a:lnTo>
                    <a:lnTo>
                      <a:pt x="370" y="4273"/>
                    </a:lnTo>
                    <a:lnTo>
                      <a:pt x="322" y="4233"/>
                    </a:lnTo>
                    <a:lnTo>
                      <a:pt x="289" y="4193"/>
                    </a:lnTo>
                    <a:lnTo>
                      <a:pt x="276" y="4156"/>
                    </a:lnTo>
                    <a:lnTo>
                      <a:pt x="275" y="4115"/>
                    </a:lnTo>
                    <a:lnTo>
                      <a:pt x="274" y="4067"/>
                    </a:lnTo>
                    <a:lnTo>
                      <a:pt x="271" y="4012"/>
                    </a:lnTo>
                    <a:lnTo>
                      <a:pt x="268" y="3958"/>
                    </a:lnTo>
                    <a:lnTo>
                      <a:pt x="264" y="3901"/>
                    </a:lnTo>
                    <a:lnTo>
                      <a:pt x="260" y="3849"/>
                    </a:lnTo>
                    <a:lnTo>
                      <a:pt x="256" y="3804"/>
                    </a:lnTo>
                    <a:lnTo>
                      <a:pt x="251" y="3769"/>
                    </a:lnTo>
                    <a:lnTo>
                      <a:pt x="248" y="3726"/>
                    </a:lnTo>
                    <a:lnTo>
                      <a:pt x="249" y="3662"/>
                    </a:lnTo>
                    <a:lnTo>
                      <a:pt x="251" y="3578"/>
                    </a:lnTo>
                    <a:lnTo>
                      <a:pt x="257" y="3479"/>
                    </a:lnTo>
                    <a:lnTo>
                      <a:pt x="259" y="3366"/>
                    </a:lnTo>
                    <a:lnTo>
                      <a:pt x="262" y="3243"/>
                    </a:lnTo>
                    <a:lnTo>
                      <a:pt x="258" y="3113"/>
                    </a:lnTo>
                    <a:lnTo>
                      <a:pt x="251" y="2982"/>
                    </a:lnTo>
                    <a:lnTo>
                      <a:pt x="226" y="2856"/>
                    </a:lnTo>
                    <a:lnTo>
                      <a:pt x="183" y="2742"/>
                    </a:lnTo>
                    <a:lnTo>
                      <a:pt x="129" y="2636"/>
                    </a:lnTo>
                    <a:lnTo>
                      <a:pt x="74" y="2534"/>
                    </a:lnTo>
                    <a:lnTo>
                      <a:pt x="28" y="2429"/>
                    </a:lnTo>
                    <a:lnTo>
                      <a:pt x="0" y="2317"/>
                    </a:lnTo>
                    <a:lnTo>
                      <a:pt x="0" y="2194"/>
                    </a:lnTo>
                    <a:lnTo>
                      <a:pt x="38" y="2057"/>
                    </a:lnTo>
                    <a:lnTo>
                      <a:pt x="100" y="1912"/>
                    </a:lnTo>
                    <a:lnTo>
                      <a:pt x="170" y="1776"/>
                    </a:lnTo>
                    <a:lnTo>
                      <a:pt x="242" y="1650"/>
                    </a:lnTo>
                    <a:lnTo>
                      <a:pt x="317" y="1534"/>
                    </a:lnTo>
                    <a:lnTo>
                      <a:pt x="389" y="1427"/>
                    </a:lnTo>
                    <a:lnTo>
                      <a:pt x="456" y="1331"/>
                    </a:lnTo>
                    <a:lnTo>
                      <a:pt x="516" y="1246"/>
                    </a:lnTo>
                    <a:lnTo>
                      <a:pt x="566" y="1171"/>
                    </a:lnTo>
                    <a:lnTo>
                      <a:pt x="601" y="1089"/>
                    </a:lnTo>
                    <a:lnTo>
                      <a:pt x="625" y="990"/>
                    </a:lnTo>
                    <a:lnTo>
                      <a:pt x="639" y="882"/>
                    </a:lnTo>
                    <a:lnTo>
                      <a:pt x="647" y="774"/>
                    </a:lnTo>
                    <a:lnTo>
                      <a:pt x="648" y="674"/>
                    </a:lnTo>
                    <a:lnTo>
                      <a:pt x="647" y="592"/>
                    </a:lnTo>
                    <a:lnTo>
                      <a:pt x="644" y="536"/>
                    </a:lnTo>
                    <a:lnTo>
                      <a:pt x="643" y="516"/>
                    </a:lnTo>
                    <a:close/>
                  </a:path>
                </a:pathLst>
              </a:custGeom>
              <a:solidFill>
                <a:srgbClr val="FFB9B8"/>
              </a:solidFill>
              <a:ln w="9525">
                <a:noFill/>
                <a:round/>
                <a:headEnd/>
                <a:tailEnd/>
              </a:ln>
            </p:spPr>
            <p:txBody>
              <a:bodyPr/>
              <a:lstStyle/>
              <a:p>
                <a:endParaRPr lang="tr-TR"/>
              </a:p>
            </p:txBody>
          </p:sp>
          <p:sp>
            <p:nvSpPr>
              <p:cNvPr id="59545" name="Freeform 192"/>
              <p:cNvSpPr>
                <a:spLocks/>
              </p:cNvSpPr>
              <p:nvPr/>
            </p:nvSpPr>
            <p:spPr bwMode="auto">
              <a:xfrm rot="-2509385">
                <a:off x="2611" y="1347"/>
                <a:ext cx="267" cy="373"/>
              </a:xfrm>
              <a:custGeom>
                <a:avLst/>
                <a:gdLst>
                  <a:gd name="T0" fmla="*/ 0 w 3160"/>
                  <a:gd name="T1" fmla="*/ 0 h 4383"/>
                  <a:gd name="T2" fmla="*/ 0 w 3160"/>
                  <a:gd name="T3" fmla="*/ 0 h 4383"/>
                  <a:gd name="T4" fmla="*/ 0 w 3160"/>
                  <a:gd name="T5" fmla="*/ 0 h 4383"/>
                  <a:gd name="T6" fmla="*/ 0 w 3160"/>
                  <a:gd name="T7" fmla="*/ 0 h 4383"/>
                  <a:gd name="T8" fmla="*/ 0 w 3160"/>
                  <a:gd name="T9" fmla="*/ 0 h 4383"/>
                  <a:gd name="T10" fmla="*/ 0 w 3160"/>
                  <a:gd name="T11" fmla="*/ 0 h 4383"/>
                  <a:gd name="T12" fmla="*/ 0 w 3160"/>
                  <a:gd name="T13" fmla="*/ 0 h 4383"/>
                  <a:gd name="T14" fmla="*/ 0 w 3160"/>
                  <a:gd name="T15" fmla="*/ 0 h 4383"/>
                  <a:gd name="T16" fmla="*/ 0 w 3160"/>
                  <a:gd name="T17" fmla="*/ 0 h 4383"/>
                  <a:gd name="T18" fmla="*/ 0 w 3160"/>
                  <a:gd name="T19" fmla="*/ 0 h 4383"/>
                  <a:gd name="T20" fmla="*/ 0 w 3160"/>
                  <a:gd name="T21" fmla="*/ 0 h 4383"/>
                  <a:gd name="T22" fmla="*/ 0 w 3160"/>
                  <a:gd name="T23" fmla="*/ 0 h 4383"/>
                  <a:gd name="T24" fmla="*/ 0 w 3160"/>
                  <a:gd name="T25" fmla="*/ 0 h 4383"/>
                  <a:gd name="T26" fmla="*/ 0 w 3160"/>
                  <a:gd name="T27" fmla="*/ 0 h 4383"/>
                  <a:gd name="T28" fmla="*/ 0 w 3160"/>
                  <a:gd name="T29" fmla="*/ 0 h 4383"/>
                  <a:gd name="T30" fmla="*/ 0 w 3160"/>
                  <a:gd name="T31" fmla="*/ 0 h 4383"/>
                  <a:gd name="T32" fmla="*/ 0 w 3160"/>
                  <a:gd name="T33" fmla="*/ 0 h 4383"/>
                  <a:gd name="T34" fmla="*/ 0 w 3160"/>
                  <a:gd name="T35" fmla="*/ 0 h 4383"/>
                  <a:gd name="T36" fmla="*/ 0 w 3160"/>
                  <a:gd name="T37" fmla="*/ 0 h 4383"/>
                  <a:gd name="T38" fmla="*/ 0 w 3160"/>
                  <a:gd name="T39" fmla="*/ 0 h 4383"/>
                  <a:gd name="T40" fmla="*/ 0 w 3160"/>
                  <a:gd name="T41" fmla="*/ 0 h 4383"/>
                  <a:gd name="T42" fmla="*/ 0 w 3160"/>
                  <a:gd name="T43" fmla="*/ 0 h 4383"/>
                  <a:gd name="T44" fmla="*/ 0 w 3160"/>
                  <a:gd name="T45" fmla="*/ 0 h 4383"/>
                  <a:gd name="T46" fmla="*/ 0 w 3160"/>
                  <a:gd name="T47" fmla="*/ 0 h 4383"/>
                  <a:gd name="T48" fmla="*/ 0 w 3160"/>
                  <a:gd name="T49" fmla="*/ 0 h 4383"/>
                  <a:gd name="T50" fmla="*/ 0 w 3160"/>
                  <a:gd name="T51" fmla="*/ 0 h 4383"/>
                  <a:gd name="T52" fmla="*/ 0 w 3160"/>
                  <a:gd name="T53" fmla="*/ 0 h 4383"/>
                  <a:gd name="T54" fmla="*/ 0 w 3160"/>
                  <a:gd name="T55" fmla="*/ 0 h 4383"/>
                  <a:gd name="T56" fmla="*/ 0 w 3160"/>
                  <a:gd name="T57" fmla="*/ 0 h 4383"/>
                  <a:gd name="T58" fmla="*/ 0 w 3160"/>
                  <a:gd name="T59" fmla="*/ 0 h 4383"/>
                  <a:gd name="T60" fmla="*/ 0 w 3160"/>
                  <a:gd name="T61" fmla="*/ 0 h 4383"/>
                  <a:gd name="T62" fmla="*/ 0 w 3160"/>
                  <a:gd name="T63" fmla="*/ 0 h 4383"/>
                  <a:gd name="T64" fmla="*/ 0 w 3160"/>
                  <a:gd name="T65" fmla="*/ 0 h 4383"/>
                  <a:gd name="T66" fmla="*/ 0 w 3160"/>
                  <a:gd name="T67" fmla="*/ 0 h 4383"/>
                  <a:gd name="T68" fmla="*/ 0 w 3160"/>
                  <a:gd name="T69" fmla="*/ 0 h 4383"/>
                  <a:gd name="T70" fmla="*/ 0 w 3160"/>
                  <a:gd name="T71" fmla="*/ 0 h 4383"/>
                  <a:gd name="T72" fmla="*/ 0 w 3160"/>
                  <a:gd name="T73" fmla="*/ 0 h 4383"/>
                  <a:gd name="T74" fmla="*/ 0 w 3160"/>
                  <a:gd name="T75" fmla="*/ 0 h 4383"/>
                  <a:gd name="T76" fmla="*/ 0 w 3160"/>
                  <a:gd name="T77" fmla="*/ 0 h 4383"/>
                  <a:gd name="T78" fmla="*/ 0 w 3160"/>
                  <a:gd name="T79" fmla="*/ 0 h 4383"/>
                  <a:gd name="T80" fmla="*/ 0 w 3160"/>
                  <a:gd name="T81" fmla="*/ 0 h 4383"/>
                  <a:gd name="T82" fmla="*/ 0 w 3160"/>
                  <a:gd name="T83" fmla="*/ 0 h 4383"/>
                  <a:gd name="T84" fmla="*/ 0 w 3160"/>
                  <a:gd name="T85" fmla="*/ 0 h 43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0"/>
                  <a:gd name="T130" fmla="*/ 0 h 4383"/>
                  <a:gd name="T131" fmla="*/ 3160 w 3160"/>
                  <a:gd name="T132" fmla="*/ 4383 h 43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0" h="4383">
                    <a:moveTo>
                      <a:pt x="647" y="542"/>
                    </a:moveTo>
                    <a:lnTo>
                      <a:pt x="836" y="424"/>
                    </a:lnTo>
                    <a:lnTo>
                      <a:pt x="1028" y="314"/>
                    </a:lnTo>
                    <a:lnTo>
                      <a:pt x="1218" y="213"/>
                    </a:lnTo>
                    <a:lnTo>
                      <a:pt x="1401" y="129"/>
                    </a:lnTo>
                    <a:lnTo>
                      <a:pt x="1568" y="62"/>
                    </a:lnTo>
                    <a:lnTo>
                      <a:pt x="1718" y="17"/>
                    </a:lnTo>
                    <a:lnTo>
                      <a:pt x="1844" y="0"/>
                    </a:lnTo>
                    <a:lnTo>
                      <a:pt x="1942" y="13"/>
                    </a:lnTo>
                    <a:lnTo>
                      <a:pt x="2033" y="48"/>
                    </a:lnTo>
                    <a:lnTo>
                      <a:pt x="2141" y="93"/>
                    </a:lnTo>
                    <a:lnTo>
                      <a:pt x="2259" y="146"/>
                    </a:lnTo>
                    <a:lnTo>
                      <a:pt x="2380" y="202"/>
                    </a:lnTo>
                    <a:lnTo>
                      <a:pt x="2495" y="257"/>
                    </a:lnTo>
                    <a:lnTo>
                      <a:pt x="2600" y="310"/>
                    </a:lnTo>
                    <a:lnTo>
                      <a:pt x="2685" y="356"/>
                    </a:lnTo>
                    <a:lnTo>
                      <a:pt x="2744" y="393"/>
                    </a:lnTo>
                    <a:lnTo>
                      <a:pt x="2787" y="431"/>
                    </a:lnTo>
                    <a:lnTo>
                      <a:pt x="2835" y="484"/>
                    </a:lnTo>
                    <a:lnTo>
                      <a:pt x="2880" y="552"/>
                    </a:lnTo>
                    <a:lnTo>
                      <a:pt x="2926" y="630"/>
                    </a:lnTo>
                    <a:lnTo>
                      <a:pt x="2965" y="714"/>
                    </a:lnTo>
                    <a:lnTo>
                      <a:pt x="3000" y="805"/>
                    </a:lnTo>
                    <a:lnTo>
                      <a:pt x="3027" y="896"/>
                    </a:lnTo>
                    <a:lnTo>
                      <a:pt x="3044" y="988"/>
                    </a:lnTo>
                    <a:lnTo>
                      <a:pt x="3057" y="1080"/>
                    </a:lnTo>
                    <a:lnTo>
                      <a:pt x="3077" y="1179"/>
                    </a:lnTo>
                    <a:lnTo>
                      <a:pt x="3098" y="1281"/>
                    </a:lnTo>
                    <a:lnTo>
                      <a:pt x="3121" y="1385"/>
                    </a:lnTo>
                    <a:lnTo>
                      <a:pt x="3139" y="1486"/>
                    </a:lnTo>
                    <a:lnTo>
                      <a:pt x="3154" y="1583"/>
                    </a:lnTo>
                    <a:lnTo>
                      <a:pt x="3160" y="1673"/>
                    </a:lnTo>
                    <a:lnTo>
                      <a:pt x="3156" y="1754"/>
                    </a:lnTo>
                    <a:lnTo>
                      <a:pt x="3139" y="1847"/>
                    </a:lnTo>
                    <a:lnTo>
                      <a:pt x="3117" y="1971"/>
                    </a:lnTo>
                    <a:lnTo>
                      <a:pt x="3087" y="2114"/>
                    </a:lnTo>
                    <a:lnTo>
                      <a:pt x="3054" y="2265"/>
                    </a:lnTo>
                    <a:lnTo>
                      <a:pt x="3017" y="2413"/>
                    </a:lnTo>
                    <a:lnTo>
                      <a:pt x="2980" y="2547"/>
                    </a:lnTo>
                    <a:lnTo>
                      <a:pt x="2944" y="2655"/>
                    </a:lnTo>
                    <a:lnTo>
                      <a:pt x="2911" y="2728"/>
                    </a:lnTo>
                    <a:lnTo>
                      <a:pt x="2881" y="2782"/>
                    </a:lnTo>
                    <a:lnTo>
                      <a:pt x="2856" y="2844"/>
                    </a:lnTo>
                    <a:lnTo>
                      <a:pt x="2833" y="2910"/>
                    </a:lnTo>
                    <a:lnTo>
                      <a:pt x="2810" y="2979"/>
                    </a:lnTo>
                    <a:lnTo>
                      <a:pt x="2781" y="3048"/>
                    </a:lnTo>
                    <a:lnTo>
                      <a:pt x="2746" y="3114"/>
                    </a:lnTo>
                    <a:lnTo>
                      <a:pt x="2702" y="3175"/>
                    </a:lnTo>
                    <a:lnTo>
                      <a:pt x="2646" y="3231"/>
                    </a:lnTo>
                    <a:lnTo>
                      <a:pt x="2572" y="3279"/>
                    </a:lnTo>
                    <a:lnTo>
                      <a:pt x="2488" y="3328"/>
                    </a:lnTo>
                    <a:lnTo>
                      <a:pt x="2395" y="3377"/>
                    </a:lnTo>
                    <a:lnTo>
                      <a:pt x="2300" y="3426"/>
                    </a:lnTo>
                    <a:lnTo>
                      <a:pt x="2207" y="3476"/>
                    </a:lnTo>
                    <a:lnTo>
                      <a:pt x="2122" y="3526"/>
                    </a:lnTo>
                    <a:lnTo>
                      <a:pt x="2050" y="3578"/>
                    </a:lnTo>
                    <a:lnTo>
                      <a:pt x="1998" y="3632"/>
                    </a:lnTo>
                    <a:lnTo>
                      <a:pt x="1946" y="3692"/>
                    </a:lnTo>
                    <a:lnTo>
                      <a:pt x="1886" y="3763"/>
                    </a:lnTo>
                    <a:lnTo>
                      <a:pt x="1818" y="3839"/>
                    </a:lnTo>
                    <a:lnTo>
                      <a:pt x="1746" y="3921"/>
                    </a:lnTo>
                    <a:lnTo>
                      <a:pt x="1671" y="4002"/>
                    </a:lnTo>
                    <a:lnTo>
                      <a:pt x="1600" y="4082"/>
                    </a:lnTo>
                    <a:lnTo>
                      <a:pt x="1533" y="4156"/>
                    </a:lnTo>
                    <a:lnTo>
                      <a:pt x="1475" y="4221"/>
                    </a:lnTo>
                    <a:lnTo>
                      <a:pt x="1427" y="4271"/>
                    </a:lnTo>
                    <a:lnTo>
                      <a:pt x="1391" y="4308"/>
                    </a:lnTo>
                    <a:lnTo>
                      <a:pt x="1359" y="4334"/>
                    </a:lnTo>
                    <a:lnTo>
                      <a:pt x="1328" y="4350"/>
                    </a:lnTo>
                    <a:lnTo>
                      <a:pt x="1293" y="4360"/>
                    </a:lnTo>
                    <a:lnTo>
                      <a:pt x="1250" y="4366"/>
                    </a:lnTo>
                    <a:lnTo>
                      <a:pt x="1192" y="4371"/>
                    </a:lnTo>
                    <a:lnTo>
                      <a:pt x="1118" y="4381"/>
                    </a:lnTo>
                    <a:lnTo>
                      <a:pt x="1028" y="4383"/>
                    </a:lnTo>
                    <a:lnTo>
                      <a:pt x="935" y="4375"/>
                    </a:lnTo>
                    <a:lnTo>
                      <a:pt x="843" y="4358"/>
                    </a:lnTo>
                    <a:lnTo>
                      <a:pt x="758" y="4337"/>
                    </a:lnTo>
                    <a:lnTo>
                      <a:pt x="682" y="4314"/>
                    </a:lnTo>
                    <a:lnTo>
                      <a:pt x="623" y="4295"/>
                    </a:lnTo>
                    <a:lnTo>
                      <a:pt x="584" y="4280"/>
                    </a:lnTo>
                    <a:lnTo>
                      <a:pt x="571" y="4275"/>
                    </a:lnTo>
                    <a:lnTo>
                      <a:pt x="558" y="4268"/>
                    </a:lnTo>
                    <a:lnTo>
                      <a:pt x="529" y="4253"/>
                    </a:lnTo>
                    <a:lnTo>
                      <a:pt x="485" y="4228"/>
                    </a:lnTo>
                    <a:lnTo>
                      <a:pt x="437" y="4198"/>
                    </a:lnTo>
                    <a:lnTo>
                      <a:pt x="387" y="4162"/>
                    </a:lnTo>
                    <a:lnTo>
                      <a:pt x="343" y="4125"/>
                    </a:lnTo>
                    <a:lnTo>
                      <a:pt x="313" y="4087"/>
                    </a:lnTo>
                    <a:lnTo>
                      <a:pt x="302" y="4052"/>
                    </a:lnTo>
                    <a:lnTo>
                      <a:pt x="301" y="4013"/>
                    </a:lnTo>
                    <a:lnTo>
                      <a:pt x="299" y="3969"/>
                    </a:lnTo>
                    <a:lnTo>
                      <a:pt x="296" y="3920"/>
                    </a:lnTo>
                    <a:lnTo>
                      <a:pt x="292" y="3872"/>
                    </a:lnTo>
                    <a:lnTo>
                      <a:pt x="288" y="3823"/>
                    </a:lnTo>
                    <a:lnTo>
                      <a:pt x="283" y="3776"/>
                    </a:lnTo>
                    <a:lnTo>
                      <a:pt x="277" y="3735"/>
                    </a:lnTo>
                    <a:lnTo>
                      <a:pt x="273" y="3703"/>
                    </a:lnTo>
                    <a:lnTo>
                      <a:pt x="268" y="3662"/>
                    </a:lnTo>
                    <a:lnTo>
                      <a:pt x="267" y="3601"/>
                    </a:lnTo>
                    <a:lnTo>
                      <a:pt x="266" y="3523"/>
                    </a:lnTo>
                    <a:lnTo>
                      <a:pt x="267" y="3430"/>
                    </a:lnTo>
                    <a:lnTo>
                      <a:pt x="266" y="3323"/>
                    </a:lnTo>
                    <a:lnTo>
                      <a:pt x="264" y="3206"/>
                    </a:lnTo>
                    <a:lnTo>
                      <a:pt x="259" y="3081"/>
                    </a:lnTo>
                    <a:lnTo>
                      <a:pt x="251" y="2951"/>
                    </a:lnTo>
                    <a:lnTo>
                      <a:pt x="226" y="2825"/>
                    </a:lnTo>
                    <a:lnTo>
                      <a:pt x="183" y="2711"/>
                    </a:lnTo>
                    <a:lnTo>
                      <a:pt x="129" y="2605"/>
                    </a:lnTo>
                    <a:lnTo>
                      <a:pt x="74" y="2503"/>
                    </a:lnTo>
                    <a:lnTo>
                      <a:pt x="28" y="2398"/>
                    </a:lnTo>
                    <a:lnTo>
                      <a:pt x="0" y="2286"/>
                    </a:lnTo>
                    <a:lnTo>
                      <a:pt x="0" y="2163"/>
                    </a:lnTo>
                    <a:lnTo>
                      <a:pt x="38" y="2026"/>
                    </a:lnTo>
                    <a:lnTo>
                      <a:pt x="100" y="1881"/>
                    </a:lnTo>
                    <a:lnTo>
                      <a:pt x="170" y="1745"/>
                    </a:lnTo>
                    <a:lnTo>
                      <a:pt x="242" y="1619"/>
                    </a:lnTo>
                    <a:lnTo>
                      <a:pt x="317" y="1503"/>
                    </a:lnTo>
                    <a:lnTo>
                      <a:pt x="389" y="1396"/>
                    </a:lnTo>
                    <a:lnTo>
                      <a:pt x="456" y="1300"/>
                    </a:lnTo>
                    <a:lnTo>
                      <a:pt x="516" y="1215"/>
                    </a:lnTo>
                    <a:lnTo>
                      <a:pt x="566" y="1140"/>
                    </a:lnTo>
                    <a:lnTo>
                      <a:pt x="601" y="1060"/>
                    </a:lnTo>
                    <a:lnTo>
                      <a:pt x="626" y="968"/>
                    </a:lnTo>
                    <a:lnTo>
                      <a:pt x="641" y="869"/>
                    </a:lnTo>
                    <a:lnTo>
                      <a:pt x="649" y="771"/>
                    </a:lnTo>
                    <a:lnTo>
                      <a:pt x="650" y="682"/>
                    </a:lnTo>
                    <a:lnTo>
                      <a:pt x="649" y="609"/>
                    </a:lnTo>
                    <a:lnTo>
                      <a:pt x="647" y="560"/>
                    </a:lnTo>
                    <a:lnTo>
                      <a:pt x="647" y="542"/>
                    </a:lnTo>
                    <a:close/>
                  </a:path>
                </a:pathLst>
              </a:custGeom>
              <a:solidFill>
                <a:srgbClr val="FFBEB8"/>
              </a:solidFill>
              <a:ln w="9525">
                <a:noFill/>
                <a:round/>
                <a:headEnd/>
                <a:tailEnd/>
              </a:ln>
            </p:spPr>
            <p:txBody>
              <a:bodyPr/>
              <a:lstStyle/>
              <a:p>
                <a:endParaRPr lang="tr-TR"/>
              </a:p>
            </p:txBody>
          </p:sp>
          <p:sp>
            <p:nvSpPr>
              <p:cNvPr id="59546" name="Freeform 193"/>
              <p:cNvSpPr>
                <a:spLocks/>
              </p:cNvSpPr>
              <p:nvPr/>
            </p:nvSpPr>
            <p:spPr bwMode="auto">
              <a:xfrm rot="-2509385">
                <a:off x="2610" y="1351"/>
                <a:ext cx="264" cy="364"/>
              </a:xfrm>
              <a:custGeom>
                <a:avLst/>
                <a:gdLst>
                  <a:gd name="T0" fmla="*/ 0 w 3120"/>
                  <a:gd name="T1" fmla="*/ 0 h 4261"/>
                  <a:gd name="T2" fmla="*/ 0 w 3120"/>
                  <a:gd name="T3" fmla="*/ 0 h 4261"/>
                  <a:gd name="T4" fmla="*/ 0 w 3120"/>
                  <a:gd name="T5" fmla="*/ 0 h 4261"/>
                  <a:gd name="T6" fmla="*/ 0 w 3120"/>
                  <a:gd name="T7" fmla="*/ 0 h 4261"/>
                  <a:gd name="T8" fmla="*/ 0 w 3120"/>
                  <a:gd name="T9" fmla="*/ 0 h 4261"/>
                  <a:gd name="T10" fmla="*/ 0 w 3120"/>
                  <a:gd name="T11" fmla="*/ 0 h 4261"/>
                  <a:gd name="T12" fmla="*/ 0 w 3120"/>
                  <a:gd name="T13" fmla="*/ 0 h 4261"/>
                  <a:gd name="T14" fmla="*/ 0 w 3120"/>
                  <a:gd name="T15" fmla="*/ 0 h 4261"/>
                  <a:gd name="T16" fmla="*/ 0 w 3120"/>
                  <a:gd name="T17" fmla="*/ 0 h 4261"/>
                  <a:gd name="T18" fmla="*/ 0 w 3120"/>
                  <a:gd name="T19" fmla="*/ 0 h 4261"/>
                  <a:gd name="T20" fmla="*/ 0 w 3120"/>
                  <a:gd name="T21" fmla="*/ 0 h 4261"/>
                  <a:gd name="T22" fmla="*/ 0 w 3120"/>
                  <a:gd name="T23" fmla="*/ 0 h 4261"/>
                  <a:gd name="T24" fmla="*/ 0 w 3120"/>
                  <a:gd name="T25" fmla="*/ 0 h 4261"/>
                  <a:gd name="T26" fmla="*/ 0 w 3120"/>
                  <a:gd name="T27" fmla="*/ 0 h 4261"/>
                  <a:gd name="T28" fmla="*/ 0 w 3120"/>
                  <a:gd name="T29" fmla="*/ 0 h 4261"/>
                  <a:gd name="T30" fmla="*/ 0 w 3120"/>
                  <a:gd name="T31" fmla="*/ 0 h 4261"/>
                  <a:gd name="T32" fmla="*/ 0 w 3120"/>
                  <a:gd name="T33" fmla="*/ 0 h 4261"/>
                  <a:gd name="T34" fmla="*/ 0 w 3120"/>
                  <a:gd name="T35" fmla="*/ 0 h 4261"/>
                  <a:gd name="T36" fmla="*/ 0 w 3120"/>
                  <a:gd name="T37" fmla="*/ 0 h 4261"/>
                  <a:gd name="T38" fmla="*/ 0 w 3120"/>
                  <a:gd name="T39" fmla="*/ 0 h 4261"/>
                  <a:gd name="T40" fmla="*/ 0 w 3120"/>
                  <a:gd name="T41" fmla="*/ 0 h 4261"/>
                  <a:gd name="T42" fmla="*/ 0 w 3120"/>
                  <a:gd name="T43" fmla="*/ 0 h 4261"/>
                  <a:gd name="T44" fmla="*/ 0 w 3120"/>
                  <a:gd name="T45" fmla="*/ 0 h 4261"/>
                  <a:gd name="T46" fmla="*/ 0 w 3120"/>
                  <a:gd name="T47" fmla="*/ 0 h 4261"/>
                  <a:gd name="T48" fmla="*/ 0 w 3120"/>
                  <a:gd name="T49" fmla="*/ 0 h 4261"/>
                  <a:gd name="T50" fmla="*/ 0 w 3120"/>
                  <a:gd name="T51" fmla="*/ 0 h 4261"/>
                  <a:gd name="T52" fmla="*/ 0 w 3120"/>
                  <a:gd name="T53" fmla="*/ 0 h 4261"/>
                  <a:gd name="T54" fmla="*/ 0 w 3120"/>
                  <a:gd name="T55" fmla="*/ 0 h 4261"/>
                  <a:gd name="T56" fmla="*/ 0 w 3120"/>
                  <a:gd name="T57" fmla="*/ 0 h 4261"/>
                  <a:gd name="T58" fmla="*/ 0 w 3120"/>
                  <a:gd name="T59" fmla="*/ 0 h 4261"/>
                  <a:gd name="T60" fmla="*/ 0 w 3120"/>
                  <a:gd name="T61" fmla="*/ 0 h 4261"/>
                  <a:gd name="T62" fmla="*/ 0 w 3120"/>
                  <a:gd name="T63" fmla="*/ 0 h 4261"/>
                  <a:gd name="T64" fmla="*/ 0 w 3120"/>
                  <a:gd name="T65" fmla="*/ 0 h 4261"/>
                  <a:gd name="T66" fmla="*/ 0 w 3120"/>
                  <a:gd name="T67" fmla="*/ 0 h 4261"/>
                  <a:gd name="T68" fmla="*/ 0 w 3120"/>
                  <a:gd name="T69" fmla="*/ 0 h 4261"/>
                  <a:gd name="T70" fmla="*/ 0 w 3120"/>
                  <a:gd name="T71" fmla="*/ 0 h 4261"/>
                  <a:gd name="T72" fmla="*/ 0 w 3120"/>
                  <a:gd name="T73" fmla="*/ 0 h 4261"/>
                  <a:gd name="T74" fmla="*/ 0 w 3120"/>
                  <a:gd name="T75" fmla="*/ 0 h 4261"/>
                  <a:gd name="T76" fmla="*/ 0 w 3120"/>
                  <a:gd name="T77" fmla="*/ 0 h 4261"/>
                  <a:gd name="T78" fmla="*/ 0 w 3120"/>
                  <a:gd name="T79" fmla="*/ 0 h 4261"/>
                  <a:gd name="T80" fmla="*/ 0 w 3120"/>
                  <a:gd name="T81" fmla="*/ 0 h 4261"/>
                  <a:gd name="T82" fmla="*/ 0 w 3120"/>
                  <a:gd name="T83" fmla="*/ 0 h 4261"/>
                  <a:gd name="T84" fmla="*/ 0 w 3120"/>
                  <a:gd name="T85" fmla="*/ 0 h 4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20"/>
                  <a:gd name="T130" fmla="*/ 0 h 4261"/>
                  <a:gd name="T131" fmla="*/ 3120 w 3120"/>
                  <a:gd name="T132" fmla="*/ 4261 h 4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20" h="4261">
                    <a:moveTo>
                      <a:pt x="649" y="567"/>
                    </a:moveTo>
                    <a:lnTo>
                      <a:pt x="839" y="448"/>
                    </a:lnTo>
                    <a:lnTo>
                      <a:pt x="1031" y="334"/>
                    </a:lnTo>
                    <a:lnTo>
                      <a:pt x="1219" y="230"/>
                    </a:lnTo>
                    <a:lnTo>
                      <a:pt x="1401" y="141"/>
                    </a:lnTo>
                    <a:lnTo>
                      <a:pt x="1567" y="68"/>
                    </a:lnTo>
                    <a:lnTo>
                      <a:pt x="1717" y="20"/>
                    </a:lnTo>
                    <a:lnTo>
                      <a:pt x="1842" y="0"/>
                    </a:lnTo>
                    <a:lnTo>
                      <a:pt x="1938" y="13"/>
                    </a:lnTo>
                    <a:lnTo>
                      <a:pt x="2028" y="47"/>
                    </a:lnTo>
                    <a:lnTo>
                      <a:pt x="2135" y="93"/>
                    </a:lnTo>
                    <a:lnTo>
                      <a:pt x="2251" y="144"/>
                    </a:lnTo>
                    <a:lnTo>
                      <a:pt x="2370" y="199"/>
                    </a:lnTo>
                    <a:lnTo>
                      <a:pt x="2484" y="253"/>
                    </a:lnTo>
                    <a:lnTo>
                      <a:pt x="2586" y="305"/>
                    </a:lnTo>
                    <a:lnTo>
                      <a:pt x="2669" y="350"/>
                    </a:lnTo>
                    <a:lnTo>
                      <a:pt x="2728" y="386"/>
                    </a:lnTo>
                    <a:lnTo>
                      <a:pt x="2771" y="424"/>
                    </a:lnTo>
                    <a:lnTo>
                      <a:pt x="2817" y="477"/>
                    </a:lnTo>
                    <a:lnTo>
                      <a:pt x="2860" y="543"/>
                    </a:lnTo>
                    <a:lnTo>
                      <a:pt x="2903" y="619"/>
                    </a:lnTo>
                    <a:lnTo>
                      <a:pt x="2939" y="702"/>
                    </a:lnTo>
                    <a:lnTo>
                      <a:pt x="2972" y="791"/>
                    </a:lnTo>
                    <a:lnTo>
                      <a:pt x="2996" y="881"/>
                    </a:lnTo>
                    <a:lnTo>
                      <a:pt x="3013" y="973"/>
                    </a:lnTo>
                    <a:lnTo>
                      <a:pt x="3026" y="1064"/>
                    </a:lnTo>
                    <a:lnTo>
                      <a:pt x="3045" y="1162"/>
                    </a:lnTo>
                    <a:lnTo>
                      <a:pt x="3064" y="1262"/>
                    </a:lnTo>
                    <a:lnTo>
                      <a:pt x="3086" y="1364"/>
                    </a:lnTo>
                    <a:lnTo>
                      <a:pt x="3102" y="1463"/>
                    </a:lnTo>
                    <a:lnTo>
                      <a:pt x="3114" y="1557"/>
                    </a:lnTo>
                    <a:lnTo>
                      <a:pt x="3120" y="1645"/>
                    </a:lnTo>
                    <a:lnTo>
                      <a:pt x="3115" y="1726"/>
                    </a:lnTo>
                    <a:lnTo>
                      <a:pt x="3098" y="1819"/>
                    </a:lnTo>
                    <a:lnTo>
                      <a:pt x="3076" y="1942"/>
                    </a:lnTo>
                    <a:lnTo>
                      <a:pt x="3046" y="2083"/>
                    </a:lnTo>
                    <a:lnTo>
                      <a:pt x="3013" y="2234"/>
                    </a:lnTo>
                    <a:lnTo>
                      <a:pt x="2976" y="2380"/>
                    </a:lnTo>
                    <a:lnTo>
                      <a:pt x="2938" y="2515"/>
                    </a:lnTo>
                    <a:lnTo>
                      <a:pt x="2902" y="2622"/>
                    </a:lnTo>
                    <a:lnTo>
                      <a:pt x="2869" y="2695"/>
                    </a:lnTo>
                    <a:lnTo>
                      <a:pt x="2839" y="2746"/>
                    </a:lnTo>
                    <a:lnTo>
                      <a:pt x="2815" y="2805"/>
                    </a:lnTo>
                    <a:lnTo>
                      <a:pt x="2793" y="2867"/>
                    </a:lnTo>
                    <a:lnTo>
                      <a:pt x="2771" y="2932"/>
                    </a:lnTo>
                    <a:lnTo>
                      <a:pt x="2744" y="2996"/>
                    </a:lnTo>
                    <a:lnTo>
                      <a:pt x="2711" y="3059"/>
                    </a:lnTo>
                    <a:lnTo>
                      <a:pt x="2668" y="3116"/>
                    </a:lnTo>
                    <a:lnTo>
                      <a:pt x="2612" y="3170"/>
                    </a:lnTo>
                    <a:lnTo>
                      <a:pt x="2539" y="3217"/>
                    </a:lnTo>
                    <a:lnTo>
                      <a:pt x="2455" y="3266"/>
                    </a:lnTo>
                    <a:lnTo>
                      <a:pt x="2363" y="3313"/>
                    </a:lnTo>
                    <a:lnTo>
                      <a:pt x="2271" y="3360"/>
                    </a:lnTo>
                    <a:lnTo>
                      <a:pt x="2180" y="3408"/>
                    </a:lnTo>
                    <a:lnTo>
                      <a:pt x="2097" y="3456"/>
                    </a:lnTo>
                    <a:lnTo>
                      <a:pt x="2027" y="3507"/>
                    </a:lnTo>
                    <a:lnTo>
                      <a:pt x="1975" y="3561"/>
                    </a:lnTo>
                    <a:lnTo>
                      <a:pt x="1925" y="3621"/>
                    </a:lnTo>
                    <a:lnTo>
                      <a:pt x="1863" y="3691"/>
                    </a:lnTo>
                    <a:lnTo>
                      <a:pt x="1794" y="3767"/>
                    </a:lnTo>
                    <a:lnTo>
                      <a:pt x="1723" y="3849"/>
                    </a:lnTo>
                    <a:lnTo>
                      <a:pt x="1646" y="3929"/>
                    </a:lnTo>
                    <a:lnTo>
                      <a:pt x="1575" y="4009"/>
                    </a:lnTo>
                    <a:lnTo>
                      <a:pt x="1507" y="4082"/>
                    </a:lnTo>
                    <a:lnTo>
                      <a:pt x="1449" y="4148"/>
                    </a:lnTo>
                    <a:lnTo>
                      <a:pt x="1401" y="4196"/>
                    </a:lnTo>
                    <a:lnTo>
                      <a:pt x="1365" y="4228"/>
                    </a:lnTo>
                    <a:lnTo>
                      <a:pt x="1334" y="4245"/>
                    </a:lnTo>
                    <a:lnTo>
                      <a:pt x="1305" y="4253"/>
                    </a:lnTo>
                    <a:lnTo>
                      <a:pt x="1270" y="4253"/>
                    </a:lnTo>
                    <a:lnTo>
                      <a:pt x="1228" y="4252"/>
                    </a:lnTo>
                    <a:lnTo>
                      <a:pt x="1172" y="4252"/>
                    </a:lnTo>
                    <a:lnTo>
                      <a:pt x="1098" y="4259"/>
                    </a:lnTo>
                    <a:lnTo>
                      <a:pt x="1008" y="4261"/>
                    </a:lnTo>
                    <a:lnTo>
                      <a:pt x="918" y="4252"/>
                    </a:lnTo>
                    <a:lnTo>
                      <a:pt x="828" y="4235"/>
                    </a:lnTo>
                    <a:lnTo>
                      <a:pt x="747" y="4213"/>
                    </a:lnTo>
                    <a:lnTo>
                      <a:pt x="674" y="4189"/>
                    </a:lnTo>
                    <a:lnTo>
                      <a:pt x="618" y="4168"/>
                    </a:lnTo>
                    <a:lnTo>
                      <a:pt x="581" y="4153"/>
                    </a:lnTo>
                    <a:lnTo>
                      <a:pt x="568" y="4148"/>
                    </a:lnTo>
                    <a:lnTo>
                      <a:pt x="557" y="4143"/>
                    </a:lnTo>
                    <a:lnTo>
                      <a:pt x="531" y="4129"/>
                    </a:lnTo>
                    <a:lnTo>
                      <a:pt x="492" y="4108"/>
                    </a:lnTo>
                    <a:lnTo>
                      <a:pt x="449" y="4083"/>
                    </a:lnTo>
                    <a:lnTo>
                      <a:pt x="404" y="4051"/>
                    </a:lnTo>
                    <a:lnTo>
                      <a:pt x="366" y="4018"/>
                    </a:lnTo>
                    <a:lnTo>
                      <a:pt x="339" y="3983"/>
                    </a:lnTo>
                    <a:lnTo>
                      <a:pt x="330" y="3948"/>
                    </a:lnTo>
                    <a:lnTo>
                      <a:pt x="327" y="3910"/>
                    </a:lnTo>
                    <a:lnTo>
                      <a:pt x="325" y="3870"/>
                    </a:lnTo>
                    <a:lnTo>
                      <a:pt x="321" y="3828"/>
                    </a:lnTo>
                    <a:lnTo>
                      <a:pt x="317" y="3787"/>
                    </a:lnTo>
                    <a:lnTo>
                      <a:pt x="312" y="3744"/>
                    </a:lnTo>
                    <a:lnTo>
                      <a:pt x="306" y="3705"/>
                    </a:lnTo>
                    <a:lnTo>
                      <a:pt x="299" y="3667"/>
                    </a:lnTo>
                    <a:lnTo>
                      <a:pt x="295" y="3637"/>
                    </a:lnTo>
                    <a:lnTo>
                      <a:pt x="289" y="3597"/>
                    </a:lnTo>
                    <a:lnTo>
                      <a:pt x="285" y="3541"/>
                    </a:lnTo>
                    <a:lnTo>
                      <a:pt x="282" y="3469"/>
                    </a:lnTo>
                    <a:lnTo>
                      <a:pt x="279" y="3382"/>
                    </a:lnTo>
                    <a:lnTo>
                      <a:pt x="273" y="3282"/>
                    </a:lnTo>
                    <a:lnTo>
                      <a:pt x="268" y="3171"/>
                    </a:lnTo>
                    <a:lnTo>
                      <a:pt x="260" y="3049"/>
                    </a:lnTo>
                    <a:lnTo>
                      <a:pt x="251" y="2921"/>
                    </a:lnTo>
                    <a:lnTo>
                      <a:pt x="226" y="2795"/>
                    </a:lnTo>
                    <a:lnTo>
                      <a:pt x="183" y="2681"/>
                    </a:lnTo>
                    <a:lnTo>
                      <a:pt x="129" y="2575"/>
                    </a:lnTo>
                    <a:lnTo>
                      <a:pt x="74" y="2473"/>
                    </a:lnTo>
                    <a:lnTo>
                      <a:pt x="28" y="2368"/>
                    </a:lnTo>
                    <a:lnTo>
                      <a:pt x="0" y="2256"/>
                    </a:lnTo>
                    <a:lnTo>
                      <a:pt x="0" y="2133"/>
                    </a:lnTo>
                    <a:lnTo>
                      <a:pt x="38" y="1996"/>
                    </a:lnTo>
                    <a:lnTo>
                      <a:pt x="100" y="1851"/>
                    </a:lnTo>
                    <a:lnTo>
                      <a:pt x="170" y="1715"/>
                    </a:lnTo>
                    <a:lnTo>
                      <a:pt x="242" y="1589"/>
                    </a:lnTo>
                    <a:lnTo>
                      <a:pt x="317" y="1473"/>
                    </a:lnTo>
                    <a:lnTo>
                      <a:pt x="389" y="1366"/>
                    </a:lnTo>
                    <a:lnTo>
                      <a:pt x="456" y="1270"/>
                    </a:lnTo>
                    <a:lnTo>
                      <a:pt x="516" y="1185"/>
                    </a:lnTo>
                    <a:lnTo>
                      <a:pt x="566" y="1110"/>
                    </a:lnTo>
                    <a:lnTo>
                      <a:pt x="601" y="1034"/>
                    </a:lnTo>
                    <a:lnTo>
                      <a:pt x="626" y="947"/>
                    </a:lnTo>
                    <a:lnTo>
                      <a:pt x="641" y="856"/>
                    </a:lnTo>
                    <a:lnTo>
                      <a:pt x="650" y="769"/>
                    </a:lnTo>
                    <a:lnTo>
                      <a:pt x="651" y="689"/>
                    </a:lnTo>
                    <a:lnTo>
                      <a:pt x="651" y="625"/>
                    </a:lnTo>
                    <a:lnTo>
                      <a:pt x="649" y="581"/>
                    </a:lnTo>
                    <a:lnTo>
                      <a:pt x="649" y="567"/>
                    </a:lnTo>
                    <a:close/>
                  </a:path>
                </a:pathLst>
              </a:custGeom>
              <a:solidFill>
                <a:srgbClr val="FFC3B8"/>
              </a:solidFill>
              <a:ln w="9525">
                <a:noFill/>
                <a:round/>
                <a:headEnd/>
                <a:tailEnd/>
              </a:ln>
            </p:spPr>
            <p:txBody>
              <a:bodyPr/>
              <a:lstStyle/>
              <a:p>
                <a:endParaRPr lang="tr-TR"/>
              </a:p>
            </p:txBody>
          </p:sp>
          <p:sp>
            <p:nvSpPr>
              <p:cNvPr id="59547" name="Freeform 194"/>
              <p:cNvSpPr>
                <a:spLocks/>
              </p:cNvSpPr>
              <p:nvPr/>
            </p:nvSpPr>
            <p:spPr bwMode="auto">
              <a:xfrm rot="-2509385">
                <a:off x="2609" y="1356"/>
                <a:ext cx="260" cy="354"/>
              </a:xfrm>
              <a:custGeom>
                <a:avLst/>
                <a:gdLst>
                  <a:gd name="T0" fmla="*/ 0 w 3079"/>
                  <a:gd name="T1" fmla="*/ 0 h 4157"/>
                  <a:gd name="T2" fmla="*/ 0 w 3079"/>
                  <a:gd name="T3" fmla="*/ 0 h 4157"/>
                  <a:gd name="T4" fmla="*/ 0 w 3079"/>
                  <a:gd name="T5" fmla="*/ 0 h 4157"/>
                  <a:gd name="T6" fmla="*/ 0 w 3079"/>
                  <a:gd name="T7" fmla="*/ 0 h 4157"/>
                  <a:gd name="T8" fmla="*/ 0 w 3079"/>
                  <a:gd name="T9" fmla="*/ 0 h 4157"/>
                  <a:gd name="T10" fmla="*/ 0 w 3079"/>
                  <a:gd name="T11" fmla="*/ 0 h 4157"/>
                  <a:gd name="T12" fmla="*/ 0 w 3079"/>
                  <a:gd name="T13" fmla="*/ 0 h 4157"/>
                  <a:gd name="T14" fmla="*/ 0 w 3079"/>
                  <a:gd name="T15" fmla="*/ 0 h 4157"/>
                  <a:gd name="T16" fmla="*/ 0 w 3079"/>
                  <a:gd name="T17" fmla="*/ 0 h 4157"/>
                  <a:gd name="T18" fmla="*/ 0 w 3079"/>
                  <a:gd name="T19" fmla="*/ 0 h 4157"/>
                  <a:gd name="T20" fmla="*/ 0 w 3079"/>
                  <a:gd name="T21" fmla="*/ 0 h 4157"/>
                  <a:gd name="T22" fmla="*/ 0 w 3079"/>
                  <a:gd name="T23" fmla="*/ 0 h 4157"/>
                  <a:gd name="T24" fmla="*/ 0 w 3079"/>
                  <a:gd name="T25" fmla="*/ 0 h 4157"/>
                  <a:gd name="T26" fmla="*/ 0 w 3079"/>
                  <a:gd name="T27" fmla="*/ 0 h 4157"/>
                  <a:gd name="T28" fmla="*/ 0 w 3079"/>
                  <a:gd name="T29" fmla="*/ 0 h 4157"/>
                  <a:gd name="T30" fmla="*/ 0 w 3079"/>
                  <a:gd name="T31" fmla="*/ 0 h 4157"/>
                  <a:gd name="T32" fmla="*/ 0 w 3079"/>
                  <a:gd name="T33" fmla="*/ 0 h 4157"/>
                  <a:gd name="T34" fmla="*/ 0 w 3079"/>
                  <a:gd name="T35" fmla="*/ 0 h 4157"/>
                  <a:gd name="T36" fmla="*/ 0 w 3079"/>
                  <a:gd name="T37" fmla="*/ 0 h 4157"/>
                  <a:gd name="T38" fmla="*/ 0 w 3079"/>
                  <a:gd name="T39" fmla="*/ 0 h 4157"/>
                  <a:gd name="T40" fmla="*/ 0 w 3079"/>
                  <a:gd name="T41" fmla="*/ 0 h 4157"/>
                  <a:gd name="T42" fmla="*/ 0 w 3079"/>
                  <a:gd name="T43" fmla="*/ 0 h 4157"/>
                  <a:gd name="T44" fmla="*/ 0 w 3079"/>
                  <a:gd name="T45" fmla="*/ 0 h 4157"/>
                  <a:gd name="T46" fmla="*/ 0 w 3079"/>
                  <a:gd name="T47" fmla="*/ 0 h 4157"/>
                  <a:gd name="T48" fmla="*/ 0 w 3079"/>
                  <a:gd name="T49" fmla="*/ 0 h 4157"/>
                  <a:gd name="T50" fmla="*/ 0 w 3079"/>
                  <a:gd name="T51" fmla="*/ 0 h 4157"/>
                  <a:gd name="T52" fmla="*/ 0 w 3079"/>
                  <a:gd name="T53" fmla="*/ 0 h 4157"/>
                  <a:gd name="T54" fmla="*/ 0 w 3079"/>
                  <a:gd name="T55" fmla="*/ 0 h 4157"/>
                  <a:gd name="T56" fmla="*/ 0 w 3079"/>
                  <a:gd name="T57" fmla="*/ 0 h 4157"/>
                  <a:gd name="T58" fmla="*/ 0 w 3079"/>
                  <a:gd name="T59" fmla="*/ 0 h 4157"/>
                  <a:gd name="T60" fmla="*/ 0 w 3079"/>
                  <a:gd name="T61" fmla="*/ 0 h 4157"/>
                  <a:gd name="T62" fmla="*/ 0 w 3079"/>
                  <a:gd name="T63" fmla="*/ 0 h 4157"/>
                  <a:gd name="T64" fmla="*/ 0 w 3079"/>
                  <a:gd name="T65" fmla="*/ 0 h 4157"/>
                  <a:gd name="T66" fmla="*/ 0 w 3079"/>
                  <a:gd name="T67" fmla="*/ 0 h 4157"/>
                  <a:gd name="T68" fmla="*/ 0 w 3079"/>
                  <a:gd name="T69" fmla="*/ 0 h 4157"/>
                  <a:gd name="T70" fmla="*/ 0 w 3079"/>
                  <a:gd name="T71" fmla="*/ 0 h 4157"/>
                  <a:gd name="T72" fmla="*/ 0 w 3079"/>
                  <a:gd name="T73" fmla="*/ 0 h 4157"/>
                  <a:gd name="T74" fmla="*/ 0 w 3079"/>
                  <a:gd name="T75" fmla="*/ 0 h 4157"/>
                  <a:gd name="T76" fmla="*/ 0 w 3079"/>
                  <a:gd name="T77" fmla="*/ 0 h 4157"/>
                  <a:gd name="T78" fmla="*/ 0 w 3079"/>
                  <a:gd name="T79" fmla="*/ 0 h 4157"/>
                  <a:gd name="T80" fmla="*/ 0 w 3079"/>
                  <a:gd name="T81" fmla="*/ 0 h 4157"/>
                  <a:gd name="T82" fmla="*/ 0 w 3079"/>
                  <a:gd name="T83" fmla="*/ 0 h 4157"/>
                  <a:gd name="T84" fmla="*/ 0 w 3079"/>
                  <a:gd name="T85" fmla="*/ 0 h 41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79"/>
                  <a:gd name="T130" fmla="*/ 0 h 4157"/>
                  <a:gd name="T131" fmla="*/ 3079 w 3079"/>
                  <a:gd name="T132" fmla="*/ 4157 h 41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79" h="4157">
                    <a:moveTo>
                      <a:pt x="652" y="592"/>
                    </a:moveTo>
                    <a:lnTo>
                      <a:pt x="841" y="473"/>
                    </a:lnTo>
                    <a:lnTo>
                      <a:pt x="1033" y="356"/>
                    </a:lnTo>
                    <a:lnTo>
                      <a:pt x="1220" y="248"/>
                    </a:lnTo>
                    <a:lnTo>
                      <a:pt x="1401" y="153"/>
                    </a:lnTo>
                    <a:lnTo>
                      <a:pt x="1566" y="76"/>
                    </a:lnTo>
                    <a:lnTo>
                      <a:pt x="1713" y="24"/>
                    </a:lnTo>
                    <a:lnTo>
                      <a:pt x="1838" y="0"/>
                    </a:lnTo>
                    <a:lnTo>
                      <a:pt x="1935" y="12"/>
                    </a:lnTo>
                    <a:lnTo>
                      <a:pt x="2025" y="47"/>
                    </a:lnTo>
                    <a:lnTo>
                      <a:pt x="2130" y="91"/>
                    </a:lnTo>
                    <a:lnTo>
                      <a:pt x="2244" y="141"/>
                    </a:lnTo>
                    <a:lnTo>
                      <a:pt x="2361" y="195"/>
                    </a:lnTo>
                    <a:lnTo>
                      <a:pt x="2471" y="249"/>
                    </a:lnTo>
                    <a:lnTo>
                      <a:pt x="2571" y="299"/>
                    </a:lnTo>
                    <a:lnTo>
                      <a:pt x="2653" y="344"/>
                    </a:lnTo>
                    <a:lnTo>
                      <a:pt x="2712" y="380"/>
                    </a:lnTo>
                    <a:lnTo>
                      <a:pt x="2754" y="417"/>
                    </a:lnTo>
                    <a:lnTo>
                      <a:pt x="2797" y="469"/>
                    </a:lnTo>
                    <a:lnTo>
                      <a:pt x="2839" y="534"/>
                    </a:lnTo>
                    <a:lnTo>
                      <a:pt x="2879" y="609"/>
                    </a:lnTo>
                    <a:lnTo>
                      <a:pt x="2913" y="690"/>
                    </a:lnTo>
                    <a:lnTo>
                      <a:pt x="2944" y="779"/>
                    </a:lnTo>
                    <a:lnTo>
                      <a:pt x="2967" y="868"/>
                    </a:lnTo>
                    <a:lnTo>
                      <a:pt x="2982" y="958"/>
                    </a:lnTo>
                    <a:lnTo>
                      <a:pt x="2995" y="1049"/>
                    </a:lnTo>
                    <a:lnTo>
                      <a:pt x="3012" y="1146"/>
                    </a:lnTo>
                    <a:lnTo>
                      <a:pt x="3030" y="1243"/>
                    </a:lnTo>
                    <a:lnTo>
                      <a:pt x="3050" y="1342"/>
                    </a:lnTo>
                    <a:lnTo>
                      <a:pt x="3064" y="1438"/>
                    </a:lnTo>
                    <a:lnTo>
                      <a:pt x="3076" y="1531"/>
                    </a:lnTo>
                    <a:lnTo>
                      <a:pt x="3079" y="1619"/>
                    </a:lnTo>
                    <a:lnTo>
                      <a:pt x="3075" y="1699"/>
                    </a:lnTo>
                    <a:lnTo>
                      <a:pt x="3057" y="1790"/>
                    </a:lnTo>
                    <a:lnTo>
                      <a:pt x="3035" y="1913"/>
                    </a:lnTo>
                    <a:lnTo>
                      <a:pt x="3004" y="2054"/>
                    </a:lnTo>
                    <a:lnTo>
                      <a:pt x="2971" y="2203"/>
                    </a:lnTo>
                    <a:lnTo>
                      <a:pt x="2934" y="2349"/>
                    </a:lnTo>
                    <a:lnTo>
                      <a:pt x="2896" y="2482"/>
                    </a:lnTo>
                    <a:lnTo>
                      <a:pt x="2860" y="2588"/>
                    </a:lnTo>
                    <a:lnTo>
                      <a:pt x="2827" y="2661"/>
                    </a:lnTo>
                    <a:lnTo>
                      <a:pt x="2797" y="2712"/>
                    </a:lnTo>
                    <a:lnTo>
                      <a:pt x="2775" y="2768"/>
                    </a:lnTo>
                    <a:lnTo>
                      <a:pt x="2754" y="2825"/>
                    </a:lnTo>
                    <a:lnTo>
                      <a:pt x="2734" y="2885"/>
                    </a:lnTo>
                    <a:lnTo>
                      <a:pt x="2708" y="2943"/>
                    </a:lnTo>
                    <a:lnTo>
                      <a:pt x="2676" y="3001"/>
                    </a:lnTo>
                    <a:lnTo>
                      <a:pt x="2633" y="3057"/>
                    </a:lnTo>
                    <a:lnTo>
                      <a:pt x="2577" y="3110"/>
                    </a:lnTo>
                    <a:lnTo>
                      <a:pt x="2504" y="3157"/>
                    </a:lnTo>
                    <a:lnTo>
                      <a:pt x="2422" y="3203"/>
                    </a:lnTo>
                    <a:lnTo>
                      <a:pt x="2333" y="3248"/>
                    </a:lnTo>
                    <a:lnTo>
                      <a:pt x="2243" y="3295"/>
                    </a:lnTo>
                    <a:lnTo>
                      <a:pt x="2154" y="3339"/>
                    </a:lnTo>
                    <a:lnTo>
                      <a:pt x="2074" y="3387"/>
                    </a:lnTo>
                    <a:lnTo>
                      <a:pt x="2004" y="3436"/>
                    </a:lnTo>
                    <a:lnTo>
                      <a:pt x="1953" y="3489"/>
                    </a:lnTo>
                    <a:lnTo>
                      <a:pt x="1902" y="3549"/>
                    </a:lnTo>
                    <a:lnTo>
                      <a:pt x="1841" y="3620"/>
                    </a:lnTo>
                    <a:lnTo>
                      <a:pt x="1771" y="3696"/>
                    </a:lnTo>
                    <a:lnTo>
                      <a:pt x="1699" y="3777"/>
                    </a:lnTo>
                    <a:lnTo>
                      <a:pt x="1621" y="3857"/>
                    </a:lnTo>
                    <a:lnTo>
                      <a:pt x="1549" y="3936"/>
                    </a:lnTo>
                    <a:lnTo>
                      <a:pt x="1482" y="4010"/>
                    </a:lnTo>
                    <a:lnTo>
                      <a:pt x="1424" y="4075"/>
                    </a:lnTo>
                    <a:lnTo>
                      <a:pt x="1376" y="4121"/>
                    </a:lnTo>
                    <a:lnTo>
                      <a:pt x="1341" y="4147"/>
                    </a:lnTo>
                    <a:lnTo>
                      <a:pt x="1310" y="4157"/>
                    </a:lnTo>
                    <a:lnTo>
                      <a:pt x="1282" y="4156"/>
                    </a:lnTo>
                    <a:lnTo>
                      <a:pt x="1248" y="4147"/>
                    </a:lnTo>
                    <a:lnTo>
                      <a:pt x="1207" y="4139"/>
                    </a:lnTo>
                    <a:lnTo>
                      <a:pt x="1151" y="4134"/>
                    </a:lnTo>
                    <a:lnTo>
                      <a:pt x="1077" y="4138"/>
                    </a:lnTo>
                    <a:lnTo>
                      <a:pt x="989" y="4140"/>
                    </a:lnTo>
                    <a:lnTo>
                      <a:pt x="900" y="4129"/>
                    </a:lnTo>
                    <a:lnTo>
                      <a:pt x="814" y="4111"/>
                    </a:lnTo>
                    <a:lnTo>
                      <a:pt x="735" y="4088"/>
                    </a:lnTo>
                    <a:lnTo>
                      <a:pt x="666" y="4064"/>
                    </a:lnTo>
                    <a:lnTo>
                      <a:pt x="613" y="4042"/>
                    </a:lnTo>
                    <a:lnTo>
                      <a:pt x="576" y="4026"/>
                    </a:lnTo>
                    <a:lnTo>
                      <a:pt x="565" y="4021"/>
                    </a:lnTo>
                    <a:lnTo>
                      <a:pt x="555" y="4017"/>
                    </a:lnTo>
                    <a:lnTo>
                      <a:pt x="532" y="4006"/>
                    </a:lnTo>
                    <a:lnTo>
                      <a:pt x="498" y="3989"/>
                    </a:lnTo>
                    <a:lnTo>
                      <a:pt x="460" y="3968"/>
                    </a:lnTo>
                    <a:lnTo>
                      <a:pt x="422" y="3940"/>
                    </a:lnTo>
                    <a:lnTo>
                      <a:pt x="388" y="3911"/>
                    </a:lnTo>
                    <a:lnTo>
                      <a:pt x="364" y="3878"/>
                    </a:lnTo>
                    <a:lnTo>
                      <a:pt x="356" y="3845"/>
                    </a:lnTo>
                    <a:lnTo>
                      <a:pt x="354" y="3809"/>
                    </a:lnTo>
                    <a:lnTo>
                      <a:pt x="351" y="3773"/>
                    </a:lnTo>
                    <a:lnTo>
                      <a:pt x="346" y="3737"/>
                    </a:lnTo>
                    <a:lnTo>
                      <a:pt x="341" y="3703"/>
                    </a:lnTo>
                    <a:lnTo>
                      <a:pt x="334" y="3667"/>
                    </a:lnTo>
                    <a:lnTo>
                      <a:pt x="327" y="3633"/>
                    </a:lnTo>
                    <a:lnTo>
                      <a:pt x="321" y="3601"/>
                    </a:lnTo>
                    <a:lnTo>
                      <a:pt x="316" y="3571"/>
                    </a:lnTo>
                    <a:lnTo>
                      <a:pt x="309" y="3533"/>
                    </a:lnTo>
                    <a:lnTo>
                      <a:pt x="302" y="3481"/>
                    </a:lnTo>
                    <a:lnTo>
                      <a:pt x="296" y="3413"/>
                    </a:lnTo>
                    <a:lnTo>
                      <a:pt x="289" y="3335"/>
                    </a:lnTo>
                    <a:lnTo>
                      <a:pt x="280" y="3241"/>
                    </a:lnTo>
                    <a:lnTo>
                      <a:pt x="272" y="3136"/>
                    </a:lnTo>
                    <a:lnTo>
                      <a:pt x="262" y="3018"/>
                    </a:lnTo>
                    <a:lnTo>
                      <a:pt x="251" y="2891"/>
                    </a:lnTo>
                    <a:lnTo>
                      <a:pt x="226" y="2765"/>
                    </a:lnTo>
                    <a:lnTo>
                      <a:pt x="183" y="2651"/>
                    </a:lnTo>
                    <a:lnTo>
                      <a:pt x="129" y="2545"/>
                    </a:lnTo>
                    <a:lnTo>
                      <a:pt x="74" y="2443"/>
                    </a:lnTo>
                    <a:lnTo>
                      <a:pt x="28" y="2338"/>
                    </a:lnTo>
                    <a:lnTo>
                      <a:pt x="0" y="2226"/>
                    </a:lnTo>
                    <a:lnTo>
                      <a:pt x="0" y="2103"/>
                    </a:lnTo>
                    <a:lnTo>
                      <a:pt x="38" y="1966"/>
                    </a:lnTo>
                    <a:lnTo>
                      <a:pt x="100" y="1821"/>
                    </a:lnTo>
                    <a:lnTo>
                      <a:pt x="170" y="1685"/>
                    </a:lnTo>
                    <a:lnTo>
                      <a:pt x="242" y="1559"/>
                    </a:lnTo>
                    <a:lnTo>
                      <a:pt x="317" y="1443"/>
                    </a:lnTo>
                    <a:lnTo>
                      <a:pt x="389" y="1336"/>
                    </a:lnTo>
                    <a:lnTo>
                      <a:pt x="456" y="1240"/>
                    </a:lnTo>
                    <a:lnTo>
                      <a:pt x="516" y="1155"/>
                    </a:lnTo>
                    <a:lnTo>
                      <a:pt x="566" y="1080"/>
                    </a:lnTo>
                    <a:lnTo>
                      <a:pt x="601" y="1006"/>
                    </a:lnTo>
                    <a:lnTo>
                      <a:pt x="627" y="926"/>
                    </a:lnTo>
                    <a:lnTo>
                      <a:pt x="642" y="844"/>
                    </a:lnTo>
                    <a:lnTo>
                      <a:pt x="651" y="767"/>
                    </a:lnTo>
                    <a:lnTo>
                      <a:pt x="654" y="698"/>
                    </a:lnTo>
                    <a:lnTo>
                      <a:pt x="655" y="642"/>
                    </a:lnTo>
                    <a:lnTo>
                      <a:pt x="652" y="605"/>
                    </a:lnTo>
                    <a:lnTo>
                      <a:pt x="652" y="592"/>
                    </a:lnTo>
                    <a:close/>
                  </a:path>
                </a:pathLst>
              </a:custGeom>
              <a:solidFill>
                <a:srgbClr val="FFC8B8"/>
              </a:solidFill>
              <a:ln w="9525">
                <a:noFill/>
                <a:round/>
                <a:headEnd/>
                <a:tailEnd/>
              </a:ln>
            </p:spPr>
            <p:txBody>
              <a:bodyPr/>
              <a:lstStyle/>
              <a:p>
                <a:endParaRPr lang="tr-TR"/>
              </a:p>
            </p:txBody>
          </p:sp>
          <p:sp>
            <p:nvSpPr>
              <p:cNvPr id="59548" name="Freeform 195"/>
              <p:cNvSpPr>
                <a:spLocks/>
              </p:cNvSpPr>
              <p:nvPr/>
            </p:nvSpPr>
            <p:spPr bwMode="auto">
              <a:xfrm rot="-2509385">
                <a:off x="2608" y="1359"/>
                <a:ext cx="257" cy="347"/>
              </a:xfrm>
              <a:custGeom>
                <a:avLst/>
                <a:gdLst>
                  <a:gd name="T0" fmla="*/ 0 w 3038"/>
                  <a:gd name="T1" fmla="*/ 0 h 4068"/>
                  <a:gd name="T2" fmla="*/ 0 w 3038"/>
                  <a:gd name="T3" fmla="*/ 0 h 4068"/>
                  <a:gd name="T4" fmla="*/ 0 w 3038"/>
                  <a:gd name="T5" fmla="*/ 0 h 4068"/>
                  <a:gd name="T6" fmla="*/ 0 w 3038"/>
                  <a:gd name="T7" fmla="*/ 0 h 4068"/>
                  <a:gd name="T8" fmla="*/ 0 w 3038"/>
                  <a:gd name="T9" fmla="*/ 0 h 4068"/>
                  <a:gd name="T10" fmla="*/ 0 w 3038"/>
                  <a:gd name="T11" fmla="*/ 0 h 4068"/>
                  <a:gd name="T12" fmla="*/ 0 w 3038"/>
                  <a:gd name="T13" fmla="*/ 0 h 4068"/>
                  <a:gd name="T14" fmla="*/ 0 w 3038"/>
                  <a:gd name="T15" fmla="*/ 0 h 4068"/>
                  <a:gd name="T16" fmla="*/ 0 w 3038"/>
                  <a:gd name="T17" fmla="*/ 0 h 4068"/>
                  <a:gd name="T18" fmla="*/ 0 w 3038"/>
                  <a:gd name="T19" fmla="*/ 0 h 4068"/>
                  <a:gd name="T20" fmla="*/ 0 w 3038"/>
                  <a:gd name="T21" fmla="*/ 0 h 4068"/>
                  <a:gd name="T22" fmla="*/ 0 w 3038"/>
                  <a:gd name="T23" fmla="*/ 0 h 4068"/>
                  <a:gd name="T24" fmla="*/ 0 w 3038"/>
                  <a:gd name="T25" fmla="*/ 0 h 4068"/>
                  <a:gd name="T26" fmla="*/ 0 w 3038"/>
                  <a:gd name="T27" fmla="*/ 0 h 4068"/>
                  <a:gd name="T28" fmla="*/ 0 w 3038"/>
                  <a:gd name="T29" fmla="*/ 0 h 4068"/>
                  <a:gd name="T30" fmla="*/ 0 w 3038"/>
                  <a:gd name="T31" fmla="*/ 0 h 4068"/>
                  <a:gd name="T32" fmla="*/ 0 w 3038"/>
                  <a:gd name="T33" fmla="*/ 0 h 4068"/>
                  <a:gd name="T34" fmla="*/ 0 w 3038"/>
                  <a:gd name="T35" fmla="*/ 0 h 4068"/>
                  <a:gd name="T36" fmla="*/ 0 w 3038"/>
                  <a:gd name="T37" fmla="*/ 0 h 4068"/>
                  <a:gd name="T38" fmla="*/ 0 w 3038"/>
                  <a:gd name="T39" fmla="*/ 0 h 4068"/>
                  <a:gd name="T40" fmla="*/ 0 w 3038"/>
                  <a:gd name="T41" fmla="*/ 0 h 4068"/>
                  <a:gd name="T42" fmla="*/ 0 w 3038"/>
                  <a:gd name="T43" fmla="*/ 0 h 4068"/>
                  <a:gd name="T44" fmla="*/ 0 w 3038"/>
                  <a:gd name="T45" fmla="*/ 0 h 4068"/>
                  <a:gd name="T46" fmla="*/ 0 w 3038"/>
                  <a:gd name="T47" fmla="*/ 0 h 4068"/>
                  <a:gd name="T48" fmla="*/ 0 w 3038"/>
                  <a:gd name="T49" fmla="*/ 0 h 4068"/>
                  <a:gd name="T50" fmla="*/ 0 w 3038"/>
                  <a:gd name="T51" fmla="*/ 0 h 4068"/>
                  <a:gd name="T52" fmla="*/ 0 w 3038"/>
                  <a:gd name="T53" fmla="*/ 0 h 4068"/>
                  <a:gd name="T54" fmla="*/ 0 w 3038"/>
                  <a:gd name="T55" fmla="*/ 0 h 4068"/>
                  <a:gd name="T56" fmla="*/ 0 w 3038"/>
                  <a:gd name="T57" fmla="*/ 0 h 4068"/>
                  <a:gd name="T58" fmla="*/ 0 w 3038"/>
                  <a:gd name="T59" fmla="*/ 0 h 4068"/>
                  <a:gd name="T60" fmla="*/ 0 w 3038"/>
                  <a:gd name="T61" fmla="*/ 0 h 4068"/>
                  <a:gd name="T62" fmla="*/ 0 w 3038"/>
                  <a:gd name="T63" fmla="*/ 0 h 4068"/>
                  <a:gd name="T64" fmla="*/ 0 w 3038"/>
                  <a:gd name="T65" fmla="*/ 0 h 4068"/>
                  <a:gd name="T66" fmla="*/ 0 w 3038"/>
                  <a:gd name="T67" fmla="*/ 0 h 4068"/>
                  <a:gd name="T68" fmla="*/ 0 w 3038"/>
                  <a:gd name="T69" fmla="*/ 0 h 4068"/>
                  <a:gd name="T70" fmla="*/ 0 w 3038"/>
                  <a:gd name="T71" fmla="*/ 0 h 4068"/>
                  <a:gd name="T72" fmla="*/ 0 w 3038"/>
                  <a:gd name="T73" fmla="*/ 0 h 4068"/>
                  <a:gd name="T74" fmla="*/ 0 w 3038"/>
                  <a:gd name="T75" fmla="*/ 0 h 4068"/>
                  <a:gd name="T76" fmla="*/ 0 w 3038"/>
                  <a:gd name="T77" fmla="*/ 0 h 4068"/>
                  <a:gd name="T78" fmla="*/ 0 w 3038"/>
                  <a:gd name="T79" fmla="*/ 0 h 4068"/>
                  <a:gd name="T80" fmla="*/ 0 w 3038"/>
                  <a:gd name="T81" fmla="*/ 0 h 4068"/>
                  <a:gd name="T82" fmla="*/ 0 w 3038"/>
                  <a:gd name="T83" fmla="*/ 0 h 4068"/>
                  <a:gd name="T84" fmla="*/ 0 w 3038"/>
                  <a:gd name="T85" fmla="*/ 0 h 40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38"/>
                  <a:gd name="T130" fmla="*/ 0 h 4068"/>
                  <a:gd name="T131" fmla="*/ 3038 w 3038"/>
                  <a:gd name="T132" fmla="*/ 4068 h 40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38" h="4068">
                    <a:moveTo>
                      <a:pt x="656" y="619"/>
                    </a:moveTo>
                    <a:lnTo>
                      <a:pt x="844" y="497"/>
                    </a:lnTo>
                    <a:lnTo>
                      <a:pt x="1035" y="378"/>
                    </a:lnTo>
                    <a:lnTo>
                      <a:pt x="1222" y="266"/>
                    </a:lnTo>
                    <a:lnTo>
                      <a:pt x="1401" y="166"/>
                    </a:lnTo>
                    <a:lnTo>
                      <a:pt x="1565" y="83"/>
                    </a:lnTo>
                    <a:lnTo>
                      <a:pt x="1712" y="26"/>
                    </a:lnTo>
                    <a:lnTo>
                      <a:pt x="1836" y="0"/>
                    </a:lnTo>
                    <a:lnTo>
                      <a:pt x="1933" y="10"/>
                    </a:lnTo>
                    <a:lnTo>
                      <a:pt x="2021" y="45"/>
                    </a:lnTo>
                    <a:lnTo>
                      <a:pt x="2125" y="89"/>
                    </a:lnTo>
                    <a:lnTo>
                      <a:pt x="2236" y="139"/>
                    </a:lnTo>
                    <a:lnTo>
                      <a:pt x="2351" y="191"/>
                    </a:lnTo>
                    <a:lnTo>
                      <a:pt x="2459" y="243"/>
                    </a:lnTo>
                    <a:lnTo>
                      <a:pt x="2558" y="293"/>
                    </a:lnTo>
                    <a:lnTo>
                      <a:pt x="2638" y="337"/>
                    </a:lnTo>
                    <a:lnTo>
                      <a:pt x="2695" y="373"/>
                    </a:lnTo>
                    <a:lnTo>
                      <a:pt x="2737" y="410"/>
                    </a:lnTo>
                    <a:lnTo>
                      <a:pt x="2778" y="462"/>
                    </a:lnTo>
                    <a:lnTo>
                      <a:pt x="2818" y="525"/>
                    </a:lnTo>
                    <a:lnTo>
                      <a:pt x="2855" y="598"/>
                    </a:lnTo>
                    <a:lnTo>
                      <a:pt x="2887" y="678"/>
                    </a:lnTo>
                    <a:lnTo>
                      <a:pt x="2915" y="764"/>
                    </a:lnTo>
                    <a:lnTo>
                      <a:pt x="2936" y="853"/>
                    </a:lnTo>
                    <a:lnTo>
                      <a:pt x="2952" y="943"/>
                    </a:lnTo>
                    <a:lnTo>
                      <a:pt x="2964" y="1033"/>
                    </a:lnTo>
                    <a:lnTo>
                      <a:pt x="2980" y="1128"/>
                    </a:lnTo>
                    <a:lnTo>
                      <a:pt x="2997" y="1224"/>
                    </a:lnTo>
                    <a:lnTo>
                      <a:pt x="3014" y="1321"/>
                    </a:lnTo>
                    <a:lnTo>
                      <a:pt x="3027" y="1414"/>
                    </a:lnTo>
                    <a:lnTo>
                      <a:pt x="3036" y="1506"/>
                    </a:lnTo>
                    <a:lnTo>
                      <a:pt x="3038" y="1591"/>
                    </a:lnTo>
                    <a:lnTo>
                      <a:pt x="3034" y="1670"/>
                    </a:lnTo>
                    <a:lnTo>
                      <a:pt x="3017" y="1761"/>
                    </a:lnTo>
                    <a:lnTo>
                      <a:pt x="2994" y="1883"/>
                    </a:lnTo>
                    <a:lnTo>
                      <a:pt x="2963" y="2024"/>
                    </a:lnTo>
                    <a:lnTo>
                      <a:pt x="2930" y="2173"/>
                    </a:lnTo>
                    <a:lnTo>
                      <a:pt x="2893" y="2317"/>
                    </a:lnTo>
                    <a:lnTo>
                      <a:pt x="2855" y="2449"/>
                    </a:lnTo>
                    <a:lnTo>
                      <a:pt x="2818" y="2555"/>
                    </a:lnTo>
                    <a:lnTo>
                      <a:pt x="2785" y="2627"/>
                    </a:lnTo>
                    <a:lnTo>
                      <a:pt x="2755" y="2677"/>
                    </a:lnTo>
                    <a:lnTo>
                      <a:pt x="2734" y="2729"/>
                    </a:lnTo>
                    <a:lnTo>
                      <a:pt x="2714" y="2783"/>
                    </a:lnTo>
                    <a:lnTo>
                      <a:pt x="2695" y="2838"/>
                    </a:lnTo>
                    <a:lnTo>
                      <a:pt x="2670" y="2891"/>
                    </a:lnTo>
                    <a:lnTo>
                      <a:pt x="2639" y="2946"/>
                    </a:lnTo>
                    <a:lnTo>
                      <a:pt x="2597" y="2999"/>
                    </a:lnTo>
                    <a:lnTo>
                      <a:pt x="2543" y="3050"/>
                    </a:lnTo>
                    <a:lnTo>
                      <a:pt x="2471" y="3096"/>
                    </a:lnTo>
                    <a:lnTo>
                      <a:pt x="2389" y="3142"/>
                    </a:lnTo>
                    <a:lnTo>
                      <a:pt x="2302" y="3185"/>
                    </a:lnTo>
                    <a:lnTo>
                      <a:pt x="2215" y="3229"/>
                    </a:lnTo>
                    <a:lnTo>
                      <a:pt x="2128" y="3271"/>
                    </a:lnTo>
                    <a:lnTo>
                      <a:pt x="2050" y="3317"/>
                    </a:lnTo>
                    <a:lnTo>
                      <a:pt x="1982" y="3366"/>
                    </a:lnTo>
                    <a:lnTo>
                      <a:pt x="1930" y="3418"/>
                    </a:lnTo>
                    <a:lnTo>
                      <a:pt x="1879" y="3478"/>
                    </a:lnTo>
                    <a:lnTo>
                      <a:pt x="1818" y="3547"/>
                    </a:lnTo>
                    <a:lnTo>
                      <a:pt x="1748" y="3624"/>
                    </a:lnTo>
                    <a:lnTo>
                      <a:pt x="1674" y="3704"/>
                    </a:lnTo>
                    <a:lnTo>
                      <a:pt x="1598" y="3784"/>
                    </a:lnTo>
                    <a:lnTo>
                      <a:pt x="1525" y="3863"/>
                    </a:lnTo>
                    <a:lnTo>
                      <a:pt x="1456" y="3937"/>
                    </a:lnTo>
                    <a:lnTo>
                      <a:pt x="1398" y="4002"/>
                    </a:lnTo>
                    <a:lnTo>
                      <a:pt x="1350" y="4046"/>
                    </a:lnTo>
                    <a:lnTo>
                      <a:pt x="1316" y="4066"/>
                    </a:lnTo>
                    <a:lnTo>
                      <a:pt x="1286" y="4068"/>
                    </a:lnTo>
                    <a:lnTo>
                      <a:pt x="1259" y="4057"/>
                    </a:lnTo>
                    <a:lnTo>
                      <a:pt x="1226" y="4041"/>
                    </a:lnTo>
                    <a:lnTo>
                      <a:pt x="1186" y="4024"/>
                    </a:lnTo>
                    <a:lnTo>
                      <a:pt x="1131" y="4013"/>
                    </a:lnTo>
                    <a:lnTo>
                      <a:pt x="1057" y="4016"/>
                    </a:lnTo>
                    <a:lnTo>
                      <a:pt x="969" y="4017"/>
                    </a:lnTo>
                    <a:lnTo>
                      <a:pt x="882" y="4008"/>
                    </a:lnTo>
                    <a:lnTo>
                      <a:pt x="799" y="3988"/>
                    </a:lnTo>
                    <a:lnTo>
                      <a:pt x="723" y="3965"/>
                    </a:lnTo>
                    <a:lnTo>
                      <a:pt x="657" y="3940"/>
                    </a:lnTo>
                    <a:lnTo>
                      <a:pt x="606" y="3918"/>
                    </a:lnTo>
                    <a:lnTo>
                      <a:pt x="573" y="3901"/>
                    </a:lnTo>
                    <a:lnTo>
                      <a:pt x="562" y="3896"/>
                    </a:lnTo>
                    <a:lnTo>
                      <a:pt x="554" y="3892"/>
                    </a:lnTo>
                    <a:lnTo>
                      <a:pt x="533" y="3884"/>
                    </a:lnTo>
                    <a:lnTo>
                      <a:pt x="504" y="3870"/>
                    </a:lnTo>
                    <a:lnTo>
                      <a:pt x="472" y="3852"/>
                    </a:lnTo>
                    <a:lnTo>
                      <a:pt x="438" y="3829"/>
                    </a:lnTo>
                    <a:lnTo>
                      <a:pt x="409" y="3803"/>
                    </a:lnTo>
                    <a:lnTo>
                      <a:pt x="389" y="3774"/>
                    </a:lnTo>
                    <a:lnTo>
                      <a:pt x="382" y="3741"/>
                    </a:lnTo>
                    <a:lnTo>
                      <a:pt x="380" y="3706"/>
                    </a:lnTo>
                    <a:lnTo>
                      <a:pt x="376" y="3676"/>
                    </a:lnTo>
                    <a:lnTo>
                      <a:pt x="371" y="3645"/>
                    </a:lnTo>
                    <a:lnTo>
                      <a:pt x="365" y="3618"/>
                    </a:lnTo>
                    <a:lnTo>
                      <a:pt x="357" y="3590"/>
                    </a:lnTo>
                    <a:lnTo>
                      <a:pt x="349" y="3561"/>
                    </a:lnTo>
                    <a:lnTo>
                      <a:pt x="342" y="3533"/>
                    </a:lnTo>
                    <a:lnTo>
                      <a:pt x="338" y="3504"/>
                    </a:lnTo>
                    <a:lnTo>
                      <a:pt x="330" y="3468"/>
                    </a:lnTo>
                    <a:lnTo>
                      <a:pt x="322" y="3420"/>
                    </a:lnTo>
                    <a:lnTo>
                      <a:pt x="310" y="3359"/>
                    </a:lnTo>
                    <a:lnTo>
                      <a:pt x="299" y="3287"/>
                    </a:lnTo>
                    <a:lnTo>
                      <a:pt x="287" y="3199"/>
                    </a:lnTo>
                    <a:lnTo>
                      <a:pt x="274" y="3100"/>
                    </a:lnTo>
                    <a:lnTo>
                      <a:pt x="262" y="2986"/>
                    </a:lnTo>
                    <a:lnTo>
                      <a:pt x="251" y="2861"/>
                    </a:lnTo>
                    <a:lnTo>
                      <a:pt x="226" y="2735"/>
                    </a:lnTo>
                    <a:lnTo>
                      <a:pt x="183" y="2621"/>
                    </a:lnTo>
                    <a:lnTo>
                      <a:pt x="129" y="2515"/>
                    </a:lnTo>
                    <a:lnTo>
                      <a:pt x="74" y="2413"/>
                    </a:lnTo>
                    <a:lnTo>
                      <a:pt x="28" y="2308"/>
                    </a:lnTo>
                    <a:lnTo>
                      <a:pt x="0" y="2196"/>
                    </a:lnTo>
                    <a:lnTo>
                      <a:pt x="0" y="2073"/>
                    </a:lnTo>
                    <a:lnTo>
                      <a:pt x="38" y="1936"/>
                    </a:lnTo>
                    <a:lnTo>
                      <a:pt x="100" y="1791"/>
                    </a:lnTo>
                    <a:lnTo>
                      <a:pt x="170" y="1655"/>
                    </a:lnTo>
                    <a:lnTo>
                      <a:pt x="242" y="1529"/>
                    </a:lnTo>
                    <a:lnTo>
                      <a:pt x="317" y="1413"/>
                    </a:lnTo>
                    <a:lnTo>
                      <a:pt x="389" y="1306"/>
                    </a:lnTo>
                    <a:lnTo>
                      <a:pt x="456" y="1210"/>
                    </a:lnTo>
                    <a:lnTo>
                      <a:pt x="516" y="1125"/>
                    </a:lnTo>
                    <a:lnTo>
                      <a:pt x="566" y="1050"/>
                    </a:lnTo>
                    <a:lnTo>
                      <a:pt x="601" y="978"/>
                    </a:lnTo>
                    <a:lnTo>
                      <a:pt x="627" y="904"/>
                    </a:lnTo>
                    <a:lnTo>
                      <a:pt x="643" y="832"/>
                    </a:lnTo>
                    <a:lnTo>
                      <a:pt x="654" y="765"/>
                    </a:lnTo>
                    <a:lnTo>
                      <a:pt x="657" y="705"/>
                    </a:lnTo>
                    <a:lnTo>
                      <a:pt x="657" y="660"/>
                    </a:lnTo>
                    <a:lnTo>
                      <a:pt x="656" y="630"/>
                    </a:lnTo>
                    <a:lnTo>
                      <a:pt x="656" y="619"/>
                    </a:lnTo>
                    <a:close/>
                  </a:path>
                </a:pathLst>
              </a:custGeom>
              <a:solidFill>
                <a:srgbClr val="FFCCB8"/>
              </a:solidFill>
              <a:ln w="9525">
                <a:noFill/>
                <a:round/>
                <a:headEnd/>
                <a:tailEnd/>
              </a:ln>
            </p:spPr>
            <p:txBody>
              <a:bodyPr/>
              <a:lstStyle/>
              <a:p>
                <a:endParaRPr lang="tr-TR"/>
              </a:p>
            </p:txBody>
          </p:sp>
          <p:sp>
            <p:nvSpPr>
              <p:cNvPr id="59549" name="Freeform 196"/>
              <p:cNvSpPr>
                <a:spLocks/>
              </p:cNvSpPr>
              <p:nvPr/>
            </p:nvSpPr>
            <p:spPr bwMode="auto">
              <a:xfrm rot="-2509385">
                <a:off x="2608" y="1363"/>
                <a:ext cx="254" cy="339"/>
              </a:xfrm>
              <a:custGeom>
                <a:avLst/>
                <a:gdLst>
                  <a:gd name="T0" fmla="*/ 0 w 2998"/>
                  <a:gd name="T1" fmla="*/ 0 h 3984"/>
                  <a:gd name="T2" fmla="*/ 0 w 2998"/>
                  <a:gd name="T3" fmla="*/ 0 h 3984"/>
                  <a:gd name="T4" fmla="*/ 0 w 2998"/>
                  <a:gd name="T5" fmla="*/ 0 h 3984"/>
                  <a:gd name="T6" fmla="*/ 0 w 2998"/>
                  <a:gd name="T7" fmla="*/ 0 h 3984"/>
                  <a:gd name="T8" fmla="*/ 0 w 2998"/>
                  <a:gd name="T9" fmla="*/ 0 h 3984"/>
                  <a:gd name="T10" fmla="*/ 0 w 2998"/>
                  <a:gd name="T11" fmla="*/ 0 h 3984"/>
                  <a:gd name="T12" fmla="*/ 0 w 2998"/>
                  <a:gd name="T13" fmla="*/ 0 h 3984"/>
                  <a:gd name="T14" fmla="*/ 0 w 2998"/>
                  <a:gd name="T15" fmla="*/ 0 h 3984"/>
                  <a:gd name="T16" fmla="*/ 0 w 2998"/>
                  <a:gd name="T17" fmla="*/ 0 h 3984"/>
                  <a:gd name="T18" fmla="*/ 0 w 2998"/>
                  <a:gd name="T19" fmla="*/ 0 h 3984"/>
                  <a:gd name="T20" fmla="*/ 0 w 2998"/>
                  <a:gd name="T21" fmla="*/ 0 h 3984"/>
                  <a:gd name="T22" fmla="*/ 0 w 2998"/>
                  <a:gd name="T23" fmla="*/ 0 h 3984"/>
                  <a:gd name="T24" fmla="*/ 0 w 2998"/>
                  <a:gd name="T25" fmla="*/ 0 h 3984"/>
                  <a:gd name="T26" fmla="*/ 0 w 2998"/>
                  <a:gd name="T27" fmla="*/ 0 h 3984"/>
                  <a:gd name="T28" fmla="*/ 0 w 2998"/>
                  <a:gd name="T29" fmla="*/ 0 h 3984"/>
                  <a:gd name="T30" fmla="*/ 0 w 2998"/>
                  <a:gd name="T31" fmla="*/ 0 h 3984"/>
                  <a:gd name="T32" fmla="*/ 0 w 2998"/>
                  <a:gd name="T33" fmla="*/ 0 h 3984"/>
                  <a:gd name="T34" fmla="*/ 0 w 2998"/>
                  <a:gd name="T35" fmla="*/ 0 h 3984"/>
                  <a:gd name="T36" fmla="*/ 0 w 2998"/>
                  <a:gd name="T37" fmla="*/ 0 h 3984"/>
                  <a:gd name="T38" fmla="*/ 0 w 2998"/>
                  <a:gd name="T39" fmla="*/ 0 h 3984"/>
                  <a:gd name="T40" fmla="*/ 0 w 2998"/>
                  <a:gd name="T41" fmla="*/ 0 h 3984"/>
                  <a:gd name="T42" fmla="*/ 0 w 2998"/>
                  <a:gd name="T43" fmla="*/ 0 h 3984"/>
                  <a:gd name="T44" fmla="*/ 0 w 2998"/>
                  <a:gd name="T45" fmla="*/ 0 h 3984"/>
                  <a:gd name="T46" fmla="*/ 0 w 2998"/>
                  <a:gd name="T47" fmla="*/ 0 h 3984"/>
                  <a:gd name="T48" fmla="*/ 0 w 2998"/>
                  <a:gd name="T49" fmla="*/ 0 h 3984"/>
                  <a:gd name="T50" fmla="*/ 0 w 2998"/>
                  <a:gd name="T51" fmla="*/ 0 h 3984"/>
                  <a:gd name="T52" fmla="*/ 0 w 2998"/>
                  <a:gd name="T53" fmla="*/ 0 h 3984"/>
                  <a:gd name="T54" fmla="*/ 0 w 2998"/>
                  <a:gd name="T55" fmla="*/ 0 h 3984"/>
                  <a:gd name="T56" fmla="*/ 0 w 2998"/>
                  <a:gd name="T57" fmla="*/ 0 h 3984"/>
                  <a:gd name="T58" fmla="*/ 0 w 2998"/>
                  <a:gd name="T59" fmla="*/ 0 h 3984"/>
                  <a:gd name="T60" fmla="*/ 0 w 2998"/>
                  <a:gd name="T61" fmla="*/ 0 h 3984"/>
                  <a:gd name="T62" fmla="*/ 0 w 2998"/>
                  <a:gd name="T63" fmla="*/ 0 h 3984"/>
                  <a:gd name="T64" fmla="*/ 0 w 2998"/>
                  <a:gd name="T65" fmla="*/ 0 h 3984"/>
                  <a:gd name="T66" fmla="*/ 0 w 2998"/>
                  <a:gd name="T67" fmla="*/ 0 h 3984"/>
                  <a:gd name="T68" fmla="*/ 0 w 2998"/>
                  <a:gd name="T69" fmla="*/ 0 h 3984"/>
                  <a:gd name="T70" fmla="*/ 0 w 2998"/>
                  <a:gd name="T71" fmla="*/ 0 h 3984"/>
                  <a:gd name="T72" fmla="*/ 0 w 2998"/>
                  <a:gd name="T73" fmla="*/ 0 h 3984"/>
                  <a:gd name="T74" fmla="*/ 0 w 2998"/>
                  <a:gd name="T75" fmla="*/ 0 h 3984"/>
                  <a:gd name="T76" fmla="*/ 0 w 2998"/>
                  <a:gd name="T77" fmla="*/ 0 h 3984"/>
                  <a:gd name="T78" fmla="*/ 0 w 2998"/>
                  <a:gd name="T79" fmla="*/ 0 h 3984"/>
                  <a:gd name="T80" fmla="*/ 0 w 2998"/>
                  <a:gd name="T81" fmla="*/ 0 h 3984"/>
                  <a:gd name="T82" fmla="*/ 0 w 2998"/>
                  <a:gd name="T83" fmla="*/ 0 h 3984"/>
                  <a:gd name="T84" fmla="*/ 0 w 2998"/>
                  <a:gd name="T85" fmla="*/ 0 h 3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98"/>
                  <a:gd name="T130" fmla="*/ 0 h 3984"/>
                  <a:gd name="T131" fmla="*/ 2998 w 2998"/>
                  <a:gd name="T132" fmla="*/ 3984 h 3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98" h="3984">
                    <a:moveTo>
                      <a:pt x="659" y="644"/>
                    </a:moveTo>
                    <a:lnTo>
                      <a:pt x="847" y="522"/>
                    </a:lnTo>
                    <a:lnTo>
                      <a:pt x="1038" y="400"/>
                    </a:lnTo>
                    <a:lnTo>
                      <a:pt x="1223" y="282"/>
                    </a:lnTo>
                    <a:lnTo>
                      <a:pt x="1401" y="178"/>
                    </a:lnTo>
                    <a:lnTo>
                      <a:pt x="1564" y="92"/>
                    </a:lnTo>
                    <a:lnTo>
                      <a:pt x="1710" y="31"/>
                    </a:lnTo>
                    <a:lnTo>
                      <a:pt x="1833" y="0"/>
                    </a:lnTo>
                    <a:lnTo>
                      <a:pt x="1929" y="10"/>
                    </a:lnTo>
                    <a:lnTo>
                      <a:pt x="2018" y="45"/>
                    </a:lnTo>
                    <a:lnTo>
                      <a:pt x="2120" y="88"/>
                    </a:lnTo>
                    <a:lnTo>
                      <a:pt x="2229" y="136"/>
                    </a:lnTo>
                    <a:lnTo>
                      <a:pt x="2342" y="188"/>
                    </a:lnTo>
                    <a:lnTo>
                      <a:pt x="2447" y="239"/>
                    </a:lnTo>
                    <a:lnTo>
                      <a:pt x="2543" y="287"/>
                    </a:lnTo>
                    <a:lnTo>
                      <a:pt x="2621" y="331"/>
                    </a:lnTo>
                    <a:lnTo>
                      <a:pt x="2679" y="366"/>
                    </a:lnTo>
                    <a:lnTo>
                      <a:pt x="2720" y="403"/>
                    </a:lnTo>
                    <a:lnTo>
                      <a:pt x="2761" y="454"/>
                    </a:lnTo>
                    <a:lnTo>
                      <a:pt x="2797" y="516"/>
                    </a:lnTo>
                    <a:lnTo>
                      <a:pt x="2833" y="587"/>
                    </a:lnTo>
                    <a:lnTo>
                      <a:pt x="2862" y="665"/>
                    </a:lnTo>
                    <a:lnTo>
                      <a:pt x="2887" y="750"/>
                    </a:lnTo>
                    <a:lnTo>
                      <a:pt x="2908" y="838"/>
                    </a:lnTo>
                    <a:lnTo>
                      <a:pt x="2922" y="929"/>
                    </a:lnTo>
                    <a:lnTo>
                      <a:pt x="2934" y="1018"/>
                    </a:lnTo>
                    <a:lnTo>
                      <a:pt x="2948" y="1112"/>
                    </a:lnTo>
                    <a:lnTo>
                      <a:pt x="2963" y="1205"/>
                    </a:lnTo>
                    <a:lnTo>
                      <a:pt x="2979" y="1300"/>
                    </a:lnTo>
                    <a:lnTo>
                      <a:pt x="2989" y="1391"/>
                    </a:lnTo>
                    <a:lnTo>
                      <a:pt x="2997" y="1480"/>
                    </a:lnTo>
                    <a:lnTo>
                      <a:pt x="2998" y="1564"/>
                    </a:lnTo>
                    <a:lnTo>
                      <a:pt x="2993" y="1642"/>
                    </a:lnTo>
                    <a:lnTo>
                      <a:pt x="2976" y="1733"/>
                    </a:lnTo>
                    <a:lnTo>
                      <a:pt x="2953" y="1855"/>
                    </a:lnTo>
                    <a:lnTo>
                      <a:pt x="2922" y="1994"/>
                    </a:lnTo>
                    <a:lnTo>
                      <a:pt x="2889" y="2142"/>
                    </a:lnTo>
                    <a:lnTo>
                      <a:pt x="2852" y="2285"/>
                    </a:lnTo>
                    <a:lnTo>
                      <a:pt x="2814" y="2417"/>
                    </a:lnTo>
                    <a:lnTo>
                      <a:pt x="2777" y="2522"/>
                    </a:lnTo>
                    <a:lnTo>
                      <a:pt x="2744" y="2593"/>
                    </a:lnTo>
                    <a:lnTo>
                      <a:pt x="2716" y="2642"/>
                    </a:lnTo>
                    <a:lnTo>
                      <a:pt x="2694" y="2692"/>
                    </a:lnTo>
                    <a:lnTo>
                      <a:pt x="2676" y="2740"/>
                    </a:lnTo>
                    <a:lnTo>
                      <a:pt x="2658" y="2791"/>
                    </a:lnTo>
                    <a:lnTo>
                      <a:pt x="2634" y="2840"/>
                    </a:lnTo>
                    <a:lnTo>
                      <a:pt x="2604" y="2890"/>
                    </a:lnTo>
                    <a:lnTo>
                      <a:pt x="2562" y="2939"/>
                    </a:lnTo>
                    <a:lnTo>
                      <a:pt x="2508" y="2990"/>
                    </a:lnTo>
                    <a:lnTo>
                      <a:pt x="2436" y="3036"/>
                    </a:lnTo>
                    <a:lnTo>
                      <a:pt x="2357" y="3080"/>
                    </a:lnTo>
                    <a:lnTo>
                      <a:pt x="2271" y="3121"/>
                    </a:lnTo>
                    <a:lnTo>
                      <a:pt x="2186" y="3163"/>
                    </a:lnTo>
                    <a:lnTo>
                      <a:pt x="2101" y="3203"/>
                    </a:lnTo>
                    <a:lnTo>
                      <a:pt x="2025" y="3247"/>
                    </a:lnTo>
                    <a:lnTo>
                      <a:pt x="1959" y="3294"/>
                    </a:lnTo>
                    <a:lnTo>
                      <a:pt x="1908" y="3346"/>
                    </a:lnTo>
                    <a:lnTo>
                      <a:pt x="1857" y="3405"/>
                    </a:lnTo>
                    <a:lnTo>
                      <a:pt x="1795" y="3475"/>
                    </a:lnTo>
                    <a:lnTo>
                      <a:pt x="1725" y="3551"/>
                    </a:lnTo>
                    <a:lnTo>
                      <a:pt x="1651" y="3631"/>
                    </a:lnTo>
                    <a:lnTo>
                      <a:pt x="1574" y="3711"/>
                    </a:lnTo>
                    <a:lnTo>
                      <a:pt x="1500" y="3789"/>
                    </a:lnTo>
                    <a:lnTo>
                      <a:pt x="1431" y="3862"/>
                    </a:lnTo>
                    <a:lnTo>
                      <a:pt x="1373" y="3928"/>
                    </a:lnTo>
                    <a:lnTo>
                      <a:pt x="1325" y="3970"/>
                    </a:lnTo>
                    <a:lnTo>
                      <a:pt x="1291" y="3984"/>
                    </a:lnTo>
                    <a:lnTo>
                      <a:pt x="1262" y="3979"/>
                    </a:lnTo>
                    <a:lnTo>
                      <a:pt x="1236" y="3960"/>
                    </a:lnTo>
                    <a:lnTo>
                      <a:pt x="1205" y="3934"/>
                    </a:lnTo>
                    <a:lnTo>
                      <a:pt x="1165" y="3911"/>
                    </a:lnTo>
                    <a:lnTo>
                      <a:pt x="1110" y="3894"/>
                    </a:lnTo>
                    <a:lnTo>
                      <a:pt x="1038" y="3895"/>
                    </a:lnTo>
                    <a:lnTo>
                      <a:pt x="950" y="3896"/>
                    </a:lnTo>
                    <a:lnTo>
                      <a:pt x="866" y="3885"/>
                    </a:lnTo>
                    <a:lnTo>
                      <a:pt x="785" y="3866"/>
                    </a:lnTo>
                    <a:lnTo>
                      <a:pt x="713" y="3841"/>
                    </a:lnTo>
                    <a:lnTo>
                      <a:pt x="650" y="3815"/>
                    </a:lnTo>
                    <a:lnTo>
                      <a:pt x="601" y="3792"/>
                    </a:lnTo>
                    <a:lnTo>
                      <a:pt x="569" y="3775"/>
                    </a:lnTo>
                    <a:lnTo>
                      <a:pt x="559" y="3769"/>
                    </a:lnTo>
                    <a:lnTo>
                      <a:pt x="552" y="3766"/>
                    </a:lnTo>
                    <a:lnTo>
                      <a:pt x="535" y="3760"/>
                    </a:lnTo>
                    <a:lnTo>
                      <a:pt x="512" y="3750"/>
                    </a:lnTo>
                    <a:lnTo>
                      <a:pt x="484" y="3737"/>
                    </a:lnTo>
                    <a:lnTo>
                      <a:pt x="456" y="3718"/>
                    </a:lnTo>
                    <a:lnTo>
                      <a:pt x="432" y="3696"/>
                    </a:lnTo>
                    <a:lnTo>
                      <a:pt x="415" y="3669"/>
                    </a:lnTo>
                    <a:lnTo>
                      <a:pt x="409" y="3637"/>
                    </a:lnTo>
                    <a:lnTo>
                      <a:pt x="407" y="3605"/>
                    </a:lnTo>
                    <a:lnTo>
                      <a:pt x="402" y="3577"/>
                    </a:lnTo>
                    <a:lnTo>
                      <a:pt x="396" y="3553"/>
                    </a:lnTo>
                    <a:lnTo>
                      <a:pt x="389" y="3533"/>
                    </a:lnTo>
                    <a:lnTo>
                      <a:pt x="380" y="3511"/>
                    </a:lnTo>
                    <a:lnTo>
                      <a:pt x="372" y="3490"/>
                    </a:lnTo>
                    <a:lnTo>
                      <a:pt x="365" y="3466"/>
                    </a:lnTo>
                    <a:lnTo>
                      <a:pt x="359" y="3439"/>
                    </a:lnTo>
                    <a:lnTo>
                      <a:pt x="350" y="3404"/>
                    </a:lnTo>
                    <a:lnTo>
                      <a:pt x="340" y="3360"/>
                    </a:lnTo>
                    <a:lnTo>
                      <a:pt x="325" y="3305"/>
                    </a:lnTo>
                    <a:lnTo>
                      <a:pt x="310" y="3239"/>
                    </a:lnTo>
                    <a:lnTo>
                      <a:pt x="293" y="3158"/>
                    </a:lnTo>
                    <a:lnTo>
                      <a:pt x="277" y="3064"/>
                    </a:lnTo>
                    <a:lnTo>
                      <a:pt x="263" y="2955"/>
                    </a:lnTo>
                    <a:lnTo>
                      <a:pt x="251" y="2831"/>
                    </a:lnTo>
                    <a:lnTo>
                      <a:pt x="226" y="2705"/>
                    </a:lnTo>
                    <a:lnTo>
                      <a:pt x="183" y="2591"/>
                    </a:lnTo>
                    <a:lnTo>
                      <a:pt x="129" y="2485"/>
                    </a:lnTo>
                    <a:lnTo>
                      <a:pt x="74" y="2383"/>
                    </a:lnTo>
                    <a:lnTo>
                      <a:pt x="28" y="2278"/>
                    </a:lnTo>
                    <a:lnTo>
                      <a:pt x="0" y="2166"/>
                    </a:lnTo>
                    <a:lnTo>
                      <a:pt x="0" y="2043"/>
                    </a:lnTo>
                    <a:lnTo>
                      <a:pt x="38" y="1906"/>
                    </a:lnTo>
                    <a:lnTo>
                      <a:pt x="100" y="1761"/>
                    </a:lnTo>
                    <a:lnTo>
                      <a:pt x="170" y="1625"/>
                    </a:lnTo>
                    <a:lnTo>
                      <a:pt x="242" y="1499"/>
                    </a:lnTo>
                    <a:lnTo>
                      <a:pt x="317" y="1383"/>
                    </a:lnTo>
                    <a:lnTo>
                      <a:pt x="389" y="1276"/>
                    </a:lnTo>
                    <a:lnTo>
                      <a:pt x="456" y="1180"/>
                    </a:lnTo>
                    <a:lnTo>
                      <a:pt x="516" y="1095"/>
                    </a:lnTo>
                    <a:lnTo>
                      <a:pt x="566" y="1020"/>
                    </a:lnTo>
                    <a:lnTo>
                      <a:pt x="601" y="950"/>
                    </a:lnTo>
                    <a:lnTo>
                      <a:pt x="627" y="884"/>
                    </a:lnTo>
                    <a:lnTo>
                      <a:pt x="644" y="819"/>
                    </a:lnTo>
                    <a:lnTo>
                      <a:pt x="655" y="763"/>
                    </a:lnTo>
                    <a:lnTo>
                      <a:pt x="659" y="713"/>
                    </a:lnTo>
                    <a:lnTo>
                      <a:pt x="660" y="676"/>
                    </a:lnTo>
                    <a:lnTo>
                      <a:pt x="659" y="652"/>
                    </a:lnTo>
                    <a:lnTo>
                      <a:pt x="659" y="644"/>
                    </a:lnTo>
                    <a:close/>
                  </a:path>
                </a:pathLst>
              </a:custGeom>
              <a:solidFill>
                <a:srgbClr val="FFD1B8"/>
              </a:solidFill>
              <a:ln w="9525">
                <a:noFill/>
                <a:round/>
                <a:headEnd/>
                <a:tailEnd/>
              </a:ln>
            </p:spPr>
            <p:txBody>
              <a:bodyPr/>
              <a:lstStyle/>
              <a:p>
                <a:endParaRPr lang="tr-TR"/>
              </a:p>
            </p:txBody>
          </p:sp>
          <p:sp>
            <p:nvSpPr>
              <p:cNvPr id="59550" name="Freeform 197"/>
              <p:cNvSpPr>
                <a:spLocks/>
              </p:cNvSpPr>
              <p:nvPr/>
            </p:nvSpPr>
            <p:spPr bwMode="auto">
              <a:xfrm rot="-2509385">
                <a:off x="2640" y="1371"/>
                <a:ext cx="200" cy="291"/>
              </a:xfrm>
              <a:custGeom>
                <a:avLst/>
                <a:gdLst>
                  <a:gd name="T0" fmla="*/ 0 w 2369"/>
                  <a:gd name="T1" fmla="*/ 0 h 3410"/>
                  <a:gd name="T2" fmla="*/ 0 w 2369"/>
                  <a:gd name="T3" fmla="*/ 0 h 3410"/>
                  <a:gd name="T4" fmla="*/ 0 w 2369"/>
                  <a:gd name="T5" fmla="*/ 0 h 3410"/>
                  <a:gd name="T6" fmla="*/ 0 w 2369"/>
                  <a:gd name="T7" fmla="*/ 0 h 3410"/>
                  <a:gd name="T8" fmla="*/ 0 w 2369"/>
                  <a:gd name="T9" fmla="*/ 0 h 3410"/>
                  <a:gd name="T10" fmla="*/ 0 w 2369"/>
                  <a:gd name="T11" fmla="*/ 0 h 3410"/>
                  <a:gd name="T12" fmla="*/ 0 w 2369"/>
                  <a:gd name="T13" fmla="*/ 0 h 3410"/>
                  <a:gd name="T14" fmla="*/ 0 w 2369"/>
                  <a:gd name="T15" fmla="*/ 0 h 3410"/>
                  <a:gd name="T16" fmla="*/ 0 w 2369"/>
                  <a:gd name="T17" fmla="*/ 0 h 3410"/>
                  <a:gd name="T18" fmla="*/ 0 w 2369"/>
                  <a:gd name="T19" fmla="*/ 0 h 3410"/>
                  <a:gd name="T20" fmla="*/ 0 w 2369"/>
                  <a:gd name="T21" fmla="*/ 0 h 3410"/>
                  <a:gd name="T22" fmla="*/ 0 w 2369"/>
                  <a:gd name="T23" fmla="*/ 0 h 3410"/>
                  <a:gd name="T24" fmla="*/ 0 w 2369"/>
                  <a:gd name="T25" fmla="*/ 0 h 3410"/>
                  <a:gd name="T26" fmla="*/ 0 w 2369"/>
                  <a:gd name="T27" fmla="*/ 0 h 3410"/>
                  <a:gd name="T28" fmla="*/ 0 w 2369"/>
                  <a:gd name="T29" fmla="*/ 0 h 3410"/>
                  <a:gd name="T30" fmla="*/ 0 w 2369"/>
                  <a:gd name="T31" fmla="*/ 0 h 3410"/>
                  <a:gd name="T32" fmla="*/ 0 w 2369"/>
                  <a:gd name="T33" fmla="*/ 0 h 3410"/>
                  <a:gd name="T34" fmla="*/ 0 w 2369"/>
                  <a:gd name="T35" fmla="*/ 0 h 3410"/>
                  <a:gd name="T36" fmla="*/ 0 w 2369"/>
                  <a:gd name="T37" fmla="*/ 0 h 3410"/>
                  <a:gd name="T38" fmla="*/ 0 w 2369"/>
                  <a:gd name="T39" fmla="*/ 0 h 3410"/>
                  <a:gd name="T40" fmla="*/ 0 w 2369"/>
                  <a:gd name="T41" fmla="*/ 0 h 3410"/>
                  <a:gd name="T42" fmla="*/ 0 w 2369"/>
                  <a:gd name="T43" fmla="*/ 0 h 3410"/>
                  <a:gd name="T44" fmla="*/ 0 w 2369"/>
                  <a:gd name="T45" fmla="*/ 0 h 3410"/>
                  <a:gd name="T46" fmla="*/ 0 w 2369"/>
                  <a:gd name="T47" fmla="*/ 0 h 3410"/>
                  <a:gd name="T48" fmla="*/ 0 w 2369"/>
                  <a:gd name="T49" fmla="*/ 0 h 3410"/>
                  <a:gd name="T50" fmla="*/ 0 w 2369"/>
                  <a:gd name="T51" fmla="*/ 0 h 3410"/>
                  <a:gd name="T52" fmla="*/ 0 w 2369"/>
                  <a:gd name="T53" fmla="*/ 0 h 3410"/>
                  <a:gd name="T54" fmla="*/ 0 w 2369"/>
                  <a:gd name="T55" fmla="*/ 0 h 3410"/>
                  <a:gd name="T56" fmla="*/ 0 w 2369"/>
                  <a:gd name="T57" fmla="*/ 0 h 3410"/>
                  <a:gd name="T58" fmla="*/ 0 w 2369"/>
                  <a:gd name="T59" fmla="*/ 0 h 3410"/>
                  <a:gd name="T60" fmla="*/ 0 w 2369"/>
                  <a:gd name="T61" fmla="*/ 0 h 3410"/>
                  <a:gd name="T62" fmla="*/ 0 w 2369"/>
                  <a:gd name="T63" fmla="*/ 0 h 3410"/>
                  <a:gd name="T64" fmla="*/ 0 w 2369"/>
                  <a:gd name="T65" fmla="*/ 0 h 3410"/>
                  <a:gd name="T66" fmla="*/ 0 w 2369"/>
                  <a:gd name="T67" fmla="*/ 0 h 3410"/>
                  <a:gd name="T68" fmla="*/ 0 w 2369"/>
                  <a:gd name="T69" fmla="*/ 0 h 3410"/>
                  <a:gd name="T70" fmla="*/ 0 w 2369"/>
                  <a:gd name="T71" fmla="*/ 0 h 3410"/>
                  <a:gd name="T72" fmla="*/ 0 w 2369"/>
                  <a:gd name="T73" fmla="*/ 0 h 3410"/>
                  <a:gd name="T74" fmla="*/ 0 w 2369"/>
                  <a:gd name="T75" fmla="*/ 0 h 3410"/>
                  <a:gd name="T76" fmla="*/ 0 w 2369"/>
                  <a:gd name="T77" fmla="*/ 0 h 3410"/>
                  <a:gd name="T78" fmla="*/ 0 w 2369"/>
                  <a:gd name="T79" fmla="*/ 0 h 3410"/>
                  <a:gd name="T80" fmla="*/ 0 w 2369"/>
                  <a:gd name="T81" fmla="*/ 0 h 3410"/>
                  <a:gd name="T82" fmla="*/ 0 w 2369"/>
                  <a:gd name="T83" fmla="*/ 0 h 3410"/>
                  <a:gd name="T84" fmla="*/ 0 w 2369"/>
                  <a:gd name="T85" fmla="*/ 0 h 3410"/>
                  <a:gd name="T86" fmla="*/ 0 w 2369"/>
                  <a:gd name="T87" fmla="*/ 0 h 3410"/>
                  <a:gd name="T88" fmla="*/ 0 w 2369"/>
                  <a:gd name="T89" fmla="*/ 0 h 3410"/>
                  <a:gd name="T90" fmla="*/ 0 w 2369"/>
                  <a:gd name="T91" fmla="*/ 0 h 3410"/>
                  <a:gd name="T92" fmla="*/ 0 w 2369"/>
                  <a:gd name="T93" fmla="*/ 0 h 3410"/>
                  <a:gd name="T94" fmla="*/ 0 w 2369"/>
                  <a:gd name="T95" fmla="*/ 0 h 34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69"/>
                  <a:gd name="T145" fmla="*/ 0 h 3410"/>
                  <a:gd name="T146" fmla="*/ 2369 w 2369"/>
                  <a:gd name="T147" fmla="*/ 3410 h 34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69" h="3410">
                    <a:moveTo>
                      <a:pt x="954" y="1636"/>
                    </a:moveTo>
                    <a:lnTo>
                      <a:pt x="812" y="1551"/>
                    </a:lnTo>
                    <a:lnTo>
                      <a:pt x="693" y="1483"/>
                    </a:lnTo>
                    <a:lnTo>
                      <a:pt x="593" y="1424"/>
                    </a:lnTo>
                    <a:lnTo>
                      <a:pt x="513" y="1372"/>
                    </a:lnTo>
                    <a:lnTo>
                      <a:pt x="450" y="1322"/>
                    </a:lnTo>
                    <a:lnTo>
                      <a:pt x="404" y="1270"/>
                    </a:lnTo>
                    <a:lnTo>
                      <a:pt x="373" y="1210"/>
                    </a:lnTo>
                    <a:lnTo>
                      <a:pt x="356" y="1140"/>
                    </a:lnTo>
                    <a:lnTo>
                      <a:pt x="342" y="1061"/>
                    </a:lnTo>
                    <a:lnTo>
                      <a:pt x="332" y="985"/>
                    </a:lnTo>
                    <a:lnTo>
                      <a:pt x="324" y="911"/>
                    </a:lnTo>
                    <a:lnTo>
                      <a:pt x="321" y="840"/>
                    </a:lnTo>
                    <a:lnTo>
                      <a:pt x="323" y="773"/>
                    </a:lnTo>
                    <a:lnTo>
                      <a:pt x="332" y="713"/>
                    </a:lnTo>
                    <a:lnTo>
                      <a:pt x="349" y="660"/>
                    </a:lnTo>
                    <a:lnTo>
                      <a:pt x="377" y="615"/>
                    </a:lnTo>
                    <a:lnTo>
                      <a:pt x="424" y="564"/>
                    </a:lnTo>
                    <a:lnTo>
                      <a:pt x="496" y="499"/>
                    </a:lnTo>
                    <a:lnTo>
                      <a:pt x="586" y="424"/>
                    </a:lnTo>
                    <a:lnTo>
                      <a:pt x="683" y="347"/>
                    </a:lnTo>
                    <a:lnTo>
                      <a:pt x="777" y="273"/>
                    </a:lnTo>
                    <a:lnTo>
                      <a:pt x="862" y="210"/>
                    </a:lnTo>
                    <a:lnTo>
                      <a:pt x="927" y="163"/>
                    </a:lnTo>
                    <a:lnTo>
                      <a:pt x="966" y="139"/>
                    </a:lnTo>
                    <a:lnTo>
                      <a:pt x="995" y="124"/>
                    </a:lnTo>
                    <a:lnTo>
                      <a:pt x="1042" y="104"/>
                    </a:lnTo>
                    <a:lnTo>
                      <a:pt x="1101" y="81"/>
                    </a:lnTo>
                    <a:lnTo>
                      <a:pt x="1168" y="58"/>
                    </a:lnTo>
                    <a:lnTo>
                      <a:pt x="1236" y="35"/>
                    </a:lnTo>
                    <a:lnTo>
                      <a:pt x="1301" y="17"/>
                    </a:lnTo>
                    <a:lnTo>
                      <a:pt x="1359" y="4"/>
                    </a:lnTo>
                    <a:lnTo>
                      <a:pt x="1404" y="0"/>
                    </a:lnTo>
                    <a:lnTo>
                      <a:pt x="1454" y="6"/>
                    </a:lnTo>
                    <a:lnTo>
                      <a:pt x="1528" y="20"/>
                    </a:lnTo>
                    <a:lnTo>
                      <a:pt x="1618" y="43"/>
                    </a:lnTo>
                    <a:lnTo>
                      <a:pt x="1715" y="75"/>
                    </a:lnTo>
                    <a:lnTo>
                      <a:pt x="1813" y="110"/>
                    </a:lnTo>
                    <a:lnTo>
                      <a:pt x="1905" y="151"/>
                    </a:lnTo>
                    <a:lnTo>
                      <a:pt x="1981" y="194"/>
                    </a:lnTo>
                    <a:lnTo>
                      <a:pt x="2036" y="239"/>
                    </a:lnTo>
                    <a:lnTo>
                      <a:pt x="2080" y="286"/>
                    </a:lnTo>
                    <a:lnTo>
                      <a:pt x="2132" y="343"/>
                    </a:lnTo>
                    <a:lnTo>
                      <a:pt x="2187" y="411"/>
                    </a:lnTo>
                    <a:lnTo>
                      <a:pt x="2243" y="495"/>
                    </a:lnTo>
                    <a:lnTo>
                      <a:pt x="2290" y="595"/>
                    </a:lnTo>
                    <a:lnTo>
                      <a:pt x="2331" y="714"/>
                    </a:lnTo>
                    <a:lnTo>
                      <a:pt x="2358" y="855"/>
                    </a:lnTo>
                    <a:lnTo>
                      <a:pt x="2369" y="1021"/>
                    </a:lnTo>
                    <a:lnTo>
                      <a:pt x="2369" y="1196"/>
                    </a:lnTo>
                    <a:lnTo>
                      <a:pt x="2369" y="1365"/>
                    </a:lnTo>
                    <a:lnTo>
                      <a:pt x="2368" y="1527"/>
                    </a:lnTo>
                    <a:lnTo>
                      <a:pt x="2363" y="1682"/>
                    </a:lnTo>
                    <a:lnTo>
                      <a:pt x="2351" y="1826"/>
                    </a:lnTo>
                    <a:lnTo>
                      <a:pt x="2332" y="1961"/>
                    </a:lnTo>
                    <a:lnTo>
                      <a:pt x="2303" y="2086"/>
                    </a:lnTo>
                    <a:lnTo>
                      <a:pt x="2262" y="2201"/>
                    </a:lnTo>
                    <a:lnTo>
                      <a:pt x="2219" y="2300"/>
                    </a:lnTo>
                    <a:lnTo>
                      <a:pt x="2187" y="2385"/>
                    </a:lnTo>
                    <a:lnTo>
                      <a:pt x="2160" y="2459"/>
                    </a:lnTo>
                    <a:lnTo>
                      <a:pt x="2136" y="2523"/>
                    </a:lnTo>
                    <a:lnTo>
                      <a:pt x="2109" y="2577"/>
                    </a:lnTo>
                    <a:lnTo>
                      <a:pt x="2076" y="2629"/>
                    </a:lnTo>
                    <a:lnTo>
                      <a:pt x="2030" y="2677"/>
                    </a:lnTo>
                    <a:lnTo>
                      <a:pt x="1972" y="2726"/>
                    </a:lnTo>
                    <a:lnTo>
                      <a:pt x="1896" y="2773"/>
                    </a:lnTo>
                    <a:lnTo>
                      <a:pt x="1810" y="2822"/>
                    </a:lnTo>
                    <a:lnTo>
                      <a:pt x="1717" y="2871"/>
                    </a:lnTo>
                    <a:lnTo>
                      <a:pt x="1623" y="2919"/>
                    </a:lnTo>
                    <a:lnTo>
                      <a:pt x="1534" y="2963"/>
                    </a:lnTo>
                    <a:lnTo>
                      <a:pt x="1453" y="3007"/>
                    </a:lnTo>
                    <a:lnTo>
                      <a:pt x="1387" y="3046"/>
                    </a:lnTo>
                    <a:lnTo>
                      <a:pt x="1341" y="3083"/>
                    </a:lnTo>
                    <a:lnTo>
                      <a:pt x="1306" y="3122"/>
                    </a:lnTo>
                    <a:lnTo>
                      <a:pt x="1278" y="3170"/>
                    </a:lnTo>
                    <a:lnTo>
                      <a:pt x="1251" y="3224"/>
                    </a:lnTo>
                    <a:lnTo>
                      <a:pt x="1220" y="3280"/>
                    </a:lnTo>
                    <a:lnTo>
                      <a:pt x="1182" y="3329"/>
                    </a:lnTo>
                    <a:lnTo>
                      <a:pt x="1133" y="3371"/>
                    </a:lnTo>
                    <a:lnTo>
                      <a:pt x="1068" y="3399"/>
                    </a:lnTo>
                    <a:lnTo>
                      <a:pt x="987" y="3410"/>
                    </a:lnTo>
                    <a:lnTo>
                      <a:pt x="891" y="3404"/>
                    </a:lnTo>
                    <a:lnTo>
                      <a:pt x="793" y="3388"/>
                    </a:lnTo>
                    <a:lnTo>
                      <a:pt x="692" y="3363"/>
                    </a:lnTo>
                    <a:lnTo>
                      <a:pt x="594" y="3331"/>
                    </a:lnTo>
                    <a:lnTo>
                      <a:pt x="499" y="3291"/>
                    </a:lnTo>
                    <a:lnTo>
                      <a:pt x="409" y="3246"/>
                    </a:lnTo>
                    <a:lnTo>
                      <a:pt x="328" y="3196"/>
                    </a:lnTo>
                    <a:lnTo>
                      <a:pt x="259" y="3142"/>
                    </a:lnTo>
                    <a:lnTo>
                      <a:pt x="195" y="3089"/>
                    </a:lnTo>
                    <a:lnTo>
                      <a:pt x="140" y="3045"/>
                    </a:lnTo>
                    <a:lnTo>
                      <a:pt x="90" y="3003"/>
                    </a:lnTo>
                    <a:lnTo>
                      <a:pt x="51" y="2961"/>
                    </a:lnTo>
                    <a:lnTo>
                      <a:pt x="20" y="2913"/>
                    </a:lnTo>
                    <a:lnTo>
                      <a:pt x="3" y="2857"/>
                    </a:lnTo>
                    <a:lnTo>
                      <a:pt x="0" y="2789"/>
                    </a:lnTo>
                    <a:lnTo>
                      <a:pt x="12" y="2707"/>
                    </a:lnTo>
                    <a:lnTo>
                      <a:pt x="28" y="2627"/>
                    </a:lnTo>
                    <a:lnTo>
                      <a:pt x="43" y="2572"/>
                    </a:lnTo>
                    <a:lnTo>
                      <a:pt x="55" y="2536"/>
                    </a:lnTo>
                    <a:lnTo>
                      <a:pt x="69" y="2516"/>
                    </a:lnTo>
                    <a:lnTo>
                      <a:pt x="86" y="2504"/>
                    </a:lnTo>
                    <a:lnTo>
                      <a:pt x="109" y="2495"/>
                    </a:lnTo>
                    <a:lnTo>
                      <a:pt x="141" y="2485"/>
                    </a:lnTo>
                    <a:lnTo>
                      <a:pt x="184" y="2468"/>
                    </a:lnTo>
                    <a:lnTo>
                      <a:pt x="226" y="2443"/>
                    </a:lnTo>
                    <a:lnTo>
                      <a:pt x="258" y="2415"/>
                    </a:lnTo>
                    <a:lnTo>
                      <a:pt x="281" y="2384"/>
                    </a:lnTo>
                    <a:lnTo>
                      <a:pt x="295" y="2352"/>
                    </a:lnTo>
                    <a:lnTo>
                      <a:pt x="301" y="2319"/>
                    </a:lnTo>
                    <a:lnTo>
                      <a:pt x="300" y="2288"/>
                    </a:lnTo>
                    <a:lnTo>
                      <a:pt x="293" y="2258"/>
                    </a:lnTo>
                    <a:lnTo>
                      <a:pt x="281" y="2230"/>
                    </a:lnTo>
                    <a:lnTo>
                      <a:pt x="260" y="2204"/>
                    </a:lnTo>
                    <a:lnTo>
                      <a:pt x="236" y="2178"/>
                    </a:lnTo>
                    <a:lnTo>
                      <a:pt x="215" y="2149"/>
                    </a:lnTo>
                    <a:lnTo>
                      <a:pt x="202" y="2122"/>
                    </a:lnTo>
                    <a:lnTo>
                      <a:pt x="201" y="2093"/>
                    </a:lnTo>
                    <a:lnTo>
                      <a:pt x="219" y="2061"/>
                    </a:lnTo>
                    <a:lnTo>
                      <a:pt x="261" y="2027"/>
                    </a:lnTo>
                    <a:lnTo>
                      <a:pt x="334" y="1993"/>
                    </a:lnTo>
                    <a:lnTo>
                      <a:pt x="412" y="1958"/>
                    </a:lnTo>
                    <a:lnTo>
                      <a:pt x="479" y="1932"/>
                    </a:lnTo>
                    <a:lnTo>
                      <a:pt x="535" y="1911"/>
                    </a:lnTo>
                    <a:lnTo>
                      <a:pt x="587" y="1897"/>
                    </a:lnTo>
                    <a:lnTo>
                      <a:pt x="637" y="1887"/>
                    </a:lnTo>
                    <a:lnTo>
                      <a:pt x="691" y="1882"/>
                    </a:lnTo>
                    <a:lnTo>
                      <a:pt x="752" y="1880"/>
                    </a:lnTo>
                    <a:lnTo>
                      <a:pt x="826" y="1883"/>
                    </a:lnTo>
                    <a:lnTo>
                      <a:pt x="908" y="1883"/>
                    </a:lnTo>
                    <a:lnTo>
                      <a:pt x="990" y="1880"/>
                    </a:lnTo>
                    <a:lnTo>
                      <a:pt x="1066" y="1871"/>
                    </a:lnTo>
                    <a:lnTo>
                      <a:pt x="1133" y="1859"/>
                    </a:lnTo>
                    <a:lnTo>
                      <a:pt x="1183" y="1841"/>
                    </a:lnTo>
                    <a:lnTo>
                      <a:pt x="1212" y="1822"/>
                    </a:lnTo>
                    <a:lnTo>
                      <a:pt x="1217" y="1799"/>
                    </a:lnTo>
                    <a:lnTo>
                      <a:pt x="1191" y="1775"/>
                    </a:lnTo>
                    <a:lnTo>
                      <a:pt x="1146" y="1749"/>
                    </a:lnTo>
                    <a:lnTo>
                      <a:pt x="1103" y="1724"/>
                    </a:lnTo>
                    <a:lnTo>
                      <a:pt x="1063" y="1699"/>
                    </a:lnTo>
                    <a:lnTo>
                      <a:pt x="1028" y="1679"/>
                    </a:lnTo>
                    <a:lnTo>
                      <a:pt x="997" y="1660"/>
                    </a:lnTo>
                    <a:lnTo>
                      <a:pt x="974" y="1648"/>
                    </a:lnTo>
                    <a:lnTo>
                      <a:pt x="959" y="1638"/>
                    </a:lnTo>
                    <a:lnTo>
                      <a:pt x="954" y="1636"/>
                    </a:lnTo>
                    <a:close/>
                  </a:path>
                </a:pathLst>
              </a:custGeom>
              <a:solidFill>
                <a:srgbClr val="FFD1B8"/>
              </a:solidFill>
              <a:ln w="9525">
                <a:noFill/>
                <a:round/>
                <a:headEnd/>
                <a:tailEnd/>
              </a:ln>
            </p:spPr>
            <p:txBody>
              <a:bodyPr/>
              <a:lstStyle/>
              <a:p>
                <a:endParaRPr lang="tr-TR"/>
              </a:p>
            </p:txBody>
          </p:sp>
          <p:sp>
            <p:nvSpPr>
              <p:cNvPr id="59551" name="Freeform 198"/>
              <p:cNvSpPr>
                <a:spLocks/>
              </p:cNvSpPr>
              <p:nvPr/>
            </p:nvSpPr>
            <p:spPr bwMode="auto">
              <a:xfrm rot="-2509385">
                <a:off x="2641" y="1380"/>
                <a:ext cx="194" cy="280"/>
              </a:xfrm>
              <a:custGeom>
                <a:avLst/>
                <a:gdLst>
                  <a:gd name="T0" fmla="*/ 0 w 2295"/>
                  <a:gd name="T1" fmla="*/ 0 h 3288"/>
                  <a:gd name="T2" fmla="*/ 0 w 2295"/>
                  <a:gd name="T3" fmla="*/ 0 h 3288"/>
                  <a:gd name="T4" fmla="*/ 0 w 2295"/>
                  <a:gd name="T5" fmla="*/ 0 h 3288"/>
                  <a:gd name="T6" fmla="*/ 0 w 2295"/>
                  <a:gd name="T7" fmla="*/ 0 h 3288"/>
                  <a:gd name="T8" fmla="*/ 0 w 2295"/>
                  <a:gd name="T9" fmla="*/ 0 h 3288"/>
                  <a:gd name="T10" fmla="*/ 0 w 2295"/>
                  <a:gd name="T11" fmla="*/ 0 h 3288"/>
                  <a:gd name="T12" fmla="*/ 0 w 2295"/>
                  <a:gd name="T13" fmla="*/ 0 h 3288"/>
                  <a:gd name="T14" fmla="*/ 0 w 2295"/>
                  <a:gd name="T15" fmla="*/ 0 h 3288"/>
                  <a:gd name="T16" fmla="*/ 0 w 2295"/>
                  <a:gd name="T17" fmla="*/ 0 h 3288"/>
                  <a:gd name="T18" fmla="*/ 0 w 2295"/>
                  <a:gd name="T19" fmla="*/ 0 h 3288"/>
                  <a:gd name="T20" fmla="*/ 0 w 2295"/>
                  <a:gd name="T21" fmla="*/ 0 h 3288"/>
                  <a:gd name="T22" fmla="*/ 0 w 2295"/>
                  <a:gd name="T23" fmla="*/ 0 h 3288"/>
                  <a:gd name="T24" fmla="*/ 0 w 2295"/>
                  <a:gd name="T25" fmla="*/ 0 h 3288"/>
                  <a:gd name="T26" fmla="*/ 0 w 2295"/>
                  <a:gd name="T27" fmla="*/ 0 h 3288"/>
                  <a:gd name="T28" fmla="*/ 0 w 2295"/>
                  <a:gd name="T29" fmla="*/ 0 h 3288"/>
                  <a:gd name="T30" fmla="*/ 0 w 2295"/>
                  <a:gd name="T31" fmla="*/ 0 h 3288"/>
                  <a:gd name="T32" fmla="*/ 0 w 2295"/>
                  <a:gd name="T33" fmla="*/ 0 h 3288"/>
                  <a:gd name="T34" fmla="*/ 0 w 2295"/>
                  <a:gd name="T35" fmla="*/ 0 h 3288"/>
                  <a:gd name="T36" fmla="*/ 0 w 2295"/>
                  <a:gd name="T37" fmla="*/ 0 h 3288"/>
                  <a:gd name="T38" fmla="*/ 0 w 2295"/>
                  <a:gd name="T39" fmla="*/ 0 h 3288"/>
                  <a:gd name="T40" fmla="*/ 0 w 2295"/>
                  <a:gd name="T41" fmla="*/ 0 h 3288"/>
                  <a:gd name="T42" fmla="*/ 0 w 2295"/>
                  <a:gd name="T43" fmla="*/ 0 h 3288"/>
                  <a:gd name="T44" fmla="*/ 0 w 2295"/>
                  <a:gd name="T45" fmla="*/ 0 h 3288"/>
                  <a:gd name="T46" fmla="*/ 0 w 2295"/>
                  <a:gd name="T47" fmla="*/ 0 h 3288"/>
                  <a:gd name="T48" fmla="*/ 0 w 2295"/>
                  <a:gd name="T49" fmla="*/ 0 h 3288"/>
                  <a:gd name="T50" fmla="*/ 0 w 2295"/>
                  <a:gd name="T51" fmla="*/ 0 h 3288"/>
                  <a:gd name="T52" fmla="*/ 0 w 2295"/>
                  <a:gd name="T53" fmla="*/ 0 h 3288"/>
                  <a:gd name="T54" fmla="*/ 0 w 2295"/>
                  <a:gd name="T55" fmla="*/ 0 h 3288"/>
                  <a:gd name="T56" fmla="*/ 0 w 2295"/>
                  <a:gd name="T57" fmla="*/ 0 h 3288"/>
                  <a:gd name="T58" fmla="*/ 0 w 2295"/>
                  <a:gd name="T59" fmla="*/ 0 h 3288"/>
                  <a:gd name="T60" fmla="*/ 0 w 2295"/>
                  <a:gd name="T61" fmla="*/ 0 h 3288"/>
                  <a:gd name="T62" fmla="*/ 0 w 2295"/>
                  <a:gd name="T63" fmla="*/ 0 h 3288"/>
                  <a:gd name="T64" fmla="*/ 0 w 2295"/>
                  <a:gd name="T65" fmla="*/ 0 h 3288"/>
                  <a:gd name="T66" fmla="*/ 0 w 2295"/>
                  <a:gd name="T67" fmla="*/ 0 h 3288"/>
                  <a:gd name="T68" fmla="*/ 0 w 2295"/>
                  <a:gd name="T69" fmla="*/ 0 h 3288"/>
                  <a:gd name="T70" fmla="*/ 0 w 2295"/>
                  <a:gd name="T71" fmla="*/ 0 h 3288"/>
                  <a:gd name="T72" fmla="*/ 0 w 2295"/>
                  <a:gd name="T73" fmla="*/ 0 h 3288"/>
                  <a:gd name="T74" fmla="*/ 0 w 2295"/>
                  <a:gd name="T75" fmla="*/ 0 h 3288"/>
                  <a:gd name="T76" fmla="*/ 0 w 2295"/>
                  <a:gd name="T77" fmla="*/ 0 h 3288"/>
                  <a:gd name="T78" fmla="*/ 0 w 2295"/>
                  <a:gd name="T79" fmla="*/ 0 h 3288"/>
                  <a:gd name="T80" fmla="*/ 0 w 2295"/>
                  <a:gd name="T81" fmla="*/ 0 h 3288"/>
                  <a:gd name="T82" fmla="*/ 0 w 2295"/>
                  <a:gd name="T83" fmla="*/ 0 h 3288"/>
                  <a:gd name="T84" fmla="*/ 0 w 2295"/>
                  <a:gd name="T85" fmla="*/ 0 h 3288"/>
                  <a:gd name="T86" fmla="*/ 0 w 2295"/>
                  <a:gd name="T87" fmla="*/ 0 h 3288"/>
                  <a:gd name="T88" fmla="*/ 0 w 2295"/>
                  <a:gd name="T89" fmla="*/ 0 h 3288"/>
                  <a:gd name="T90" fmla="*/ 0 w 2295"/>
                  <a:gd name="T91" fmla="*/ 0 h 3288"/>
                  <a:gd name="T92" fmla="*/ 0 w 2295"/>
                  <a:gd name="T93" fmla="*/ 0 h 3288"/>
                  <a:gd name="T94" fmla="*/ 0 w 2295"/>
                  <a:gd name="T95" fmla="*/ 0 h 3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5"/>
                  <a:gd name="T145" fmla="*/ 0 h 3288"/>
                  <a:gd name="T146" fmla="*/ 2295 w 2295"/>
                  <a:gd name="T147" fmla="*/ 3288 h 3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5" h="3288">
                    <a:moveTo>
                      <a:pt x="954" y="1555"/>
                    </a:moveTo>
                    <a:lnTo>
                      <a:pt x="813" y="1469"/>
                    </a:lnTo>
                    <a:lnTo>
                      <a:pt x="698" y="1398"/>
                    </a:lnTo>
                    <a:lnTo>
                      <a:pt x="602" y="1335"/>
                    </a:lnTo>
                    <a:lnTo>
                      <a:pt x="527" y="1279"/>
                    </a:lnTo>
                    <a:lnTo>
                      <a:pt x="469" y="1223"/>
                    </a:lnTo>
                    <a:lnTo>
                      <a:pt x="427" y="1166"/>
                    </a:lnTo>
                    <a:lnTo>
                      <a:pt x="399" y="1104"/>
                    </a:lnTo>
                    <a:lnTo>
                      <a:pt x="383" y="1033"/>
                    </a:lnTo>
                    <a:lnTo>
                      <a:pt x="370" y="956"/>
                    </a:lnTo>
                    <a:lnTo>
                      <a:pt x="359" y="883"/>
                    </a:lnTo>
                    <a:lnTo>
                      <a:pt x="350" y="814"/>
                    </a:lnTo>
                    <a:lnTo>
                      <a:pt x="345" y="751"/>
                    </a:lnTo>
                    <a:lnTo>
                      <a:pt x="345" y="691"/>
                    </a:lnTo>
                    <a:lnTo>
                      <a:pt x="353" y="637"/>
                    </a:lnTo>
                    <a:lnTo>
                      <a:pt x="369" y="588"/>
                    </a:lnTo>
                    <a:lnTo>
                      <a:pt x="396" y="546"/>
                    </a:lnTo>
                    <a:lnTo>
                      <a:pt x="442" y="497"/>
                    </a:lnTo>
                    <a:lnTo>
                      <a:pt x="513" y="437"/>
                    </a:lnTo>
                    <a:lnTo>
                      <a:pt x="601" y="369"/>
                    </a:lnTo>
                    <a:lnTo>
                      <a:pt x="696" y="301"/>
                    </a:lnTo>
                    <a:lnTo>
                      <a:pt x="788" y="236"/>
                    </a:lnTo>
                    <a:lnTo>
                      <a:pt x="871" y="180"/>
                    </a:lnTo>
                    <a:lnTo>
                      <a:pt x="935" y="139"/>
                    </a:lnTo>
                    <a:lnTo>
                      <a:pt x="972" y="117"/>
                    </a:lnTo>
                    <a:lnTo>
                      <a:pt x="1001" y="102"/>
                    </a:lnTo>
                    <a:lnTo>
                      <a:pt x="1046" y="84"/>
                    </a:lnTo>
                    <a:lnTo>
                      <a:pt x="1102" y="65"/>
                    </a:lnTo>
                    <a:lnTo>
                      <a:pt x="1164" y="46"/>
                    </a:lnTo>
                    <a:lnTo>
                      <a:pt x="1228" y="29"/>
                    </a:lnTo>
                    <a:lnTo>
                      <a:pt x="1289" y="14"/>
                    </a:lnTo>
                    <a:lnTo>
                      <a:pt x="1344" y="3"/>
                    </a:lnTo>
                    <a:lnTo>
                      <a:pt x="1388" y="0"/>
                    </a:lnTo>
                    <a:lnTo>
                      <a:pt x="1436" y="4"/>
                    </a:lnTo>
                    <a:lnTo>
                      <a:pt x="1504" y="19"/>
                    </a:lnTo>
                    <a:lnTo>
                      <a:pt x="1586" y="40"/>
                    </a:lnTo>
                    <a:lnTo>
                      <a:pt x="1676" y="71"/>
                    </a:lnTo>
                    <a:lnTo>
                      <a:pt x="1764" y="104"/>
                    </a:lnTo>
                    <a:lnTo>
                      <a:pt x="1848" y="144"/>
                    </a:lnTo>
                    <a:lnTo>
                      <a:pt x="1919" y="186"/>
                    </a:lnTo>
                    <a:lnTo>
                      <a:pt x="1972" y="232"/>
                    </a:lnTo>
                    <a:lnTo>
                      <a:pt x="2017" y="278"/>
                    </a:lnTo>
                    <a:lnTo>
                      <a:pt x="2068" y="335"/>
                    </a:lnTo>
                    <a:lnTo>
                      <a:pt x="2120" y="401"/>
                    </a:lnTo>
                    <a:lnTo>
                      <a:pt x="2173" y="482"/>
                    </a:lnTo>
                    <a:lnTo>
                      <a:pt x="2220" y="579"/>
                    </a:lnTo>
                    <a:lnTo>
                      <a:pt x="2259" y="695"/>
                    </a:lnTo>
                    <a:lnTo>
                      <a:pt x="2285" y="834"/>
                    </a:lnTo>
                    <a:lnTo>
                      <a:pt x="2295" y="1000"/>
                    </a:lnTo>
                    <a:lnTo>
                      <a:pt x="2295" y="1173"/>
                    </a:lnTo>
                    <a:lnTo>
                      <a:pt x="2295" y="1335"/>
                    </a:lnTo>
                    <a:lnTo>
                      <a:pt x="2293" y="1487"/>
                    </a:lnTo>
                    <a:lnTo>
                      <a:pt x="2288" y="1630"/>
                    </a:lnTo>
                    <a:lnTo>
                      <a:pt x="2276" y="1763"/>
                    </a:lnTo>
                    <a:lnTo>
                      <a:pt x="2256" y="1890"/>
                    </a:lnTo>
                    <a:lnTo>
                      <a:pt x="2227" y="2007"/>
                    </a:lnTo>
                    <a:lnTo>
                      <a:pt x="2187" y="2120"/>
                    </a:lnTo>
                    <a:lnTo>
                      <a:pt x="2143" y="2217"/>
                    </a:lnTo>
                    <a:lnTo>
                      <a:pt x="2110" y="2299"/>
                    </a:lnTo>
                    <a:lnTo>
                      <a:pt x="2079" y="2366"/>
                    </a:lnTo>
                    <a:lnTo>
                      <a:pt x="2053" y="2423"/>
                    </a:lnTo>
                    <a:lnTo>
                      <a:pt x="2022" y="2471"/>
                    </a:lnTo>
                    <a:lnTo>
                      <a:pt x="1986" y="2517"/>
                    </a:lnTo>
                    <a:lnTo>
                      <a:pt x="1939" y="2560"/>
                    </a:lnTo>
                    <a:lnTo>
                      <a:pt x="1880" y="2608"/>
                    </a:lnTo>
                    <a:lnTo>
                      <a:pt x="1805" y="2655"/>
                    </a:lnTo>
                    <a:lnTo>
                      <a:pt x="1723" y="2705"/>
                    </a:lnTo>
                    <a:lnTo>
                      <a:pt x="1636" y="2752"/>
                    </a:lnTo>
                    <a:lnTo>
                      <a:pt x="1550" y="2799"/>
                    </a:lnTo>
                    <a:lnTo>
                      <a:pt x="1466" y="2843"/>
                    </a:lnTo>
                    <a:lnTo>
                      <a:pt x="1391" y="2885"/>
                    </a:lnTo>
                    <a:lnTo>
                      <a:pt x="1328" y="2924"/>
                    </a:lnTo>
                    <a:lnTo>
                      <a:pt x="1284" y="2961"/>
                    </a:lnTo>
                    <a:lnTo>
                      <a:pt x="1250" y="3000"/>
                    </a:lnTo>
                    <a:lnTo>
                      <a:pt x="1224" y="3049"/>
                    </a:lnTo>
                    <a:lnTo>
                      <a:pt x="1197" y="3103"/>
                    </a:lnTo>
                    <a:lnTo>
                      <a:pt x="1169" y="3158"/>
                    </a:lnTo>
                    <a:lnTo>
                      <a:pt x="1133" y="3207"/>
                    </a:lnTo>
                    <a:lnTo>
                      <a:pt x="1086" y="3249"/>
                    </a:lnTo>
                    <a:lnTo>
                      <a:pt x="1024" y="3277"/>
                    </a:lnTo>
                    <a:lnTo>
                      <a:pt x="943" y="3288"/>
                    </a:lnTo>
                    <a:lnTo>
                      <a:pt x="849" y="3284"/>
                    </a:lnTo>
                    <a:lnTo>
                      <a:pt x="755" y="3273"/>
                    </a:lnTo>
                    <a:lnTo>
                      <a:pt x="662" y="3254"/>
                    </a:lnTo>
                    <a:lnTo>
                      <a:pt x="573" y="3230"/>
                    </a:lnTo>
                    <a:lnTo>
                      <a:pt x="484" y="3198"/>
                    </a:lnTo>
                    <a:lnTo>
                      <a:pt x="402" y="3159"/>
                    </a:lnTo>
                    <a:lnTo>
                      <a:pt x="326" y="3112"/>
                    </a:lnTo>
                    <a:lnTo>
                      <a:pt x="259" y="3061"/>
                    </a:lnTo>
                    <a:lnTo>
                      <a:pt x="195" y="3008"/>
                    </a:lnTo>
                    <a:lnTo>
                      <a:pt x="140" y="2964"/>
                    </a:lnTo>
                    <a:lnTo>
                      <a:pt x="90" y="2922"/>
                    </a:lnTo>
                    <a:lnTo>
                      <a:pt x="51" y="2880"/>
                    </a:lnTo>
                    <a:lnTo>
                      <a:pt x="20" y="2832"/>
                    </a:lnTo>
                    <a:lnTo>
                      <a:pt x="3" y="2776"/>
                    </a:lnTo>
                    <a:lnTo>
                      <a:pt x="0" y="2708"/>
                    </a:lnTo>
                    <a:lnTo>
                      <a:pt x="12" y="2626"/>
                    </a:lnTo>
                    <a:lnTo>
                      <a:pt x="28" y="2546"/>
                    </a:lnTo>
                    <a:lnTo>
                      <a:pt x="43" y="2491"/>
                    </a:lnTo>
                    <a:lnTo>
                      <a:pt x="55" y="2455"/>
                    </a:lnTo>
                    <a:lnTo>
                      <a:pt x="69" y="2435"/>
                    </a:lnTo>
                    <a:lnTo>
                      <a:pt x="86" y="2423"/>
                    </a:lnTo>
                    <a:lnTo>
                      <a:pt x="109" y="2414"/>
                    </a:lnTo>
                    <a:lnTo>
                      <a:pt x="141" y="2404"/>
                    </a:lnTo>
                    <a:lnTo>
                      <a:pt x="184" y="2387"/>
                    </a:lnTo>
                    <a:lnTo>
                      <a:pt x="226" y="2362"/>
                    </a:lnTo>
                    <a:lnTo>
                      <a:pt x="261" y="2334"/>
                    </a:lnTo>
                    <a:lnTo>
                      <a:pt x="286" y="2304"/>
                    </a:lnTo>
                    <a:lnTo>
                      <a:pt x="304" y="2273"/>
                    </a:lnTo>
                    <a:lnTo>
                      <a:pt x="314" y="2241"/>
                    </a:lnTo>
                    <a:lnTo>
                      <a:pt x="316" y="2210"/>
                    </a:lnTo>
                    <a:lnTo>
                      <a:pt x="310" y="2180"/>
                    </a:lnTo>
                    <a:lnTo>
                      <a:pt x="299" y="2154"/>
                    </a:lnTo>
                    <a:lnTo>
                      <a:pt x="278" y="2127"/>
                    </a:lnTo>
                    <a:lnTo>
                      <a:pt x="254" y="2103"/>
                    </a:lnTo>
                    <a:lnTo>
                      <a:pt x="233" y="2078"/>
                    </a:lnTo>
                    <a:lnTo>
                      <a:pt x="220" y="2054"/>
                    </a:lnTo>
                    <a:lnTo>
                      <a:pt x="219" y="2027"/>
                    </a:lnTo>
                    <a:lnTo>
                      <a:pt x="237" y="1999"/>
                    </a:lnTo>
                    <a:lnTo>
                      <a:pt x="279" y="1967"/>
                    </a:lnTo>
                    <a:lnTo>
                      <a:pt x="352" y="1933"/>
                    </a:lnTo>
                    <a:lnTo>
                      <a:pt x="429" y="1898"/>
                    </a:lnTo>
                    <a:lnTo>
                      <a:pt x="494" y="1872"/>
                    </a:lnTo>
                    <a:lnTo>
                      <a:pt x="548" y="1851"/>
                    </a:lnTo>
                    <a:lnTo>
                      <a:pt x="596" y="1836"/>
                    </a:lnTo>
                    <a:lnTo>
                      <a:pt x="643" y="1826"/>
                    </a:lnTo>
                    <a:lnTo>
                      <a:pt x="694" y="1821"/>
                    </a:lnTo>
                    <a:lnTo>
                      <a:pt x="753" y="1819"/>
                    </a:lnTo>
                    <a:lnTo>
                      <a:pt x="826" y="1822"/>
                    </a:lnTo>
                    <a:lnTo>
                      <a:pt x="908" y="1822"/>
                    </a:lnTo>
                    <a:lnTo>
                      <a:pt x="990" y="1816"/>
                    </a:lnTo>
                    <a:lnTo>
                      <a:pt x="1066" y="1803"/>
                    </a:lnTo>
                    <a:lnTo>
                      <a:pt x="1133" y="1788"/>
                    </a:lnTo>
                    <a:lnTo>
                      <a:pt x="1183" y="1767"/>
                    </a:lnTo>
                    <a:lnTo>
                      <a:pt x="1212" y="1745"/>
                    </a:lnTo>
                    <a:lnTo>
                      <a:pt x="1217" y="1719"/>
                    </a:lnTo>
                    <a:lnTo>
                      <a:pt x="1191" y="1694"/>
                    </a:lnTo>
                    <a:lnTo>
                      <a:pt x="1146" y="1668"/>
                    </a:lnTo>
                    <a:lnTo>
                      <a:pt x="1103" y="1643"/>
                    </a:lnTo>
                    <a:lnTo>
                      <a:pt x="1063" y="1618"/>
                    </a:lnTo>
                    <a:lnTo>
                      <a:pt x="1028" y="1598"/>
                    </a:lnTo>
                    <a:lnTo>
                      <a:pt x="997" y="1579"/>
                    </a:lnTo>
                    <a:lnTo>
                      <a:pt x="974" y="1567"/>
                    </a:lnTo>
                    <a:lnTo>
                      <a:pt x="959" y="1557"/>
                    </a:lnTo>
                    <a:lnTo>
                      <a:pt x="954" y="1555"/>
                    </a:lnTo>
                    <a:close/>
                  </a:path>
                </a:pathLst>
              </a:custGeom>
              <a:solidFill>
                <a:srgbClr val="FFCCB8"/>
              </a:solidFill>
              <a:ln w="9525">
                <a:noFill/>
                <a:round/>
                <a:headEnd/>
                <a:tailEnd/>
              </a:ln>
            </p:spPr>
            <p:txBody>
              <a:bodyPr/>
              <a:lstStyle/>
              <a:p>
                <a:endParaRPr lang="tr-TR"/>
              </a:p>
            </p:txBody>
          </p:sp>
          <p:sp>
            <p:nvSpPr>
              <p:cNvPr id="59552" name="Freeform 199"/>
              <p:cNvSpPr>
                <a:spLocks/>
              </p:cNvSpPr>
              <p:nvPr/>
            </p:nvSpPr>
            <p:spPr bwMode="auto">
              <a:xfrm rot="-2509385">
                <a:off x="2643" y="1388"/>
                <a:ext cx="188" cy="270"/>
              </a:xfrm>
              <a:custGeom>
                <a:avLst/>
                <a:gdLst>
                  <a:gd name="T0" fmla="*/ 0 w 2221"/>
                  <a:gd name="T1" fmla="*/ 0 h 3166"/>
                  <a:gd name="T2" fmla="*/ 0 w 2221"/>
                  <a:gd name="T3" fmla="*/ 0 h 3166"/>
                  <a:gd name="T4" fmla="*/ 0 w 2221"/>
                  <a:gd name="T5" fmla="*/ 0 h 3166"/>
                  <a:gd name="T6" fmla="*/ 0 w 2221"/>
                  <a:gd name="T7" fmla="*/ 0 h 3166"/>
                  <a:gd name="T8" fmla="*/ 0 w 2221"/>
                  <a:gd name="T9" fmla="*/ 0 h 3166"/>
                  <a:gd name="T10" fmla="*/ 0 w 2221"/>
                  <a:gd name="T11" fmla="*/ 0 h 3166"/>
                  <a:gd name="T12" fmla="*/ 0 w 2221"/>
                  <a:gd name="T13" fmla="*/ 0 h 3166"/>
                  <a:gd name="T14" fmla="*/ 0 w 2221"/>
                  <a:gd name="T15" fmla="*/ 0 h 3166"/>
                  <a:gd name="T16" fmla="*/ 0 w 2221"/>
                  <a:gd name="T17" fmla="*/ 0 h 3166"/>
                  <a:gd name="T18" fmla="*/ 0 w 2221"/>
                  <a:gd name="T19" fmla="*/ 0 h 3166"/>
                  <a:gd name="T20" fmla="*/ 0 w 2221"/>
                  <a:gd name="T21" fmla="*/ 0 h 3166"/>
                  <a:gd name="T22" fmla="*/ 0 w 2221"/>
                  <a:gd name="T23" fmla="*/ 0 h 3166"/>
                  <a:gd name="T24" fmla="*/ 0 w 2221"/>
                  <a:gd name="T25" fmla="*/ 0 h 3166"/>
                  <a:gd name="T26" fmla="*/ 0 w 2221"/>
                  <a:gd name="T27" fmla="*/ 0 h 3166"/>
                  <a:gd name="T28" fmla="*/ 0 w 2221"/>
                  <a:gd name="T29" fmla="*/ 0 h 3166"/>
                  <a:gd name="T30" fmla="*/ 0 w 2221"/>
                  <a:gd name="T31" fmla="*/ 0 h 3166"/>
                  <a:gd name="T32" fmla="*/ 0 w 2221"/>
                  <a:gd name="T33" fmla="*/ 0 h 3166"/>
                  <a:gd name="T34" fmla="*/ 0 w 2221"/>
                  <a:gd name="T35" fmla="*/ 0 h 3166"/>
                  <a:gd name="T36" fmla="*/ 0 w 2221"/>
                  <a:gd name="T37" fmla="*/ 0 h 3166"/>
                  <a:gd name="T38" fmla="*/ 0 w 2221"/>
                  <a:gd name="T39" fmla="*/ 0 h 3166"/>
                  <a:gd name="T40" fmla="*/ 0 w 2221"/>
                  <a:gd name="T41" fmla="*/ 0 h 3166"/>
                  <a:gd name="T42" fmla="*/ 0 w 2221"/>
                  <a:gd name="T43" fmla="*/ 0 h 3166"/>
                  <a:gd name="T44" fmla="*/ 0 w 2221"/>
                  <a:gd name="T45" fmla="*/ 0 h 3166"/>
                  <a:gd name="T46" fmla="*/ 0 w 2221"/>
                  <a:gd name="T47" fmla="*/ 0 h 3166"/>
                  <a:gd name="T48" fmla="*/ 0 w 2221"/>
                  <a:gd name="T49" fmla="*/ 0 h 3166"/>
                  <a:gd name="T50" fmla="*/ 0 w 2221"/>
                  <a:gd name="T51" fmla="*/ 0 h 3166"/>
                  <a:gd name="T52" fmla="*/ 0 w 2221"/>
                  <a:gd name="T53" fmla="*/ 0 h 3166"/>
                  <a:gd name="T54" fmla="*/ 0 w 2221"/>
                  <a:gd name="T55" fmla="*/ 0 h 3166"/>
                  <a:gd name="T56" fmla="*/ 0 w 2221"/>
                  <a:gd name="T57" fmla="*/ 0 h 3166"/>
                  <a:gd name="T58" fmla="*/ 0 w 2221"/>
                  <a:gd name="T59" fmla="*/ 0 h 3166"/>
                  <a:gd name="T60" fmla="*/ 0 w 2221"/>
                  <a:gd name="T61" fmla="*/ 0 h 3166"/>
                  <a:gd name="T62" fmla="*/ 0 w 2221"/>
                  <a:gd name="T63" fmla="*/ 0 h 3166"/>
                  <a:gd name="T64" fmla="*/ 0 w 2221"/>
                  <a:gd name="T65" fmla="*/ 0 h 3166"/>
                  <a:gd name="T66" fmla="*/ 0 w 2221"/>
                  <a:gd name="T67" fmla="*/ 0 h 3166"/>
                  <a:gd name="T68" fmla="*/ 0 w 2221"/>
                  <a:gd name="T69" fmla="*/ 0 h 3166"/>
                  <a:gd name="T70" fmla="*/ 0 w 2221"/>
                  <a:gd name="T71" fmla="*/ 0 h 3166"/>
                  <a:gd name="T72" fmla="*/ 0 w 2221"/>
                  <a:gd name="T73" fmla="*/ 0 h 3166"/>
                  <a:gd name="T74" fmla="*/ 0 w 2221"/>
                  <a:gd name="T75" fmla="*/ 0 h 3166"/>
                  <a:gd name="T76" fmla="*/ 0 w 2221"/>
                  <a:gd name="T77" fmla="*/ 0 h 3166"/>
                  <a:gd name="T78" fmla="*/ 0 w 2221"/>
                  <a:gd name="T79" fmla="*/ 0 h 3166"/>
                  <a:gd name="T80" fmla="*/ 0 w 2221"/>
                  <a:gd name="T81" fmla="*/ 0 h 3166"/>
                  <a:gd name="T82" fmla="*/ 0 w 2221"/>
                  <a:gd name="T83" fmla="*/ 0 h 3166"/>
                  <a:gd name="T84" fmla="*/ 0 w 2221"/>
                  <a:gd name="T85" fmla="*/ 0 h 3166"/>
                  <a:gd name="T86" fmla="*/ 0 w 2221"/>
                  <a:gd name="T87" fmla="*/ 0 h 3166"/>
                  <a:gd name="T88" fmla="*/ 0 w 2221"/>
                  <a:gd name="T89" fmla="*/ 0 h 3166"/>
                  <a:gd name="T90" fmla="*/ 0 w 2221"/>
                  <a:gd name="T91" fmla="*/ 0 h 3166"/>
                  <a:gd name="T92" fmla="*/ 0 w 2221"/>
                  <a:gd name="T93" fmla="*/ 0 h 3166"/>
                  <a:gd name="T94" fmla="*/ 0 w 2221"/>
                  <a:gd name="T95" fmla="*/ 0 h 31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21"/>
                  <a:gd name="T145" fmla="*/ 0 h 3166"/>
                  <a:gd name="T146" fmla="*/ 2221 w 2221"/>
                  <a:gd name="T147" fmla="*/ 3166 h 31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21" h="3166">
                    <a:moveTo>
                      <a:pt x="954" y="1474"/>
                    </a:moveTo>
                    <a:lnTo>
                      <a:pt x="815" y="1387"/>
                    </a:lnTo>
                    <a:lnTo>
                      <a:pt x="701" y="1312"/>
                    </a:lnTo>
                    <a:lnTo>
                      <a:pt x="610" y="1245"/>
                    </a:lnTo>
                    <a:lnTo>
                      <a:pt x="541" y="1184"/>
                    </a:lnTo>
                    <a:lnTo>
                      <a:pt x="487" y="1123"/>
                    </a:lnTo>
                    <a:lnTo>
                      <a:pt x="451" y="1062"/>
                    </a:lnTo>
                    <a:lnTo>
                      <a:pt x="425" y="997"/>
                    </a:lnTo>
                    <a:lnTo>
                      <a:pt x="410" y="924"/>
                    </a:lnTo>
                    <a:lnTo>
                      <a:pt x="398" y="849"/>
                    </a:lnTo>
                    <a:lnTo>
                      <a:pt x="385" y="781"/>
                    </a:lnTo>
                    <a:lnTo>
                      <a:pt x="374" y="718"/>
                    </a:lnTo>
                    <a:lnTo>
                      <a:pt x="368" y="663"/>
                    </a:lnTo>
                    <a:lnTo>
                      <a:pt x="367" y="610"/>
                    </a:lnTo>
                    <a:lnTo>
                      <a:pt x="374" y="562"/>
                    </a:lnTo>
                    <a:lnTo>
                      <a:pt x="389" y="516"/>
                    </a:lnTo>
                    <a:lnTo>
                      <a:pt x="416" y="475"/>
                    </a:lnTo>
                    <a:lnTo>
                      <a:pt x="461" y="428"/>
                    </a:lnTo>
                    <a:lnTo>
                      <a:pt x="532" y="373"/>
                    </a:lnTo>
                    <a:lnTo>
                      <a:pt x="617" y="314"/>
                    </a:lnTo>
                    <a:lnTo>
                      <a:pt x="710" y="255"/>
                    </a:lnTo>
                    <a:lnTo>
                      <a:pt x="800" y="198"/>
                    </a:lnTo>
                    <a:lnTo>
                      <a:pt x="880" y="151"/>
                    </a:lnTo>
                    <a:lnTo>
                      <a:pt x="943" y="114"/>
                    </a:lnTo>
                    <a:lnTo>
                      <a:pt x="980" y="94"/>
                    </a:lnTo>
                    <a:lnTo>
                      <a:pt x="1008" y="80"/>
                    </a:lnTo>
                    <a:lnTo>
                      <a:pt x="1050" y="65"/>
                    </a:lnTo>
                    <a:lnTo>
                      <a:pt x="1101" y="50"/>
                    </a:lnTo>
                    <a:lnTo>
                      <a:pt x="1160" y="35"/>
                    </a:lnTo>
                    <a:lnTo>
                      <a:pt x="1218" y="20"/>
                    </a:lnTo>
                    <a:lnTo>
                      <a:pt x="1276" y="10"/>
                    </a:lnTo>
                    <a:lnTo>
                      <a:pt x="1328" y="2"/>
                    </a:lnTo>
                    <a:lnTo>
                      <a:pt x="1371" y="0"/>
                    </a:lnTo>
                    <a:lnTo>
                      <a:pt x="1417" y="4"/>
                    </a:lnTo>
                    <a:lnTo>
                      <a:pt x="1480" y="18"/>
                    </a:lnTo>
                    <a:lnTo>
                      <a:pt x="1554" y="39"/>
                    </a:lnTo>
                    <a:lnTo>
                      <a:pt x="1635" y="67"/>
                    </a:lnTo>
                    <a:lnTo>
                      <a:pt x="1715" y="100"/>
                    </a:lnTo>
                    <a:lnTo>
                      <a:pt x="1792" y="138"/>
                    </a:lnTo>
                    <a:lnTo>
                      <a:pt x="1857" y="179"/>
                    </a:lnTo>
                    <a:lnTo>
                      <a:pt x="1909" y="224"/>
                    </a:lnTo>
                    <a:lnTo>
                      <a:pt x="1952" y="270"/>
                    </a:lnTo>
                    <a:lnTo>
                      <a:pt x="2002" y="324"/>
                    </a:lnTo>
                    <a:lnTo>
                      <a:pt x="2053" y="388"/>
                    </a:lnTo>
                    <a:lnTo>
                      <a:pt x="2104" y="467"/>
                    </a:lnTo>
                    <a:lnTo>
                      <a:pt x="2148" y="561"/>
                    </a:lnTo>
                    <a:lnTo>
                      <a:pt x="2186" y="676"/>
                    </a:lnTo>
                    <a:lnTo>
                      <a:pt x="2211" y="813"/>
                    </a:lnTo>
                    <a:lnTo>
                      <a:pt x="2221" y="978"/>
                    </a:lnTo>
                    <a:lnTo>
                      <a:pt x="2221" y="1147"/>
                    </a:lnTo>
                    <a:lnTo>
                      <a:pt x="2221" y="1304"/>
                    </a:lnTo>
                    <a:lnTo>
                      <a:pt x="2219" y="1446"/>
                    </a:lnTo>
                    <a:lnTo>
                      <a:pt x="2213" y="1579"/>
                    </a:lnTo>
                    <a:lnTo>
                      <a:pt x="2201" y="1701"/>
                    </a:lnTo>
                    <a:lnTo>
                      <a:pt x="2181" y="1818"/>
                    </a:lnTo>
                    <a:lnTo>
                      <a:pt x="2152" y="1930"/>
                    </a:lnTo>
                    <a:lnTo>
                      <a:pt x="2111" y="2039"/>
                    </a:lnTo>
                    <a:lnTo>
                      <a:pt x="2068" y="2135"/>
                    </a:lnTo>
                    <a:lnTo>
                      <a:pt x="2031" y="2211"/>
                    </a:lnTo>
                    <a:lnTo>
                      <a:pt x="1999" y="2273"/>
                    </a:lnTo>
                    <a:lnTo>
                      <a:pt x="1970" y="2324"/>
                    </a:lnTo>
                    <a:lnTo>
                      <a:pt x="1936" y="2366"/>
                    </a:lnTo>
                    <a:lnTo>
                      <a:pt x="1897" y="2406"/>
                    </a:lnTo>
                    <a:lnTo>
                      <a:pt x="1848" y="2445"/>
                    </a:lnTo>
                    <a:lnTo>
                      <a:pt x="1788" y="2491"/>
                    </a:lnTo>
                    <a:lnTo>
                      <a:pt x="1715" y="2538"/>
                    </a:lnTo>
                    <a:lnTo>
                      <a:pt x="1636" y="2587"/>
                    </a:lnTo>
                    <a:lnTo>
                      <a:pt x="1554" y="2633"/>
                    </a:lnTo>
                    <a:lnTo>
                      <a:pt x="1475" y="2679"/>
                    </a:lnTo>
                    <a:lnTo>
                      <a:pt x="1398" y="2722"/>
                    </a:lnTo>
                    <a:lnTo>
                      <a:pt x="1329" y="2764"/>
                    </a:lnTo>
                    <a:lnTo>
                      <a:pt x="1270" y="2802"/>
                    </a:lnTo>
                    <a:lnTo>
                      <a:pt x="1227" y="2839"/>
                    </a:lnTo>
                    <a:lnTo>
                      <a:pt x="1194" y="2878"/>
                    </a:lnTo>
                    <a:lnTo>
                      <a:pt x="1169" y="2927"/>
                    </a:lnTo>
                    <a:lnTo>
                      <a:pt x="1145" y="2981"/>
                    </a:lnTo>
                    <a:lnTo>
                      <a:pt x="1119" y="3036"/>
                    </a:lnTo>
                    <a:lnTo>
                      <a:pt x="1084" y="3085"/>
                    </a:lnTo>
                    <a:lnTo>
                      <a:pt x="1039" y="3127"/>
                    </a:lnTo>
                    <a:lnTo>
                      <a:pt x="978" y="3154"/>
                    </a:lnTo>
                    <a:lnTo>
                      <a:pt x="899" y="3166"/>
                    </a:lnTo>
                    <a:lnTo>
                      <a:pt x="807" y="3163"/>
                    </a:lnTo>
                    <a:lnTo>
                      <a:pt x="718" y="3158"/>
                    </a:lnTo>
                    <a:lnTo>
                      <a:pt x="632" y="3145"/>
                    </a:lnTo>
                    <a:lnTo>
                      <a:pt x="550" y="3128"/>
                    </a:lnTo>
                    <a:lnTo>
                      <a:pt x="470" y="3103"/>
                    </a:lnTo>
                    <a:lnTo>
                      <a:pt x="395" y="3071"/>
                    </a:lnTo>
                    <a:lnTo>
                      <a:pt x="325" y="3030"/>
                    </a:lnTo>
                    <a:lnTo>
                      <a:pt x="259" y="2980"/>
                    </a:lnTo>
                    <a:lnTo>
                      <a:pt x="195" y="2927"/>
                    </a:lnTo>
                    <a:lnTo>
                      <a:pt x="140" y="2883"/>
                    </a:lnTo>
                    <a:lnTo>
                      <a:pt x="90" y="2841"/>
                    </a:lnTo>
                    <a:lnTo>
                      <a:pt x="51" y="2799"/>
                    </a:lnTo>
                    <a:lnTo>
                      <a:pt x="20" y="2751"/>
                    </a:lnTo>
                    <a:lnTo>
                      <a:pt x="3" y="2695"/>
                    </a:lnTo>
                    <a:lnTo>
                      <a:pt x="0" y="2627"/>
                    </a:lnTo>
                    <a:lnTo>
                      <a:pt x="12" y="2545"/>
                    </a:lnTo>
                    <a:lnTo>
                      <a:pt x="28" y="2465"/>
                    </a:lnTo>
                    <a:lnTo>
                      <a:pt x="43" y="2410"/>
                    </a:lnTo>
                    <a:lnTo>
                      <a:pt x="55" y="2374"/>
                    </a:lnTo>
                    <a:lnTo>
                      <a:pt x="69" y="2354"/>
                    </a:lnTo>
                    <a:lnTo>
                      <a:pt x="86" y="2342"/>
                    </a:lnTo>
                    <a:lnTo>
                      <a:pt x="109" y="2333"/>
                    </a:lnTo>
                    <a:lnTo>
                      <a:pt x="141" y="2323"/>
                    </a:lnTo>
                    <a:lnTo>
                      <a:pt x="184" y="2306"/>
                    </a:lnTo>
                    <a:lnTo>
                      <a:pt x="227" y="2282"/>
                    </a:lnTo>
                    <a:lnTo>
                      <a:pt x="265" y="2254"/>
                    </a:lnTo>
                    <a:lnTo>
                      <a:pt x="293" y="2225"/>
                    </a:lnTo>
                    <a:lnTo>
                      <a:pt x="315" y="2195"/>
                    </a:lnTo>
                    <a:lnTo>
                      <a:pt x="327" y="2163"/>
                    </a:lnTo>
                    <a:lnTo>
                      <a:pt x="332" y="2133"/>
                    </a:lnTo>
                    <a:lnTo>
                      <a:pt x="328" y="2103"/>
                    </a:lnTo>
                    <a:lnTo>
                      <a:pt x="317" y="2077"/>
                    </a:lnTo>
                    <a:lnTo>
                      <a:pt x="297" y="2052"/>
                    </a:lnTo>
                    <a:lnTo>
                      <a:pt x="274" y="2029"/>
                    </a:lnTo>
                    <a:lnTo>
                      <a:pt x="252" y="2007"/>
                    </a:lnTo>
                    <a:lnTo>
                      <a:pt x="239" y="1985"/>
                    </a:lnTo>
                    <a:lnTo>
                      <a:pt x="237" y="1962"/>
                    </a:lnTo>
                    <a:lnTo>
                      <a:pt x="256" y="1936"/>
                    </a:lnTo>
                    <a:lnTo>
                      <a:pt x="298" y="1906"/>
                    </a:lnTo>
                    <a:lnTo>
                      <a:pt x="370" y="1873"/>
                    </a:lnTo>
                    <a:lnTo>
                      <a:pt x="448" y="1838"/>
                    </a:lnTo>
                    <a:lnTo>
                      <a:pt x="510" y="1812"/>
                    </a:lnTo>
                    <a:lnTo>
                      <a:pt x="560" y="1791"/>
                    </a:lnTo>
                    <a:lnTo>
                      <a:pt x="606" y="1776"/>
                    </a:lnTo>
                    <a:lnTo>
                      <a:pt x="649" y="1766"/>
                    </a:lnTo>
                    <a:lnTo>
                      <a:pt x="696" y="1760"/>
                    </a:lnTo>
                    <a:lnTo>
                      <a:pt x="754" y="1758"/>
                    </a:lnTo>
                    <a:lnTo>
                      <a:pt x="826" y="1761"/>
                    </a:lnTo>
                    <a:lnTo>
                      <a:pt x="908" y="1759"/>
                    </a:lnTo>
                    <a:lnTo>
                      <a:pt x="990" y="1751"/>
                    </a:lnTo>
                    <a:lnTo>
                      <a:pt x="1066" y="1735"/>
                    </a:lnTo>
                    <a:lnTo>
                      <a:pt x="1133" y="1716"/>
                    </a:lnTo>
                    <a:lnTo>
                      <a:pt x="1183" y="1692"/>
                    </a:lnTo>
                    <a:lnTo>
                      <a:pt x="1212" y="1666"/>
                    </a:lnTo>
                    <a:lnTo>
                      <a:pt x="1217" y="1639"/>
                    </a:lnTo>
                    <a:lnTo>
                      <a:pt x="1191" y="1613"/>
                    </a:lnTo>
                    <a:lnTo>
                      <a:pt x="1146" y="1587"/>
                    </a:lnTo>
                    <a:lnTo>
                      <a:pt x="1103" y="1562"/>
                    </a:lnTo>
                    <a:lnTo>
                      <a:pt x="1063" y="1537"/>
                    </a:lnTo>
                    <a:lnTo>
                      <a:pt x="1028" y="1517"/>
                    </a:lnTo>
                    <a:lnTo>
                      <a:pt x="997" y="1498"/>
                    </a:lnTo>
                    <a:lnTo>
                      <a:pt x="974" y="1486"/>
                    </a:lnTo>
                    <a:lnTo>
                      <a:pt x="959" y="1476"/>
                    </a:lnTo>
                    <a:lnTo>
                      <a:pt x="954" y="1474"/>
                    </a:lnTo>
                    <a:close/>
                  </a:path>
                </a:pathLst>
              </a:custGeom>
              <a:solidFill>
                <a:srgbClr val="FFC8B8"/>
              </a:solidFill>
              <a:ln w="9525">
                <a:noFill/>
                <a:round/>
                <a:headEnd/>
                <a:tailEnd/>
              </a:ln>
            </p:spPr>
            <p:txBody>
              <a:bodyPr/>
              <a:lstStyle/>
              <a:p>
                <a:endParaRPr lang="tr-TR"/>
              </a:p>
            </p:txBody>
          </p:sp>
          <p:sp>
            <p:nvSpPr>
              <p:cNvPr id="59553" name="Freeform 200"/>
              <p:cNvSpPr>
                <a:spLocks/>
              </p:cNvSpPr>
              <p:nvPr/>
            </p:nvSpPr>
            <p:spPr bwMode="auto">
              <a:xfrm rot="-2509385">
                <a:off x="2645" y="1397"/>
                <a:ext cx="182" cy="260"/>
              </a:xfrm>
              <a:custGeom>
                <a:avLst/>
                <a:gdLst>
                  <a:gd name="T0" fmla="*/ 0 w 2148"/>
                  <a:gd name="T1" fmla="*/ 0 h 3044"/>
                  <a:gd name="T2" fmla="*/ 0 w 2148"/>
                  <a:gd name="T3" fmla="*/ 0 h 3044"/>
                  <a:gd name="T4" fmla="*/ 0 w 2148"/>
                  <a:gd name="T5" fmla="*/ 0 h 3044"/>
                  <a:gd name="T6" fmla="*/ 0 w 2148"/>
                  <a:gd name="T7" fmla="*/ 0 h 3044"/>
                  <a:gd name="T8" fmla="*/ 0 w 2148"/>
                  <a:gd name="T9" fmla="*/ 0 h 3044"/>
                  <a:gd name="T10" fmla="*/ 0 w 2148"/>
                  <a:gd name="T11" fmla="*/ 0 h 3044"/>
                  <a:gd name="T12" fmla="*/ 0 w 2148"/>
                  <a:gd name="T13" fmla="*/ 0 h 3044"/>
                  <a:gd name="T14" fmla="*/ 0 w 2148"/>
                  <a:gd name="T15" fmla="*/ 0 h 3044"/>
                  <a:gd name="T16" fmla="*/ 0 w 2148"/>
                  <a:gd name="T17" fmla="*/ 0 h 3044"/>
                  <a:gd name="T18" fmla="*/ 0 w 2148"/>
                  <a:gd name="T19" fmla="*/ 0 h 3044"/>
                  <a:gd name="T20" fmla="*/ 0 w 2148"/>
                  <a:gd name="T21" fmla="*/ 0 h 3044"/>
                  <a:gd name="T22" fmla="*/ 0 w 2148"/>
                  <a:gd name="T23" fmla="*/ 0 h 3044"/>
                  <a:gd name="T24" fmla="*/ 0 w 2148"/>
                  <a:gd name="T25" fmla="*/ 0 h 3044"/>
                  <a:gd name="T26" fmla="*/ 0 w 2148"/>
                  <a:gd name="T27" fmla="*/ 0 h 3044"/>
                  <a:gd name="T28" fmla="*/ 0 w 2148"/>
                  <a:gd name="T29" fmla="*/ 0 h 3044"/>
                  <a:gd name="T30" fmla="*/ 0 w 2148"/>
                  <a:gd name="T31" fmla="*/ 0 h 3044"/>
                  <a:gd name="T32" fmla="*/ 0 w 2148"/>
                  <a:gd name="T33" fmla="*/ 0 h 3044"/>
                  <a:gd name="T34" fmla="*/ 0 w 2148"/>
                  <a:gd name="T35" fmla="*/ 0 h 3044"/>
                  <a:gd name="T36" fmla="*/ 0 w 2148"/>
                  <a:gd name="T37" fmla="*/ 0 h 3044"/>
                  <a:gd name="T38" fmla="*/ 0 w 2148"/>
                  <a:gd name="T39" fmla="*/ 0 h 3044"/>
                  <a:gd name="T40" fmla="*/ 0 w 2148"/>
                  <a:gd name="T41" fmla="*/ 0 h 3044"/>
                  <a:gd name="T42" fmla="*/ 0 w 2148"/>
                  <a:gd name="T43" fmla="*/ 0 h 3044"/>
                  <a:gd name="T44" fmla="*/ 0 w 2148"/>
                  <a:gd name="T45" fmla="*/ 0 h 3044"/>
                  <a:gd name="T46" fmla="*/ 0 w 2148"/>
                  <a:gd name="T47" fmla="*/ 0 h 3044"/>
                  <a:gd name="T48" fmla="*/ 0 w 2148"/>
                  <a:gd name="T49" fmla="*/ 0 h 3044"/>
                  <a:gd name="T50" fmla="*/ 0 w 2148"/>
                  <a:gd name="T51" fmla="*/ 0 h 3044"/>
                  <a:gd name="T52" fmla="*/ 0 w 2148"/>
                  <a:gd name="T53" fmla="*/ 0 h 3044"/>
                  <a:gd name="T54" fmla="*/ 0 w 2148"/>
                  <a:gd name="T55" fmla="*/ 0 h 3044"/>
                  <a:gd name="T56" fmla="*/ 0 w 2148"/>
                  <a:gd name="T57" fmla="*/ 0 h 3044"/>
                  <a:gd name="T58" fmla="*/ 0 w 2148"/>
                  <a:gd name="T59" fmla="*/ 0 h 3044"/>
                  <a:gd name="T60" fmla="*/ 0 w 2148"/>
                  <a:gd name="T61" fmla="*/ 0 h 3044"/>
                  <a:gd name="T62" fmla="*/ 0 w 2148"/>
                  <a:gd name="T63" fmla="*/ 0 h 3044"/>
                  <a:gd name="T64" fmla="*/ 0 w 2148"/>
                  <a:gd name="T65" fmla="*/ 0 h 3044"/>
                  <a:gd name="T66" fmla="*/ 0 w 2148"/>
                  <a:gd name="T67" fmla="*/ 0 h 3044"/>
                  <a:gd name="T68" fmla="*/ 0 w 2148"/>
                  <a:gd name="T69" fmla="*/ 0 h 3044"/>
                  <a:gd name="T70" fmla="*/ 0 w 2148"/>
                  <a:gd name="T71" fmla="*/ 0 h 3044"/>
                  <a:gd name="T72" fmla="*/ 0 w 2148"/>
                  <a:gd name="T73" fmla="*/ 0 h 3044"/>
                  <a:gd name="T74" fmla="*/ 0 w 2148"/>
                  <a:gd name="T75" fmla="*/ 0 h 3044"/>
                  <a:gd name="T76" fmla="*/ 0 w 2148"/>
                  <a:gd name="T77" fmla="*/ 0 h 3044"/>
                  <a:gd name="T78" fmla="*/ 0 w 2148"/>
                  <a:gd name="T79" fmla="*/ 0 h 3044"/>
                  <a:gd name="T80" fmla="*/ 0 w 2148"/>
                  <a:gd name="T81" fmla="*/ 0 h 3044"/>
                  <a:gd name="T82" fmla="*/ 0 w 2148"/>
                  <a:gd name="T83" fmla="*/ 0 h 3044"/>
                  <a:gd name="T84" fmla="*/ 0 w 2148"/>
                  <a:gd name="T85" fmla="*/ 0 h 3044"/>
                  <a:gd name="T86" fmla="*/ 0 w 2148"/>
                  <a:gd name="T87" fmla="*/ 0 h 3044"/>
                  <a:gd name="T88" fmla="*/ 0 w 2148"/>
                  <a:gd name="T89" fmla="*/ 0 h 3044"/>
                  <a:gd name="T90" fmla="*/ 0 w 2148"/>
                  <a:gd name="T91" fmla="*/ 0 h 3044"/>
                  <a:gd name="T92" fmla="*/ 0 w 2148"/>
                  <a:gd name="T93" fmla="*/ 0 h 3044"/>
                  <a:gd name="T94" fmla="*/ 0 w 2148"/>
                  <a:gd name="T95" fmla="*/ 0 h 30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48"/>
                  <a:gd name="T145" fmla="*/ 0 h 3044"/>
                  <a:gd name="T146" fmla="*/ 2148 w 2148"/>
                  <a:gd name="T147" fmla="*/ 3044 h 30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48" h="3044">
                    <a:moveTo>
                      <a:pt x="954" y="1393"/>
                    </a:moveTo>
                    <a:lnTo>
                      <a:pt x="816" y="1305"/>
                    </a:lnTo>
                    <a:lnTo>
                      <a:pt x="705" y="1227"/>
                    </a:lnTo>
                    <a:lnTo>
                      <a:pt x="619" y="1156"/>
                    </a:lnTo>
                    <a:lnTo>
                      <a:pt x="556" y="1089"/>
                    </a:lnTo>
                    <a:lnTo>
                      <a:pt x="507" y="1024"/>
                    </a:lnTo>
                    <a:lnTo>
                      <a:pt x="474" y="959"/>
                    </a:lnTo>
                    <a:lnTo>
                      <a:pt x="451" y="891"/>
                    </a:lnTo>
                    <a:lnTo>
                      <a:pt x="437" y="817"/>
                    </a:lnTo>
                    <a:lnTo>
                      <a:pt x="424" y="744"/>
                    </a:lnTo>
                    <a:lnTo>
                      <a:pt x="411" y="679"/>
                    </a:lnTo>
                    <a:lnTo>
                      <a:pt x="400" y="624"/>
                    </a:lnTo>
                    <a:lnTo>
                      <a:pt x="392" y="574"/>
                    </a:lnTo>
                    <a:lnTo>
                      <a:pt x="390" y="529"/>
                    </a:lnTo>
                    <a:lnTo>
                      <a:pt x="395" y="487"/>
                    </a:lnTo>
                    <a:lnTo>
                      <a:pt x="409" y="446"/>
                    </a:lnTo>
                    <a:lnTo>
                      <a:pt x="436" y="406"/>
                    </a:lnTo>
                    <a:lnTo>
                      <a:pt x="481" y="361"/>
                    </a:lnTo>
                    <a:lnTo>
                      <a:pt x="550" y="311"/>
                    </a:lnTo>
                    <a:lnTo>
                      <a:pt x="633" y="259"/>
                    </a:lnTo>
                    <a:lnTo>
                      <a:pt x="724" y="208"/>
                    </a:lnTo>
                    <a:lnTo>
                      <a:pt x="811" y="160"/>
                    </a:lnTo>
                    <a:lnTo>
                      <a:pt x="891" y="120"/>
                    </a:lnTo>
                    <a:lnTo>
                      <a:pt x="952" y="88"/>
                    </a:lnTo>
                    <a:lnTo>
                      <a:pt x="988" y="71"/>
                    </a:lnTo>
                    <a:lnTo>
                      <a:pt x="1015" y="58"/>
                    </a:lnTo>
                    <a:lnTo>
                      <a:pt x="1053" y="46"/>
                    </a:lnTo>
                    <a:lnTo>
                      <a:pt x="1101" y="35"/>
                    </a:lnTo>
                    <a:lnTo>
                      <a:pt x="1154" y="24"/>
                    </a:lnTo>
                    <a:lnTo>
                      <a:pt x="1209" y="14"/>
                    </a:lnTo>
                    <a:lnTo>
                      <a:pt x="1262" y="6"/>
                    </a:lnTo>
                    <a:lnTo>
                      <a:pt x="1311" y="1"/>
                    </a:lnTo>
                    <a:lnTo>
                      <a:pt x="1354" y="0"/>
                    </a:lnTo>
                    <a:lnTo>
                      <a:pt x="1397" y="3"/>
                    </a:lnTo>
                    <a:lnTo>
                      <a:pt x="1455" y="17"/>
                    </a:lnTo>
                    <a:lnTo>
                      <a:pt x="1521" y="36"/>
                    </a:lnTo>
                    <a:lnTo>
                      <a:pt x="1594" y="63"/>
                    </a:lnTo>
                    <a:lnTo>
                      <a:pt x="1665" y="95"/>
                    </a:lnTo>
                    <a:lnTo>
                      <a:pt x="1735" y="132"/>
                    </a:lnTo>
                    <a:lnTo>
                      <a:pt x="1795" y="173"/>
                    </a:lnTo>
                    <a:lnTo>
                      <a:pt x="1844" y="217"/>
                    </a:lnTo>
                    <a:lnTo>
                      <a:pt x="1887" y="262"/>
                    </a:lnTo>
                    <a:lnTo>
                      <a:pt x="1936" y="315"/>
                    </a:lnTo>
                    <a:lnTo>
                      <a:pt x="1986" y="377"/>
                    </a:lnTo>
                    <a:lnTo>
                      <a:pt x="2036" y="452"/>
                    </a:lnTo>
                    <a:lnTo>
                      <a:pt x="2079" y="544"/>
                    </a:lnTo>
                    <a:lnTo>
                      <a:pt x="2115" y="657"/>
                    </a:lnTo>
                    <a:lnTo>
                      <a:pt x="2139" y="793"/>
                    </a:lnTo>
                    <a:lnTo>
                      <a:pt x="2148" y="957"/>
                    </a:lnTo>
                    <a:lnTo>
                      <a:pt x="2148" y="1124"/>
                    </a:lnTo>
                    <a:lnTo>
                      <a:pt x="2148" y="1272"/>
                    </a:lnTo>
                    <a:lnTo>
                      <a:pt x="2145" y="1406"/>
                    </a:lnTo>
                    <a:lnTo>
                      <a:pt x="2139" y="1528"/>
                    </a:lnTo>
                    <a:lnTo>
                      <a:pt x="2127" y="1639"/>
                    </a:lnTo>
                    <a:lnTo>
                      <a:pt x="2106" y="1747"/>
                    </a:lnTo>
                    <a:lnTo>
                      <a:pt x="2077" y="1851"/>
                    </a:lnTo>
                    <a:lnTo>
                      <a:pt x="2036" y="1958"/>
                    </a:lnTo>
                    <a:lnTo>
                      <a:pt x="1992" y="2053"/>
                    </a:lnTo>
                    <a:lnTo>
                      <a:pt x="1954" y="2125"/>
                    </a:lnTo>
                    <a:lnTo>
                      <a:pt x="1920" y="2180"/>
                    </a:lnTo>
                    <a:lnTo>
                      <a:pt x="1887" y="2224"/>
                    </a:lnTo>
                    <a:lnTo>
                      <a:pt x="1850" y="2259"/>
                    </a:lnTo>
                    <a:lnTo>
                      <a:pt x="1809" y="2293"/>
                    </a:lnTo>
                    <a:lnTo>
                      <a:pt x="1758" y="2328"/>
                    </a:lnTo>
                    <a:lnTo>
                      <a:pt x="1697" y="2372"/>
                    </a:lnTo>
                    <a:lnTo>
                      <a:pt x="1625" y="2420"/>
                    </a:lnTo>
                    <a:lnTo>
                      <a:pt x="1551" y="2467"/>
                    </a:lnTo>
                    <a:lnTo>
                      <a:pt x="1473" y="2513"/>
                    </a:lnTo>
                    <a:lnTo>
                      <a:pt x="1401" y="2559"/>
                    </a:lnTo>
                    <a:lnTo>
                      <a:pt x="1330" y="2601"/>
                    </a:lnTo>
                    <a:lnTo>
                      <a:pt x="1267" y="2642"/>
                    </a:lnTo>
                    <a:lnTo>
                      <a:pt x="1212" y="2680"/>
                    </a:lnTo>
                    <a:lnTo>
                      <a:pt x="1170" y="2716"/>
                    </a:lnTo>
                    <a:lnTo>
                      <a:pt x="1138" y="2755"/>
                    </a:lnTo>
                    <a:lnTo>
                      <a:pt x="1113" y="2805"/>
                    </a:lnTo>
                    <a:lnTo>
                      <a:pt x="1092" y="2859"/>
                    </a:lnTo>
                    <a:lnTo>
                      <a:pt x="1068" y="2914"/>
                    </a:lnTo>
                    <a:lnTo>
                      <a:pt x="1036" y="2963"/>
                    </a:lnTo>
                    <a:lnTo>
                      <a:pt x="993" y="3005"/>
                    </a:lnTo>
                    <a:lnTo>
                      <a:pt x="934" y="3032"/>
                    </a:lnTo>
                    <a:lnTo>
                      <a:pt x="854" y="3044"/>
                    </a:lnTo>
                    <a:lnTo>
                      <a:pt x="763" y="3043"/>
                    </a:lnTo>
                    <a:lnTo>
                      <a:pt x="680" y="3042"/>
                    </a:lnTo>
                    <a:lnTo>
                      <a:pt x="602" y="3037"/>
                    </a:lnTo>
                    <a:lnTo>
                      <a:pt x="528" y="3027"/>
                    </a:lnTo>
                    <a:lnTo>
                      <a:pt x="457" y="3009"/>
                    </a:lnTo>
                    <a:lnTo>
                      <a:pt x="389" y="2984"/>
                    </a:lnTo>
                    <a:lnTo>
                      <a:pt x="323" y="2947"/>
                    </a:lnTo>
                    <a:lnTo>
                      <a:pt x="259" y="2899"/>
                    </a:lnTo>
                    <a:lnTo>
                      <a:pt x="195" y="2846"/>
                    </a:lnTo>
                    <a:lnTo>
                      <a:pt x="140" y="2802"/>
                    </a:lnTo>
                    <a:lnTo>
                      <a:pt x="90" y="2760"/>
                    </a:lnTo>
                    <a:lnTo>
                      <a:pt x="51" y="2718"/>
                    </a:lnTo>
                    <a:lnTo>
                      <a:pt x="20" y="2670"/>
                    </a:lnTo>
                    <a:lnTo>
                      <a:pt x="3" y="2614"/>
                    </a:lnTo>
                    <a:lnTo>
                      <a:pt x="0" y="2546"/>
                    </a:lnTo>
                    <a:lnTo>
                      <a:pt x="12" y="2464"/>
                    </a:lnTo>
                    <a:lnTo>
                      <a:pt x="28" y="2384"/>
                    </a:lnTo>
                    <a:lnTo>
                      <a:pt x="43" y="2329"/>
                    </a:lnTo>
                    <a:lnTo>
                      <a:pt x="55" y="2293"/>
                    </a:lnTo>
                    <a:lnTo>
                      <a:pt x="69" y="2273"/>
                    </a:lnTo>
                    <a:lnTo>
                      <a:pt x="86" y="2261"/>
                    </a:lnTo>
                    <a:lnTo>
                      <a:pt x="109" y="2252"/>
                    </a:lnTo>
                    <a:lnTo>
                      <a:pt x="141" y="2242"/>
                    </a:lnTo>
                    <a:lnTo>
                      <a:pt x="184" y="2225"/>
                    </a:lnTo>
                    <a:lnTo>
                      <a:pt x="228" y="2201"/>
                    </a:lnTo>
                    <a:lnTo>
                      <a:pt x="267" y="2175"/>
                    </a:lnTo>
                    <a:lnTo>
                      <a:pt x="299" y="2145"/>
                    </a:lnTo>
                    <a:lnTo>
                      <a:pt x="324" y="2116"/>
                    </a:lnTo>
                    <a:lnTo>
                      <a:pt x="340" y="2085"/>
                    </a:lnTo>
                    <a:lnTo>
                      <a:pt x="348" y="2056"/>
                    </a:lnTo>
                    <a:lnTo>
                      <a:pt x="345" y="2026"/>
                    </a:lnTo>
                    <a:lnTo>
                      <a:pt x="335" y="2000"/>
                    </a:lnTo>
                    <a:lnTo>
                      <a:pt x="315" y="1976"/>
                    </a:lnTo>
                    <a:lnTo>
                      <a:pt x="292" y="1955"/>
                    </a:lnTo>
                    <a:lnTo>
                      <a:pt x="270" y="1936"/>
                    </a:lnTo>
                    <a:lnTo>
                      <a:pt x="257" y="1918"/>
                    </a:lnTo>
                    <a:lnTo>
                      <a:pt x="256" y="1897"/>
                    </a:lnTo>
                    <a:lnTo>
                      <a:pt x="274" y="1874"/>
                    </a:lnTo>
                    <a:lnTo>
                      <a:pt x="316" y="1846"/>
                    </a:lnTo>
                    <a:lnTo>
                      <a:pt x="389" y="1814"/>
                    </a:lnTo>
                    <a:lnTo>
                      <a:pt x="466" y="1779"/>
                    </a:lnTo>
                    <a:lnTo>
                      <a:pt x="526" y="1752"/>
                    </a:lnTo>
                    <a:lnTo>
                      <a:pt x="574" y="1730"/>
                    </a:lnTo>
                    <a:lnTo>
                      <a:pt x="616" y="1715"/>
                    </a:lnTo>
                    <a:lnTo>
                      <a:pt x="654" y="1705"/>
                    </a:lnTo>
                    <a:lnTo>
                      <a:pt x="700" y="1699"/>
                    </a:lnTo>
                    <a:lnTo>
                      <a:pt x="754" y="1697"/>
                    </a:lnTo>
                    <a:lnTo>
                      <a:pt x="826" y="1700"/>
                    </a:lnTo>
                    <a:lnTo>
                      <a:pt x="908" y="1698"/>
                    </a:lnTo>
                    <a:lnTo>
                      <a:pt x="990" y="1687"/>
                    </a:lnTo>
                    <a:lnTo>
                      <a:pt x="1066" y="1669"/>
                    </a:lnTo>
                    <a:lnTo>
                      <a:pt x="1133" y="1646"/>
                    </a:lnTo>
                    <a:lnTo>
                      <a:pt x="1183" y="1617"/>
                    </a:lnTo>
                    <a:lnTo>
                      <a:pt x="1212" y="1589"/>
                    </a:lnTo>
                    <a:lnTo>
                      <a:pt x="1217" y="1558"/>
                    </a:lnTo>
                    <a:lnTo>
                      <a:pt x="1191" y="1532"/>
                    </a:lnTo>
                    <a:lnTo>
                      <a:pt x="1146" y="1506"/>
                    </a:lnTo>
                    <a:lnTo>
                      <a:pt x="1103" y="1481"/>
                    </a:lnTo>
                    <a:lnTo>
                      <a:pt x="1063" y="1456"/>
                    </a:lnTo>
                    <a:lnTo>
                      <a:pt x="1028" y="1436"/>
                    </a:lnTo>
                    <a:lnTo>
                      <a:pt x="997" y="1417"/>
                    </a:lnTo>
                    <a:lnTo>
                      <a:pt x="974" y="1405"/>
                    </a:lnTo>
                    <a:lnTo>
                      <a:pt x="959" y="1395"/>
                    </a:lnTo>
                    <a:lnTo>
                      <a:pt x="954" y="1393"/>
                    </a:lnTo>
                    <a:close/>
                  </a:path>
                </a:pathLst>
              </a:custGeom>
              <a:solidFill>
                <a:srgbClr val="FFC3B8"/>
              </a:solidFill>
              <a:ln w="9525">
                <a:noFill/>
                <a:round/>
                <a:headEnd/>
                <a:tailEnd/>
              </a:ln>
            </p:spPr>
            <p:txBody>
              <a:bodyPr/>
              <a:lstStyle/>
              <a:p>
                <a:endParaRPr lang="tr-TR"/>
              </a:p>
            </p:txBody>
          </p:sp>
          <p:sp>
            <p:nvSpPr>
              <p:cNvPr id="59554" name="Freeform 201"/>
              <p:cNvSpPr>
                <a:spLocks/>
              </p:cNvSpPr>
              <p:nvPr/>
            </p:nvSpPr>
            <p:spPr bwMode="auto">
              <a:xfrm rot="-2509385">
                <a:off x="2647" y="1405"/>
                <a:ext cx="175" cy="249"/>
              </a:xfrm>
              <a:custGeom>
                <a:avLst/>
                <a:gdLst>
                  <a:gd name="T0" fmla="*/ 0 w 2074"/>
                  <a:gd name="T1" fmla="*/ 0 h 2928"/>
                  <a:gd name="T2" fmla="*/ 0 w 2074"/>
                  <a:gd name="T3" fmla="*/ 0 h 2928"/>
                  <a:gd name="T4" fmla="*/ 0 w 2074"/>
                  <a:gd name="T5" fmla="*/ 0 h 2928"/>
                  <a:gd name="T6" fmla="*/ 0 w 2074"/>
                  <a:gd name="T7" fmla="*/ 0 h 2928"/>
                  <a:gd name="T8" fmla="*/ 0 w 2074"/>
                  <a:gd name="T9" fmla="*/ 0 h 2928"/>
                  <a:gd name="T10" fmla="*/ 0 w 2074"/>
                  <a:gd name="T11" fmla="*/ 0 h 2928"/>
                  <a:gd name="T12" fmla="*/ 0 w 2074"/>
                  <a:gd name="T13" fmla="*/ 0 h 2928"/>
                  <a:gd name="T14" fmla="*/ 0 w 2074"/>
                  <a:gd name="T15" fmla="*/ 0 h 2928"/>
                  <a:gd name="T16" fmla="*/ 0 w 2074"/>
                  <a:gd name="T17" fmla="*/ 0 h 2928"/>
                  <a:gd name="T18" fmla="*/ 0 w 2074"/>
                  <a:gd name="T19" fmla="*/ 0 h 2928"/>
                  <a:gd name="T20" fmla="*/ 0 w 2074"/>
                  <a:gd name="T21" fmla="*/ 0 h 2928"/>
                  <a:gd name="T22" fmla="*/ 0 w 2074"/>
                  <a:gd name="T23" fmla="*/ 0 h 2928"/>
                  <a:gd name="T24" fmla="*/ 0 w 2074"/>
                  <a:gd name="T25" fmla="*/ 0 h 2928"/>
                  <a:gd name="T26" fmla="*/ 0 w 2074"/>
                  <a:gd name="T27" fmla="*/ 0 h 2928"/>
                  <a:gd name="T28" fmla="*/ 0 w 2074"/>
                  <a:gd name="T29" fmla="*/ 0 h 2928"/>
                  <a:gd name="T30" fmla="*/ 0 w 2074"/>
                  <a:gd name="T31" fmla="*/ 0 h 2928"/>
                  <a:gd name="T32" fmla="*/ 0 w 2074"/>
                  <a:gd name="T33" fmla="*/ 0 h 2928"/>
                  <a:gd name="T34" fmla="*/ 0 w 2074"/>
                  <a:gd name="T35" fmla="*/ 0 h 2928"/>
                  <a:gd name="T36" fmla="*/ 0 w 2074"/>
                  <a:gd name="T37" fmla="*/ 0 h 2928"/>
                  <a:gd name="T38" fmla="*/ 0 w 2074"/>
                  <a:gd name="T39" fmla="*/ 0 h 2928"/>
                  <a:gd name="T40" fmla="*/ 0 w 2074"/>
                  <a:gd name="T41" fmla="*/ 0 h 2928"/>
                  <a:gd name="T42" fmla="*/ 0 w 2074"/>
                  <a:gd name="T43" fmla="*/ 0 h 2928"/>
                  <a:gd name="T44" fmla="*/ 0 w 2074"/>
                  <a:gd name="T45" fmla="*/ 0 h 2928"/>
                  <a:gd name="T46" fmla="*/ 0 w 2074"/>
                  <a:gd name="T47" fmla="*/ 0 h 2928"/>
                  <a:gd name="T48" fmla="*/ 0 w 2074"/>
                  <a:gd name="T49" fmla="*/ 0 h 2928"/>
                  <a:gd name="T50" fmla="*/ 0 w 2074"/>
                  <a:gd name="T51" fmla="*/ 0 h 2928"/>
                  <a:gd name="T52" fmla="*/ 0 w 2074"/>
                  <a:gd name="T53" fmla="*/ 0 h 2928"/>
                  <a:gd name="T54" fmla="*/ 0 w 2074"/>
                  <a:gd name="T55" fmla="*/ 0 h 2928"/>
                  <a:gd name="T56" fmla="*/ 0 w 2074"/>
                  <a:gd name="T57" fmla="*/ 0 h 2928"/>
                  <a:gd name="T58" fmla="*/ 0 w 2074"/>
                  <a:gd name="T59" fmla="*/ 0 h 2928"/>
                  <a:gd name="T60" fmla="*/ 0 w 2074"/>
                  <a:gd name="T61" fmla="*/ 0 h 2928"/>
                  <a:gd name="T62" fmla="*/ 0 w 2074"/>
                  <a:gd name="T63" fmla="*/ 0 h 2928"/>
                  <a:gd name="T64" fmla="*/ 0 w 2074"/>
                  <a:gd name="T65" fmla="*/ 0 h 2928"/>
                  <a:gd name="T66" fmla="*/ 0 w 2074"/>
                  <a:gd name="T67" fmla="*/ 0 h 2928"/>
                  <a:gd name="T68" fmla="*/ 0 w 2074"/>
                  <a:gd name="T69" fmla="*/ 0 h 2928"/>
                  <a:gd name="T70" fmla="*/ 0 w 2074"/>
                  <a:gd name="T71" fmla="*/ 0 h 2928"/>
                  <a:gd name="T72" fmla="*/ 0 w 2074"/>
                  <a:gd name="T73" fmla="*/ 0 h 2928"/>
                  <a:gd name="T74" fmla="*/ 0 w 2074"/>
                  <a:gd name="T75" fmla="*/ 0 h 2928"/>
                  <a:gd name="T76" fmla="*/ 0 w 2074"/>
                  <a:gd name="T77" fmla="*/ 0 h 2928"/>
                  <a:gd name="T78" fmla="*/ 0 w 2074"/>
                  <a:gd name="T79" fmla="*/ 0 h 2928"/>
                  <a:gd name="T80" fmla="*/ 0 w 2074"/>
                  <a:gd name="T81" fmla="*/ 0 h 2928"/>
                  <a:gd name="T82" fmla="*/ 0 w 2074"/>
                  <a:gd name="T83" fmla="*/ 0 h 2928"/>
                  <a:gd name="T84" fmla="*/ 0 w 2074"/>
                  <a:gd name="T85" fmla="*/ 0 h 2928"/>
                  <a:gd name="T86" fmla="*/ 0 w 2074"/>
                  <a:gd name="T87" fmla="*/ 0 h 2928"/>
                  <a:gd name="T88" fmla="*/ 0 w 2074"/>
                  <a:gd name="T89" fmla="*/ 0 h 2928"/>
                  <a:gd name="T90" fmla="*/ 0 w 2074"/>
                  <a:gd name="T91" fmla="*/ 0 h 2928"/>
                  <a:gd name="T92" fmla="*/ 0 w 2074"/>
                  <a:gd name="T93" fmla="*/ 0 h 2928"/>
                  <a:gd name="T94" fmla="*/ 0 w 2074"/>
                  <a:gd name="T95" fmla="*/ 0 h 29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74"/>
                  <a:gd name="T145" fmla="*/ 0 h 2928"/>
                  <a:gd name="T146" fmla="*/ 2074 w 2074"/>
                  <a:gd name="T147" fmla="*/ 2928 h 29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74" h="2928">
                    <a:moveTo>
                      <a:pt x="954" y="1313"/>
                    </a:moveTo>
                    <a:lnTo>
                      <a:pt x="817" y="1224"/>
                    </a:lnTo>
                    <a:lnTo>
                      <a:pt x="710" y="1143"/>
                    </a:lnTo>
                    <a:lnTo>
                      <a:pt x="628" y="1067"/>
                    </a:lnTo>
                    <a:lnTo>
                      <a:pt x="569" y="996"/>
                    </a:lnTo>
                    <a:lnTo>
                      <a:pt x="526" y="925"/>
                    </a:lnTo>
                    <a:lnTo>
                      <a:pt x="496" y="856"/>
                    </a:lnTo>
                    <a:lnTo>
                      <a:pt x="477" y="784"/>
                    </a:lnTo>
                    <a:lnTo>
                      <a:pt x="465" y="710"/>
                    </a:lnTo>
                    <a:lnTo>
                      <a:pt x="451" y="637"/>
                    </a:lnTo>
                    <a:lnTo>
                      <a:pt x="437" y="578"/>
                    </a:lnTo>
                    <a:lnTo>
                      <a:pt x="425" y="528"/>
                    </a:lnTo>
                    <a:lnTo>
                      <a:pt x="416" y="486"/>
                    </a:lnTo>
                    <a:lnTo>
                      <a:pt x="411" y="447"/>
                    </a:lnTo>
                    <a:lnTo>
                      <a:pt x="416" y="412"/>
                    </a:lnTo>
                    <a:lnTo>
                      <a:pt x="431" y="375"/>
                    </a:lnTo>
                    <a:lnTo>
                      <a:pt x="457" y="338"/>
                    </a:lnTo>
                    <a:lnTo>
                      <a:pt x="501" y="294"/>
                    </a:lnTo>
                    <a:lnTo>
                      <a:pt x="568" y="250"/>
                    </a:lnTo>
                    <a:lnTo>
                      <a:pt x="650" y="205"/>
                    </a:lnTo>
                    <a:lnTo>
                      <a:pt x="738" y="163"/>
                    </a:lnTo>
                    <a:lnTo>
                      <a:pt x="824" y="123"/>
                    </a:lnTo>
                    <a:lnTo>
                      <a:pt x="901" y="90"/>
                    </a:lnTo>
                    <a:lnTo>
                      <a:pt x="960" y="64"/>
                    </a:lnTo>
                    <a:lnTo>
                      <a:pt x="996" y="48"/>
                    </a:lnTo>
                    <a:lnTo>
                      <a:pt x="1021" y="37"/>
                    </a:lnTo>
                    <a:lnTo>
                      <a:pt x="1058" y="27"/>
                    </a:lnTo>
                    <a:lnTo>
                      <a:pt x="1101" y="19"/>
                    </a:lnTo>
                    <a:lnTo>
                      <a:pt x="1150" y="13"/>
                    </a:lnTo>
                    <a:lnTo>
                      <a:pt x="1200" y="6"/>
                    </a:lnTo>
                    <a:lnTo>
                      <a:pt x="1250" y="3"/>
                    </a:lnTo>
                    <a:lnTo>
                      <a:pt x="1296" y="0"/>
                    </a:lnTo>
                    <a:lnTo>
                      <a:pt x="1337" y="0"/>
                    </a:lnTo>
                    <a:lnTo>
                      <a:pt x="1379" y="3"/>
                    </a:lnTo>
                    <a:lnTo>
                      <a:pt x="1431" y="16"/>
                    </a:lnTo>
                    <a:lnTo>
                      <a:pt x="1491" y="34"/>
                    </a:lnTo>
                    <a:lnTo>
                      <a:pt x="1554" y="60"/>
                    </a:lnTo>
                    <a:lnTo>
                      <a:pt x="1617" y="90"/>
                    </a:lnTo>
                    <a:lnTo>
                      <a:pt x="1678" y="126"/>
                    </a:lnTo>
                    <a:lnTo>
                      <a:pt x="1733" y="166"/>
                    </a:lnTo>
                    <a:lnTo>
                      <a:pt x="1779" y="210"/>
                    </a:lnTo>
                    <a:lnTo>
                      <a:pt x="1821" y="256"/>
                    </a:lnTo>
                    <a:lnTo>
                      <a:pt x="1870" y="306"/>
                    </a:lnTo>
                    <a:lnTo>
                      <a:pt x="1919" y="366"/>
                    </a:lnTo>
                    <a:lnTo>
                      <a:pt x="1967" y="439"/>
                    </a:lnTo>
                    <a:lnTo>
                      <a:pt x="2007" y="527"/>
                    </a:lnTo>
                    <a:lnTo>
                      <a:pt x="2043" y="638"/>
                    </a:lnTo>
                    <a:lnTo>
                      <a:pt x="2065" y="773"/>
                    </a:lnTo>
                    <a:lnTo>
                      <a:pt x="2074" y="936"/>
                    </a:lnTo>
                    <a:lnTo>
                      <a:pt x="2074" y="1100"/>
                    </a:lnTo>
                    <a:lnTo>
                      <a:pt x="2074" y="1243"/>
                    </a:lnTo>
                    <a:lnTo>
                      <a:pt x="2071" y="1366"/>
                    </a:lnTo>
                    <a:lnTo>
                      <a:pt x="2065" y="1477"/>
                    </a:lnTo>
                    <a:lnTo>
                      <a:pt x="2053" y="1578"/>
                    </a:lnTo>
                    <a:lnTo>
                      <a:pt x="2032" y="1676"/>
                    </a:lnTo>
                    <a:lnTo>
                      <a:pt x="2002" y="1774"/>
                    </a:lnTo>
                    <a:lnTo>
                      <a:pt x="1961" y="1878"/>
                    </a:lnTo>
                    <a:lnTo>
                      <a:pt x="1914" y="1970"/>
                    </a:lnTo>
                    <a:lnTo>
                      <a:pt x="1876" y="2039"/>
                    </a:lnTo>
                    <a:lnTo>
                      <a:pt x="1839" y="2088"/>
                    </a:lnTo>
                    <a:lnTo>
                      <a:pt x="1803" y="2126"/>
                    </a:lnTo>
                    <a:lnTo>
                      <a:pt x="1763" y="2154"/>
                    </a:lnTo>
                    <a:lnTo>
                      <a:pt x="1719" y="2182"/>
                    </a:lnTo>
                    <a:lnTo>
                      <a:pt x="1667" y="2214"/>
                    </a:lnTo>
                    <a:lnTo>
                      <a:pt x="1605" y="2256"/>
                    </a:lnTo>
                    <a:lnTo>
                      <a:pt x="1535" y="2303"/>
                    </a:lnTo>
                    <a:lnTo>
                      <a:pt x="1464" y="2350"/>
                    </a:lnTo>
                    <a:lnTo>
                      <a:pt x="1394" y="2395"/>
                    </a:lnTo>
                    <a:lnTo>
                      <a:pt x="1327" y="2440"/>
                    </a:lnTo>
                    <a:lnTo>
                      <a:pt x="1262" y="2481"/>
                    </a:lnTo>
                    <a:lnTo>
                      <a:pt x="1205" y="2522"/>
                    </a:lnTo>
                    <a:lnTo>
                      <a:pt x="1154" y="2560"/>
                    </a:lnTo>
                    <a:lnTo>
                      <a:pt x="1114" y="2596"/>
                    </a:lnTo>
                    <a:lnTo>
                      <a:pt x="1083" y="2635"/>
                    </a:lnTo>
                    <a:lnTo>
                      <a:pt x="1060" y="2683"/>
                    </a:lnTo>
                    <a:lnTo>
                      <a:pt x="1039" y="2737"/>
                    </a:lnTo>
                    <a:lnTo>
                      <a:pt x="1018" y="2793"/>
                    </a:lnTo>
                    <a:lnTo>
                      <a:pt x="987" y="2842"/>
                    </a:lnTo>
                    <a:lnTo>
                      <a:pt x="946" y="2884"/>
                    </a:lnTo>
                    <a:lnTo>
                      <a:pt x="888" y="2911"/>
                    </a:lnTo>
                    <a:lnTo>
                      <a:pt x="810" y="2923"/>
                    </a:lnTo>
                    <a:lnTo>
                      <a:pt x="721" y="2924"/>
                    </a:lnTo>
                    <a:lnTo>
                      <a:pt x="643" y="2927"/>
                    </a:lnTo>
                    <a:lnTo>
                      <a:pt x="571" y="2928"/>
                    </a:lnTo>
                    <a:lnTo>
                      <a:pt x="506" y="2926"/>
                    </a:lnTo>
                    <a:lnTo>
                      <a:pt x="442" y="2916"/>
                    </a:lnTo>
                    <a:lnTo>
                      <a:pt x="382" y="2898"/>
                    </a:lnTo>
                    <a:lnTo>
                      <a:pt x="320" y="2865"/>
                    </a:lnTo>
                    <a:lnTo>
                      <a:pt x="259" y="2819"/>
                    </a:lnTo>
                    <a:lnTo>
                      <a:pt x="195" y="2766"/>
                    </a:lnTo>
                    <a:lnTo>
                      <a:pt x="140" y="2722"/>
                    </a:lnTo>
                    <a:lnTo>
                      <a:pt x="90" y="2680"/>
                    </a:lnTo>
                    <a:lnTo>
                      <a:pt x="51" y="2638"/>
                    </a:lnTo>
                    <a:lnTo>
                      <a:pt x="20" y="2590"/>
                    </a:lnTo>
                    <a:lnTo>
                      <a:pt x="3" y="2534"/>
                    </a:lnTo>
                    <a:lnTo>
                      <a:pt x="0" y="2466"/>
                    </a:lnTo>
                    <a:lnTo>
                      <a:pt x="12" y="2384"/>
                    </a:lnTo>
                    <a:lnTo>
                      <a:pt x="28" y="2304"/>
                    </a:lnTo>
                    <a:lnTo>
                      <a:pt x="43" y="2249"/>
                    </a:lnTo>
                    <a:lnTo>
                      <a:pt x="55" y="2213"/>
                    </a:lnTo>
                    <a:lnTo>
                      <a:pt x="69" y="2193"/>
                    </a:lnTo>
                    <a:lnTo>
                      <a:pt x="86" y="2181"/>
                    </a:lnTo>
                    <a:lnTo>
                      <a:pt x="109" y="2172"/>
                    </a:lnTo>
                    <a:lnTo>
                      <a:pt x="141" y="2162"/>
                    </a:lnTo>
                    <a:lnTo>
                      <a:pt x="184" y="2145"/>
                    </a:lnTo>
                    <a:lnTo>
                      <a:pt x="228" y="2121"/>
                    </a:lnTo>
                    <a:lnTo>
                      <a:pt x="270" y="2095"/>
                    </a:lnTo>
                    <a:lnTo>
                      <a:pt x="304" y="2066"/>
                    </a:lnTo>
                    <a:lnTo>
                      <a:pt x="333" y="2038"/>
                    </a:lnTo>
                    <a:lnTo>
                      <a:pt x="352" y="2007"/>
                    </a:lnTo>
                    <a:lnTo>
                      <a:pt x="362" y="1979"/>
                    </a:lnTo>
                    <a:lnTo>
                      <a:pt x="362" y="1950"/>
                    </a:lnTo>
                    <a:lnTo>
                      <a:pt x="353" y="1924"/>
                    </a:lnTo>
                    <a:lnTo>
                      <a:pt x="333" y="1900"/>
                    </a:lnTo>
                    <a:lnTo>
                      <a:pt x="310" y="1882"/>
                    </a:lnTo>
                    <a:lnTo>
                      <a:pt x="289" y="1865"/>
                    </a:lnTo>
                    <a:lnTo>
                      <a:pt x="276" y="1851"/>
                    </a:lnTo>
                    <a:lnTo>
                      <a:pt x="275" y="1833"/>
                    </a:lnTo>
                    <a:lnTo>
                      <a:pt x="293" y="1813"/>
                    </a:lnTo>
                    <a:lnTo>
                      <a:pt x="335" y="1786"/>
                    </a:lnTo>
                    <a:lnTo>
                      <a:pt x="408" y="1755"/>
                    </a:lnTo>
                    <a:lnTo>
                      <a:pt x="483" y="1720"/>
                    </a:lnTo>
                    <a:lnTo>
                      <a:pt x="542" y="1693"/>
                    </a:lnTo>
                    <a:lnTo>
                      <a:pt x="586" y="1671"/>
                    </a:lnTo>
                    <a:lnTo>
                      <a:pt x="625" y="1656"/>
                    </a:lnTo>
                    <a:lnTo>
                      <a:pt x="660" y="1645"/>
                    </a:lnTo>
                    <a:lnTo>
                      <a:pt x="703" y="1639"/>
                    </a:lnTo>
                    <a:lnTo>
                      <a:pt x="755" y="1637"/>
                    </a:lnTo>
                    <a:lnTo>
                      <a:pt x="826" y="1640"/>
                    </a:lnTo>
                    <a:lnTo>
                      <a:pt x="908" y="1637"/>
                    </a:lnTo>
                    <a:lnTo>
                      <a:pt x="990" y="1623"/>
                    </a:lnTo>
                    <a:lnTo>
                      <a:pt x="1066" y="1602"/>
                    </a:lnTo>
                    <a:lnTo>
                      <a:pt x="1133" y="1575"/>
                    </a:lnTo>
                    <a:lnTo>
                      <a:pt x="1183" y="1544"/>
                    </a:lnTo>
                    <a:lnTo>
                      <a:pt x="1212" y="1512"/>
                    </a:lnTo>
                    <a:lnTo>
                      <a:pt x="1217" y="1479"/>
                    </a:lnTo>
                    <a:lnTo>
                      <a:pt x="1191" y="1452"/>
                    </a:lnTo>
                    <a:lnTo>
                      <a:pt x="1146" y="1426"/>
                    </a:lnTo>
                    <a:lnTo>
                      <a:pt x="1103" y="1401"/>
                    </a:lnTo>
                    <a:lnTo>
                      <a:pt x="1063" y="1376"/>
                    </a:lnTo>
                    <a:lnTo>
                      <a:pt x="1028" y="1356"/>
                    </a:lnTo>
                    <a:lnTo>
                      <a:pt x="997" y="1337"/>
                    </a:lnTo>
                    <a:lnTo>
                      <a:pt x="974" y="1325"/>
                    </a:lnTo>
                    <a:lnTo>
                      <a:pt x="959" y="1315"/>
                    </a:lnTo>
                    <a:lnTo>
                      <a:pt x="954" y="1313"/>
                    </a:lnTo>
                    <a:close/>
                  </a:path>
                </a:pathLst>
              </a:custGeom>
              <a:solidFill>
                <a:srgbClr val="FFBEB8"/>
              </a:solidFill>
              <a:ln w="9525">
                <a:noFill/>
                <a:round/>
                <a:headEnd/>
                <a:tailEnd/>
              </a:ln>
            </p:spPr>
            <p:txBody>
              <a:bodyPr/>
              <a:lstStyle/>
              <a:p>
                <a:endParaRPr lang="tr-TR"/>
              </a:p>
            </p:txBody>
          </p:sp>
          <p:sp>
            <p:nvSpPr>
              <p:cNvPr id="59555" name="Freeform 202"/>
              <p:cNvSpPr>
                <a:spLocks/>
              </p:cNvSpPr>
              <p:nvPr/>
            </p:nvSpPr>
            <p:spPr bwMode="auto">
              <a:xfrm rot="-2509385">
                <a:off x="2650" y="1414"/>
                <a:ext cx="169" cy="241"/>
              </a:xfrm>
              <a:custGeom>
                <a:avLst/>
                <a:gdLst>
                  <a:gd name="T0" fmla="*/ 0 w 2002"/>
                  <a:gd name="T1" fmla="*/ 0 h 2826"/>
                  <a:gd name="T2" fmla="*/ 0 w 2002"/>
                  <a:gd name="T3" fmla="*/ 0 h 2826"/>
                  <a:gd name="T4" fmla="*/ 0 w 2002"/>
                  <a:gd name="T5" fmla="*/ 0 h 2826"/>
                  <a:gd name="T6" fmla="*/ 0 w 2002"/>
                  <a:gd name="T7" fmla="*/ 0 h 2826"/>
                  <a:gd name="T8" fmla="*/ 0 w 2002"/>
                  <a:gd name="T9" fmla="*/ 0 h 2826"/>
                  <a:gd name="T10" fmla="*/ 0 w 2002"/>
                  <a:gd name="T11" fmla="*/ 0 h 2826"/>
                  <a:gd name="T12" fmla="*/ 0 w 2002"/>
                  <a:gd name="T13" fmla="*/ 0 h 2826"/>
                  <a:gd name="T14" fmla="*/ 0 w 2002"/>
                  <a:gd name="T15" fmla="*/ 0 h 2826"/>
                  <a:gd name="T16" fmla="*/ 0 w 2002"/>
                  <a:gd name="T17" fmla="*/ 0 h 2826"/>
                  <a:gd name="T18" fmla="*/ 0 w 2002"/>
                  <a:gd name="T19" fmla="*/ 0 h 2826"/>
                  <a:gd name="T20" fmla="*/ 0 w 2002"/>
                  <a:gd name="T21" fmla="*/ 0 h 2826"/>
                  <a:gd name="T22" fmla="*/ 0 w 2002"/>
                  <a:gd name="T23" fmla="*/ 0 h 2826"/>
                  <a:gd name="T24" fmla="*/ 0 w 2002"/>
                  <a:gd name="T25" fmla="*/ 0 h 2826"/>
                  <a:gd name="T26" fmla="*/ 0 w 2002"/>
                  <a:gd name="T27" fmla="*/ 0 h 2826"/>
                  <a:gd name="T28" fmla="*/ 0 w 2002"/>
                  <a:gd name="T29" fmla="*/ 0 h 2826"/>
                  <a:gd name="T30" fmla="*/ 0 w 2002"/>
                  <a:gd name="T31" fmla="*/ 0 h 2826"/>
                  <a:gd name="T32" fmla="*/ 0 w 2002"/>
                  <a:gd name="T33" fmla="*/ 0 h 2826"/>
                  <a:gd name="T34" fmla="*/ 0 w 2002"/>
                  <a:gd name="T35" fmla="*/ 0 h 2826"/>
                  <a:gd name="T36" fmla="*/ 0 w 2002"/>
                  <a:gd name="T37" fmla="*/ 0 h 2826"/>
                  <a:gd name="T38" fmla="*/ 0 w 2002"/>
                  <a:gd name="T39" fmla="*/ 0 h 2826"/>
                  <a:gd name="T40" fmla="*/ 0 w 2002"/>
                  <a:gd name="T41" fmla="*/ 0 h 2826"/>
                  <a:gd name="T42" fmla="*/ 0 w 2002"/>
                  <a:gd name="T43" fmla="*/ 0 h 2826"/>
                  <a:gd name="T44" fmla="*/ 0 w 2002"/>
                  <a:gd name="T45" fmla="*/ 0 h 2826"/>
                  <a:gd name="T46" fmla="*/ 0 w 2002"/>
                  <a:gd name="T47" fmla="*/ 0 h 2826"/>
                  <a:gd name="T48" fmla="*/ 0 w 2002"/>
                  <a:gd name="T49" fmla="*/ 0 h 2826"/>
                  <a:gd name="T50" fmla="*/ 0 w 2002"/>
                  <a:gd name="T51" fmla="*/ 0 h 2826"/>
                  <a:gd name="T52" fmla="*/ 0 w 2002"/>
                  <a:gd name="T53" fmla="*/ 0 h 2826"/>
                  <a:gd name="T54" fmla="*/ 0 w 2002"/>
                  <a:gd name="T55" fmla="*/ 0 h 2826"/>
                  <a:gd name="T56" fmla="*/ 0 w 2002"/>
                  <a:gd name="T57" fmla="*/ 0 h 2826"/>
                  <a:gd name="T58" fmla="*/ 0 w 2002"/>
                  <a:gd name="T59" fmla="*/ 0 h 2826"/>
                  <a:gd name="T60" fmla="*/ 0 w 2002"/>
                  <a:gd name="T61" fmla="*/ 0 h 2826"/>
                  <a:gd name="T62" fmla="*/ 0 w 2002"/>
                  <a:gd name="T63" fmla="*/ 0 h 2826"/>
                  <a:gd name="T64" fmla="*/ 0 w 2002"/>
                  <a:gd name="T65" fmla="*/ 0 h 2826"/>
                  <a:gd name="T66" fmla="*/ 0 w 2002"/>
                  <a:gd name="T67" fmla="*/ 0 h 2826"/>
                  <a:gd name="T68" fmla="*/ 0 w 2002"/>
                  <a:gd name="T69" fmla="*/ 0 h 2826"/>
                  <a:gd name="T70" fmla="*/ 0 w 2002"/>
                  <a:gd name="T71" fmla="*/ 0 h 2826"/>
                  <a:gd name="T72" fmla="*/ 0 w 2002"/>
                  <a:gd name="T73" fmla="*/ 0 h 2826"/>
                  <a:gd name="T74" fmla="*/ 0 w 2002"/>
                  <a:gd name="T75" fmla="*/ 0 h 2826"/>
                  <a:gd name="T76" fmla="*/ 0 w 2002"/>
                  <a:gd name="T77" fmla="*/ 0 h 2826"/>
                  <a:gd name="T78" fmla="*/ 0 w 2002"/>
                  <a:gd name="T79" fmla="*/ 0 h 2826"/>
                  <a:gd name="T80" fmla="*/ 0 w 2002"/>
                  <a:gd name="T81" fmla="*/ 0 h 2826"/>
                  <a:gd name="T82" fmla="*/ 0 w 2002"/>
                  <a:gd name="T83" fmla="*/ 0 h 2826"/>
                  <a:gd name="T84" fmla="*/ 0 w 2002"/>
                  <a:gd name="T85" fmla="*/ 0 h 2826"/>
                  <a:gd name="T86" fmla="*/ 0 w 2002"/>
                  <a:gd name="T87" fmla="*/ 0 h 2826"/>
                  <a:gd name="T88" fmla="*/ 0 w 2002"/>
                  <a:gd name="T89" fmla="*/ 0 h 2826"/>
                  <a:gd name="T90" fmla="*/ 0 w 2002"/>
                  <a:gd name="T91" fmla="*/ 0 h 2826"/>
                  <a:gd name="T92" fmla="*/ 0 w 2002"/>
                  <a:gd name="T93" fmla="*/ 0 h 2826"/>
                  <a:gd name="T94" fmla="*/ 0 w 2002"/>
                  <a:gd name="T95" fmla="*/ 0 h 28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2"/>
                  <a:gd name="T145" fmla="*/ 0 h 2826"/>
                  <a:gd name="T146" fmla="*/ 2002 w 2002"/>
                  <a:gd name="T147" fmla="*/ 2826 h 28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2" h="2826">
                    <a:moveTo>
                      <a:pt x="954" y="1233"/>
                    </a:moveTo>
                    <a:lnTo>
                      <a:pt x="818" y="1143"/>
                    </a:lnTo>
                    <a:lnTo>
                      <a:pt x="715" y="1059"/>
                    </a:lnTo>
                    <a:lnTo>
                      <a:pt x="636" y="979"/>
                    </a:lnTo>
                    <a:lnTo>
                      <a:pt x="583" y="902"/>
                    </a:lnTo>
                    <a:lnTo>
                      <a:pt x="544" y="827"/>
                    </a:lnTo>
                    <a:lnTo>
                      <a:pt x="520" y="754"/>
                    </a:lnTo>
                    <a:lnTo>
                      <a:pt x="504" y="678"/>
                    </a:lnTo>
                    <a:lnTo>
                      <a:pt x="493" y="602"/>
                    </a:lnTo>
                    <a:lnTo>
                      <a:pt x="478" y="532"/>
                    </a:lnTo>
                    <a:lnTo>
                      <a:pt x="465" y="477"/>
                    </a:lnTo>
                    <a:lnTo>
                      <a:pt x="450" y="433"/>
                    </a:lnTo>
                    <a:lnTo>
                      <a:pt x="440" y="398"/>
                    </a:lnTo>
                    <a:lnTo>
                      <a:pt x="434" y="367"/>
                    </a:lnTo>
                    <a:lnTo>
                      <a:pt x="437" y="337"/>
                    </a:lnTo>
                    <a:lnTo>
                      <a:pt x="450" y="306"/>
                    </a:lnTo>
                    <a:lnTo>
                      <a:pt x="476" y="269"/>
                    </a:lnTo>
                    <a:lnTo>
                      <a:pt x="520" y="228"/>
                    </a:lnTo>
                    <a:lnTo>
                      <a:pt x="586" y="188"/>
                    </a:lnTo>
                    <a:lnTo>
                      <a:pt x="666" y="151"/>
                    </a:lnTo>
                    <a:lnTo>
                      <a:pt x="751" y="118"/>
                    </a:lnTo>
                    <a:lnTo>
                      <a:pt x="834" y="86"/>
                    </a:lnTo>
                    <a:lnTo>
                      <a:pt x="909" y="61"/>
                    </a:lnTo>
                    <a:lnTo>
                      <a:pt x="968" y="41"/>
                    </a:lnTo>
                    <a:lnTo>
                      <a:pt x="1003" y="27"/>
                    </a:lnTo>
                    <a:lnTo>
                      <a:pt x="1028" y="17"/>
                    </a:lnTo>
                    <a:lnTo>
                      <a:pt x="1061" y="9"/>
                    </a:lnTo>
                    <a:lnTo>
                      <a:pt x="1101" y="4"/>
                    </a:lnTo>
                    <a:lnTo>
                      <a:pt x="1145" y="2"/>
                    </a:lnTo>
                    <a:lnTo>
                      <a:pt x="1191" y="0"/>
                    </a:lnTo>
                    <a:lnTo>
                      <a:pt x="1236" y="0"/>
                    </a:lnTo>
                    <a:lnTo>
                      <a:pt x="1279" y="0"/>
                    </a:lnTo>
                    <a:lnTo>
                      <a:pt x="1320" y="1"/>
                    </a:lnTo>
                    <a:lnTo>
                      <a:pt x="1360" y="4"/>
                    </a:lnTo>
                    <a:lnTo>
                      <a:pt x="1406" y="16"/>
                    </a:lnTo>
                    <a:lnTo>
                      <a:pt x="1458" y="34"/>
                    </a:lnTo>
                    <a:lnTo>
                      <a:pt x="1513" y="58"/>
                    </a:lnTo>
                    <a:lnTo>
                      <a:pt x="1567" y="86"/>
                    </a:lnTo>
                    <a:lnTo>
                      <a:pt x="1621" y="121"/>
                    </a:lnTo>
                    <a:lnTo>
                      <a:pt x="1670" y="160"/>
                    </a:lnTo>
                    <a:lnTo>
                      <a:pt x="1715" y="204"/>
                    </a:lnTo>
                    <a:lnTo>
                      <a:pt x="1758" y="248"/>
                    </a:lnTo>
                    <a:lnTo>
                      <a:pt x="1805" y="298"/>
                    </a:lnTo>
                    <a:lnTo>
                      <a:pt x="1852" y="354"/>
                    </a:lnTo>
                    <a:lnTo>
                      <a:pt x="1898" y="426"/>
                    </a:lnTo>
                    <a:lnTo>
                      <a:pt x="1938" y="512"/>
                    </a:lnTo>
                    <a:lnTo>
                      <a:pt x="1971" y="620"/>
                    </a:lnTo>
                    <a:lnTo>
                      <a:pt x="1993" y="753"/>
                    </a:lnTo>
                    <a:lnTo>
                      <a:pt x="2002" y="916"/>
                    </a:lnTo>
                    <a:lnTo>
                      <a:pt x="2002" y="1078"/>
                    </a:lnTo>
                    <a:lnTo>
                      <a:pt x="2002" y="1213"/>
                    </a:lnTo>
                    <a:lnTo>
                      <a:pt x="1998" y="1327"/>
                    </a:lnTo>
                    <a:lnTo>
                      <a:pt x="1992" y="1427"/>
                    </a:lnTo>
                    <a:lnTo>
                      <a:pt x="1978" y="1516"/>
                    </a:lnTo>
                    <a:lnTo>
                      <a:pt x="1957" y="1604"/>
                    </a:lnTo>
                    <a:lnTo>
                      <a:pt x="1927" y="1696"/>
                    </a:lnTo>
                    <a:lnTo>
                      <a:pt x="1886" y="1798"/>
                    </a:lnTo>
                    <a:lnTo>
                      <a:pt x="1839" y="1888"/>
                    </a:lnTo>
                    <a:lnTo>
                      <a:pt x="1798" y="1954"/>
                    </a:lnTo>
                    <a:lnTo>
                      <a:pt x="1759" y="1997"/>
                    </a:lnTo>
                    <a:lnTo>
                      <a:pt x="1719" y="2027"/>
                    </a:lnTo>
                    <a:lnTo>
                      <a:pt x="1676" y="2049"/>
                    </a:lnTo>
                    <a:lnTo>
                      <a:pt x="1629" y="2071"/>
                    </a:lnTo>
                    <a:lnTo>
                      <a:pt x="1576" y="2099"/>
                    </a:lnTo>
                    <a:lnTo>
                      <a:pt x="1513" y="2139"/>
                    </a:lnTo>
                    <a:lnTo>
                      <a:pt x="1445" y="2185"/>
                    </a:lnTo>
                    <a:lnTo>
                      <a:pt x="1378" y="2232"/>
                    </a:lnTo>
                    <a:lnTo>
                      <a:pt x="1313" y="2277"/>
                    </a:lnTo>
                    <a:lnTo>
                      <a:pt x="1253" y="2322"/>
                    </a:lnTo>
                    <a:lnTo>
                      <a:pt x="1195" y="2363"/>
                    </a:lnTo>
                    <a:lnTo>
                      <a:pt x="1143" y="2403"/>
                    </a:lnTo>
                    <a:lnTo>
                      <a:pt x="1096" y="2439"/>
                    </a:lnTo>
                    <a:lnTo>
                      <a:pt x="1058" y="2475"/>
                    </a:lnTo>
                    <a:lnTo>
                      <a:pt x="1026" y="2514"/>
                    </a:lnTo>
                    <a:lnTo>
                      <a:pt x="1005" y="2562"/>
                    </a:lnTo>
                    <a:lnTo>
                      <a:pt x="986" y="2616"/>
                    </a:lnTo>
                    <a:lnTo>
                      <a:pt x="967" y="2672"/>
                    </a:lnTo>
                    <a:lnTo>
                      <a:pt x="940" y="2721"/>
                    </a:lnTo>
                    <a:lnTo>
                      <a:pt x="901" y="2763"/>
                    </a:lnTo>
                    <a:lnTo>
                      <a:pt x="844" y="2790"/>
                    </a:lnTo>
                    <a:lnTo>
                      <a:pt x="766" y="2802"/>
                    </a:lnTo>
                    <a:lnTo>
                      <a:pt x="678" y="2805"/>
                    </a:lnTo>
                    <a:lnTo>
                      <a:pt x="606" y="2813"/>
                    </a:lnTo>
                    <a:lnTo>
                      <a:pt x="541" y="2820"/>
                    </a:lnTo>
                    <a:lnTo>
                      <a:pt x="484" y="2826"/>
                    </a:lnTo>
                    <a:lnTo>
                      <a:pt x="428" y="2823"/>
                    </a:lnTo>
                    <a:lnTo>
                      <a:pt x="375" y="2812"/>
                    </a:lnTo>
                    <a:lnTo>
                      <a:pt x="318" y="2784"/>
                    </a:lnTo>
                    <a:lnTo>
                      <a:pt x="259" y="2739"/>
                    </a:lnTo>
                    <a:lnTo>
                      <a:pt x="195" y="2686"/>
                    </a:lnTo>
                    <a:lnTo>
                      <a:pt x="140" y="2642"/>
                    </a:lnTo>
                    <a:lnTo>
                      <a:pt x="90" y="2600"/>
                    </a:lnTo>
                    <a:lnTo>
                      <a:pt x="51" y="2558"/>
                    </a:lnTo>
                    <a:lnTo>
                      <a:pt x="20" y="2510"/>
                    </a:lnTo>
                    <a:lnTo>
                      <a:pt x="3" y="2454"/>
                    </a:lnTo>
                    <a:lnTo>
                      <a:pt x="0" y="2386"/>
                    </a:lnTo>
                    <a:lnTo>
                      <a:pt x="12" y="2304"/>
                    </a:lnTo>
                    <a:lnTo>
                      <a:pt x="28" y="2224"/>
                    </a:lnTo>
                    <a:lnTo>
                      <a:pt x="43" y="2169"/>
                    </a:lnTo>
                    <a:lnTo>
                      <a:pt x="55" y="2133"/>
                    </a:lnTo>
                    <a:lnTo>
                      <a:pt x="69" y="2113"/>
                    </a:lnTo>
                    <a:lnTo>
                      <a:pt x="86" y="2101"/>
                    </a:lnTo>
                    <a:lnTo>
                      <a:pt x="109" y="2092"/>
                    </a:lnTo>
                    <a:lnTo>
                      <a:pt x="141" y="2082"/>
                    </a:lnTo>
                    <a:lnTo>
                      <a:pt x="184" y="2065"/>
                    </a:lnTo>
                    <a:lnTo>
                      <a:pt x="229" y="2041"/>
                    </a:lnTo>
                    <a:lnTo>
                      <a:pt x="273" y="2016"/>
                    </a:lnTo>
                    <a:lnTo>
                      <a:pt x="310" y="1987"/>
                    </a:lnTo>
                    <a:lnTo>
                      <a:pt x="342" y="1960"/>
                    </a:lnTo>
                    <a:lnTo>
                      <a:pt x="365" y="1930"/>
                    </a:lnTo>
                    <a:lnTo>
                      <a:pt x="378" y="1902"/>
                    </a:lnTo>
                    <a:lnTo>
                      <a:pt x="381" y="1875"/>
                    </a:lnTo>
                    <a:lnTo>
                      <a:pt x="371" y="1848"/>
                    </a:lnTo>
                    <a:lnTo>
                      <a:pt x="351" y="1825"/>
                    </a:lnTo>
                    <a:lnTo>
                      <a:pt x="328" y="1808"/>
                    </a:lnTo>
                    <a:lnTo>
                      <a:pt x="307" y="1795"/>
                    </a:lnTo>
                    <a:lnTo>
                      <a:pt x="294" y="1783"/>
                    </a:lnTo>
                    <a:lnTo>
                      <a:pt x="293" y="1768"/>
                    </a:lnTo>
                    <a:lnTo>
                      <a:pt x="311" y="1752"/>
                    </a:lnTo>
                    <a:lnTo>
                      <a:pt x="353" y="1727"/>
                    </a:lnTo>
                    <a:lnTo>
                      <a:pt x="426" y="1696"/>
                    </a:lnTo>
                    <a:lnTo>
                      <a:pt x="501" y="1661"/>
                    </a:lnTo>
                    <a:lnTo>
                      <a:pt x="557" y="1634"/>
                    </a:lnTo>
                    <a:lnTo>
                      <a:pt x="599" y="1612"/>
                    </a:lnTo>
                    <a:lnTo>
                      <a:pt x="634" y="1597"/>
                    </a:lnTo>
                    <a:lnTo>
                      <a:pt x="666" y="1586"/>
                    </a:lnTo>
                    <a:lnTo>
                      <a:pt x="705" y="1579"/>
                    </a:lnTo>
                    <a:lnTo>
                      <a:pt x="757" y="1577"/>
                    </a:lnTo>
                    <a:lnTo>
                      <a:pt x="826" y="1580"/>
                    </a:lnTo>
                    <a:lnTo>
                      <a:pt x="908" y="1576"/>
                    </a:lnTo>
                    <a:lnTo>
                      <a:pt x="990" y="1560"/>
                    </a:lnTo>
                    <a:lnTo>
                      <a:pt x="1066" y="1536"/>
                    </a:lnTo>
                    <a:lnTo>
                      <a:pt x="1133" y="1506"/>
                    </a:lnTo>
                    <a:lnTo>
                      <a:pt x="1183" y="1470"/>
                    </a:lnTo>
                    <a:lnTo>
                      <a:pt x="1212" y="1434"/>
                    </a:lnTo>
                    <a:lnTo>
                      <a:pt x="1217" y="1400"/>
                    </a:lnTo>
                    <a:lnTo>
                      <a:pt x="1191" y="1372"/>
                    </a:lnTo>
                    <a:lnTo>
                      <a:pt x="1146" y="1346"/>
                    </a:lnTo>
                    <a:lnTo>
                      <a:pt x="1103" y="1321"/>
                    </a:lnTo>
                    <a:lnTo>
                      <a:pt x="1063" y="1296"/>
                    </a:lnTo>
                    <a:lnTo>
                      <a:pt x="1028" y="1276"/>
                    </a:lnTo>
                    <a:lnTo>
                      <a:pt x="997" y="1257"/>
                    </a:lnTo>
                    <a:lnTo>
                      <a:pt x="974" y="1245"/>
                    </a:lnTo>
                    <a:lnTo>
                      <a:pt x="959" y="1235"/>
                    </a:lnTo>
                    <a:lnTo>
                      <a:pt x="954" y="1233"/>
                    </a:lnTo>
                    <a:close/>
                  </a:path>
                </a:pathLst>
              </a:custGeom>
              <a:solidFill>
                <a:srgbClr val="FFB9B8"/>
              </a:solidFill>
              <a:ln w="9525">
                <a:noFill/>
                <a:round/>
                <a:headEnd/>
                <a:tailEnd/>
              </a:ln>
            </p:spPr>
            <p:txBody>
              <a:bodyPr/>
              <a:lstStyle/>
              <a:p>
                <a:endParaRPr lang="tr-TR"/>
              </a:p>
            </p:txBody>
          </p:sp>
          <p:sp>
            <p:nvSpPr>
              <p:cNvPr id="59556" name="Freeform 203"/>
              <p:cNvSpPr>
                <a:spLocks/>
              </p:cNvSpPr>
              <p:nvPr/>
            </p:nvSpPr>
            <p:spPr bwMode="auto">
              <a:xfrm rot="-2509385">
                <a:off x="2652" y="1421"/>
                <a:ext cx="163" cy="233"/>
              </a:xfrm>
              <a:custGeom>
                <a:avLst/>
                <a:gdLst>
                  <a:gd name="T0" fmla="*/ 0 w 1928"/>
                  <a:gd name="T1" fmla="*/ 0 h 2741"/>
                  <a:gd name="T2" fmla="*/ 0 w 1928"/>
                  <a:gd name="T3" fmla="*/ 0 h 2741"/>
                  <a:gd name="T4" fmla="*/ 0 w 1928"/>
                  <a:gd name="T5" fmla="*/ 0 h 2741"/>
                  <a:gd name="T6" fmla="*/ 0 w 1928"/>
                  <a:gd name="T7" fmla="*/ 0 h 2741"/>
                  <a:gd name="T8" fmla="*/ 0 w 1928"/>
                  <a:gd name="T9" fmla="*/ 0 h 2741"/>
                  <a:gd name="T10" fmla="*/ 0 w 1928"/>
                  <a:gd name="T11" fmla="*/ 0 h 2741"/>
                  <a:gd name="T12" fmla="*/ 0 w 1928"/>
                  <a:gd name="T13" fmla="*/ 0 h 2741"/>
                  <a:gd name="T14" fmla="*/ 0 w 1928"/>
                  <a:gd name="T15" fmla="*/ 0 h 2741"/>
                  <a:gd name="T16" fmla="*/ 0 w 1928"/>
                  <a:gd name="T17" fmla="*/ 0 h 2741"/>
                  <a:gd name="T18" fmla="*/ 0 w 1928"/>
                  <a:gd name="T19" fmla="*/ 0 h 2741"/>
                  <a:gd name="T20" fmla="*/ 0 w 1928"/>
                  <a:gd name="T21" fmla="*/ 0 h 2741"/>
                  <a:gd name="T22" fmla="*/ 0 w 1928"/>
                  <a:gd name="T23" fmla="*/ 0 h 2741"/>
                  <a:gd name="T24" fmla="*/ 0 w 1928"/>
                  <a:gd name="T25" fmla="*/ 0 h 2741"/>
                  <a:gd name="T26" fmla="*/ 0 w 1928"/>
                  <a:gd name="T27" fmla="*/ 0 h 2741"/>
                  <a:gd name="T28" fmla="*/ 0 w 1928"/>
                  <a:gd name="T29" fmla="*/ 0 h 2741"/>
                  <a:gd name="T30" fmla="*/ 0 w 1928"/>
                  <a:gd name="T31" fmla="*/ 0 h 2741"/>
                  <a:gd name="T32" fmla="*/ 0 w 1928"/>
                  <a:gd name="T33" fmla="*/ 0 h 2741"/>
                  <a:gd name="T34" fmla="*/ 0 w 1928"/>
                  <a:gd name="T35" fmla="*/ 0 h 2741"/>
                  <a:gd name="T36" fmla="*/ 0 w 1928"/>
                  <a:gd name="T37" fmla="*/ 0 h 2741"/>
                  <a:gd name="T38" fmla="*/ 0 w 1928"/>
                  <a:gd name="T39" fmla="*/ 0 h 2741"/>
                  <a:gd name="T40" fmla="*/ 0 w 1928"/>
                  <a:gd name="T41" fmla="*/ 0 h 2741"/>
                  <a:gd name="T42" fmla="*/ 0 w 1928"/>
                  <a:gd name="T43" fmla="*/ 0 h 2741"/>
                  <a:gd name="T44" fmla="*/ 0 w 1928"/>
                  <a:gd name="T45" fmla="*/ 0 h 2741"/>
                  <a:gd name="T46" fmla="*/ 0 w 1928"/>
                  <a:gd name="T47" fmla="*/ 0 h 2741"/>
                  <a:gd name="T48" fmla="*/ 0 w 1928"/>
                  <a:gd name="T49" fmla="*/ 0 h 2741"/>
                  <a:gd name="T50" fmla="*/ 0 w 1928"/>
                  <a:gd name="T51" fmla="*/ 0 h 2741"/>
                  <a:gd name="T52" fmla="*/ 0 w 1928"/>
                  <a:gd name="T53" fmla="*/ 0 h 2741"/>
                  <a:gd name="T54" fmla="*/ 0 w 1928"/>
                  <a:gd name="T55" fmla="*/ 0 h 2741"/>
                  <a:gd name="T56" fmla="*/ 0 w 1928"/>
                  <a:gd name="T57" fmla="*/ 0 h 2741"/>
                  <a:gd name="T58" fmla="*/ 0 w 1928"/>
                  <a:gd name="T59" fmla="*/ 0 h 2741"/>
                  <a:gd name="T60" fmla="*/ 0 w 1928"/>
                  <a:gd name="T61" fmla="*/ 0 h 2741"/>
                  <a:gd name="T62" fmla="*/ 0 w 1928"/>
                  <a:gd name="T63" fmla="*/ 0 h 2741"/>
                  <a:gd name="T64" fmla="*/ 0 w 1928"/>
                  <a:gd name="T65" fmla="*/ 0 h 2741"/>
                  <a:gd name="T66" fmla="*/ 0 w 1928"/>
                  <a:gd name="T67" fmla="*/ 0 h 2741"/>
                  <a:gd name="T68" fmla="*/ 0 w 1928"/>
                  <a:gd name="T69" fmla="*/ 0 h 2741"/>
                  <a:gd name="T70" fmla="*/ 0 w 1928"/>
                  <a:gd name="T71" fmla="*/ 0 h 2741"/>
                  <a:gd name="T72" fmla="*/ 0 w 1928"/>
                  <a:gd name="T73" fmla="*/ 0 h 2741"/>
                  <a:gd name="T74" fmla="*/ 0 w 1928"/>
                  <a:gd name="T75" fmla="*/ 0 h 2741"/>
                  <a:gd name="T76" fmla="*/ 0 w 1928"/>
                  <a:gd name="T77" fmla="*/ 0 h 2741"/>
                  <a:gd name="T78" fmla="*/ 0 w 1928"/>
                  <a:gd name="T79" fmla="*/ 0 h 2741"/>
                  <a:gd name="T80" fmla="*/ 0 w 1928"/>
                  <a:gd name="T81" fmla="*/ 0 h 2741"/>
                  <a:gd name="T82" fmla="*/ 0 w 1928"/>
                  <a:gd name="T83" fmla="*/ 0 h 2741"/>
                  <a:gd name="T84" fmla="*/ 0 w 1928"/>
                  <a:gd name="T85" fmla="*/ 0 h 2741"/>
                  <a:gd name="T86" fmla="*/ 0 w 1928"/>
                  <a:gd name="T87" fmla="*/ 0 h 2741"/>
                  <a:gd name="T88" fmla="*/ 0 w 1928"/>
                  <a:gd name="T89" fmla="*/ 0 h 2741"/>
                  <a:gd name="T90" fmla="*/ 0 w 1928"/>
                  <a:gd name="T91" fmla="*/ 0 h 2741"/>
                  <a:gd name="T92" fmla="*/ 0 w 1928"/>
                  <a:gd name="T93" fmla="*/ 0 h 2741"/>
                  <a:gd name="T94" fmla="*/ 0 w 1928"/>
                  <a:gd name="T95" fmla="*/ 0 h 27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28"/>
                  <a:gd name="T145" fmla="*/ 0 h 2741"/>
                  <a:gd name="T146" fmla="*/ 1928 w 1928"/>
                  <a:gd name="T147" fmla="*/ 2741 h 27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28" h="2741">
                    <a:moveTo>
                      <a:pt x="954" y="1164"/>
                    </a:moveTo>
                    <a:lnTo>
                      <a:pt x="819" y="1073"/>
                    </a:lnTo>
                    <a:lnTo>
                      <a:pt x="719" y="986"/>
                    </a:lnTo>
                    <a:lnTo>
                      <a:pt x="645" y="901"/>
                    </a:lnTo>
                    <a:lnTo>
                      <a:pt x="596" y="820"/>
                    </a:lnTo>
                    <a:lnTo>
                      <a:pt x="563" y="741"/>
                    </a:lnTo>
                    <a:lnTo>
                      <a:pt x="544" y="662"/>
                    </a:lnTo>
                    <a:lnTo>
                      <a:pt x="531" y="584"/>
                    </a:lnTo>
                    <a:lnTo>
                      <a:pt x="520" y="507"/>
                    </a:lnTo>
                    <a:lnTo>
                      <a:pt x="506" y="438"/>
                    </a:lnTo>
                    <a:lnTo>
                      <a:pt x="490" y="387"/>
                    </a:lnTo>
                    <a:lnTo>
                      <a:pt x="475" y="349"/>
                    </a:lnTo>
                    <a:lnTo>
                      <a:pt x="464" y="321"/>
                    </a:lnTo>
                    <a:lnTo>
                      <a:pt x="457" y="297"/>
                    </a:lnTo>
                    <a:lnTo>
                      <a:pt x="458" y="274"/>
                    </a:lnTo>
                    <a:lnTo>
                      <a:pt x="469" y="245"/>
                    </a:lnTo>
                    <a:lnTo>
                      <a:pt x="495" y="212"/>
                    </a:lnTo>
                    <a:lnTo>
                      <a:pt x="540" y="173"/>
                    </a:lnTo>
                    <a:lnTo>
                      <a:pt x="604" y="138"/>
                    </a:lnTo>
                    <a:lnTo>
                      <a:pt x="680" y="109"/>
                    </a:lnTo>
                    <a:lnTo>
                      <a:pt x="765" y="83"/>
                    </a:lnTo>
                    <a:lnTo>
                      <a:pt x="845" y="61"/>
                    </a:lnTo>
                    <a:lnTo>
                      <a:pt x="919" y="43"/>
                    </a:lnTo>
                    <a:lnTo>
                      <a:pt x="976" y="28"/>
                    </a:lnTo>
                    <a:lnTo>
                      <a:pt x="1011" y="16"/>
                    </a:lnTo>
                    <a:lnTo>
                      <a:pt x="1035" y="6"/>
                    </a:lnTo>
                    <a:lnTo>
                      <a:pt x="1066" y="1"/>
                    </a:lnTo>
                    <a:lnTo>
                      <a:pt x="1102" y="0"/>
                    </a:lnTo>
                    <a:lnTo>
                      <a:pt x="1142" y="2"/>
                    </a:lnTo>
                    <a:lnTo>
                      <a:pt x="1182" y="5"/>
                    </a:lnTo>
                    <a:lnTo>
                      <a:pt x="1224" y="9"/>
                    </a:lnTo>
                    <a:lnTo>
                      <a:pt x="1264" y="11"/>
                    </a:lnTo>
                    <a:lnTo>
                      <a:pt x="1303" y="13"/>
                    </a:lnTo>
                    <a:lnTo>
                      <a:pt x="1341" y="16"/>
                    </a:lnTo>
                    <a:lnTo>
                      <a:pt x="1383" y="27"/>
                    </a:lnTo>
                    <a:lnTo>
                      <a:pt x="1426" y="42"/>
                    </a:lnTo>
                    <a:lnTo>
                      <a:pt x="1472" y="66"/>
                    </a:lnTo>
                    <a:lnTo>
                      <a:pt x="1518" y="93"/>
                    </a:lnTo>
                    <a:lnTo>
                      <a:pt x="1564" y="128"/>
                    </a:lnTo>
                    <a:lnTo>
                      <a:pt x="1608" y="164"/>
                    </a:lnTo>
                    <a:lnTo>
                      <a:pt x="1651" y="209"/>
                    </a:lnTo>
                    <a:lnTo>
                      <a:pt x="1693" y="253"/>
                    </a:lnTo>
                    <a:lnTo>
                      <a:pt x="1738" y="300"/>
                    </a:lnTo>
                    <a:lnTo>
                      <a:pt x="1785" y="355"/>
                    </a:lnTo>
                    <a:lnTo>
                      <a:pt x="1829" y="423"/>
                    </a:lnTo>
                    <a:lnTo>
                      <a:pt x="1867" y="506"/>
                    </a:lnTo>
                    <a:lnTo>
                      <a:pt x="1898" y="612"/>
                    </a:lnTo>
                    <a:lnTo>
                      <a:pt x="1920" y="744"/>
                    </a:lnTo>
                    <a:lnTo>
                      <a:pt x="1928" y="907"/>
                    </a:lnTo>
                    <a:lnTo>
                      <a:pt x="1927" y="1067"/>
                    </a:lnTo>
                    <a:lnTo>
                      <a:pt x="1927" y="1195"/>
                    </a:lnTo>
                    <a:lnTo>
                      <a:pt x="1923" y="1299"/>
                    </a:lnTo>
                    <a:lnTo>
                      <a:pt x="1918" y="1388"/>
                    </a:lnTo>
                    <a:lnTo>
                      <a:pt x="1903" y="1467"/>
                    </a:lnTo>
                    <a:lnTo>
                      <a:pt x="1882" y="1546"/>
                    </a:lnTo>
                    <a:lnTo>
                      <a:pt x="1852" y="1629"/>
                    </a:lnTo>
                    <a:lnTo>
                      <a:pt x="1811" y="1729"/>
                    </a:lnTo>
                    <a:lnTo>
                      <a:pt x="1764" y="1818"/>
                    </a:lnTo>
                    <a:lnTo>
                      <a:pt x="1721" y="1878"/>
                    </a:lnTo>
                    <a:lnTo>
                      <a:pt x="1678" y="1916"/>
                    </a:lnTo>
                    <a:lnTo>
                      <a:pt x="1636" y="1940"/>
                    </a:lnTo>
                    <a:lnTo>
                      <a:pt x="1589" y="1955"/>
                    </a:lnTo>
                    <a:lnTo>
                      <a:pt x="1541" y="1971"/>
                    </a:lnTo>
                    <a:lnTo>
                      <a:pt x="1484" y="1994"/>
                    </a:lnTo>
                    <a:lnTo>
                      <a:pt x="1421" y="2033"/>
                    </a:lnTo>
                    <a:lnTo>
                      <a:pt x="1354" y="2079"/>
                    </a:lnTo>
                    <a:lnTo>
                      <a:pt x="1292" y="2125"/>
                    </a:lnTo>
                    <a:lnTo>
                      <a:pt x="1233" y="2169"/>
                    </a:lnTo>
                    <a:lnTo>
                      <a:pt x="1178" y="2213"/>
                    </a:lnTo>
                    <a:lnTo>
                      <a:pt x="1127" y="2253"/>
                    </a:lnTo>
                    <a:lnTo>
                      <a:pt x="1080" y="2292"/>
                    </a:lnTo>
                    <a:lnTo>
                      <a:pt x="1038" y="2329"/>
                    </a:lnTo>
                    <a:lnTo>
                      <a:pt x="1001" y="2365"/>
                    </a:lnTo>
                    <a:lnTo>
                      <a:pt x="970" y="2404"/>
                    </a:lnTo>
                    <a:lnTo>
                      <a:pt x="950" y="2452"/>
                    </a:lnTo>
                    <a:lnTo>
                      <a:pt x="934" y="2506"/>
                    </a:lnTo>
                    <a:lnTo>
                      <a:pt x="917" y="2562"/>
                    </a:lnTo>
                    <a:lnTo>
                      <a:pt x="891" y="2611"/>
                    </a:lnTo>
                    <a:lnTo>
                      <a:pt x="854" y="2653"/>
                    </a:lnTo>
                    <a:lnTo>
                      <a:pt x="799" y="2680"/>
                    </a:lnTo>
                    <a:lnTo>
                      <a:pt x="720" y="2692"/>
                    </a:lnTo>
                    <a:lnTo>
                      <a:pt x="636" y="2696"/>
                    </a:lnTo>
                    <a:lnTo>
                      <a:pt x="568" y="2709"/>
                    </a:lnTo>
                    <a:lnTo>
                      <a:pt x="511" y="2724"/>
                    </a:lnTo>
                    <a:lnTo>
                      <a:pt x="461" y="2736"/>
                    </a:lnTo>
                    <a:lnTo>
                      <a:pt x="415" y="2741"/>
                    </a:lnTo>
                    <a:lnTo>
                      <a:pt x="368" y="2736"/>
                    </a:lnTo>
                    <a:lnTo>
                      <a:pt x="317" y="2713"/>
                    </a:lnTo>
                    <a:lnTo>
                      <a:pt x="259" y="2670"/>
                    </a:lnTo>
                    <a:lnTo>
                      <a:pt x="195" y="2617"/>
                    </a:lnTo>
                    <a:lnTo>
                      <a:pt x="140" y="2573"/>
                    </a:lnTo>
                    <a:lnTo>
                      <a:pt x="90" y="2531"/>
                    </a:lnTo>
                    <a:lnTo>
                      <a:pt x="51" y="2489"/>
                    </a:lnTo>
                    <a:lnTo>
                      <a:pt x="20" y="2441"/>
                    </a:lnTo>
                    <a:lnTo>
                      <a:pt x="3" y="2385"/>
                    </a:lnTo>
                    <a:lnTo>
                      <a:pt x="0" y="2317"/>
                    </a:lnTo>
                    <a:lnTo>
                      <a:pt x="12" y="2235"/>
                    </a:lnTo>
                    <a:lnTo>
                      <a:pt x="28" y="2155"/>
                    </a:lnTo>
                    <a:lnTo>
                      <a:pt x="43" y="2100"/>
                    </a:lnTo>
                    <a:lnTo>
                      <a:pt x="55" y="2064"/>
                    </a:lnTo>
                    <a:lnTo>
                      <a:pt x="69" y="2044"/>
                    </a:lnTo>
                    <a:lnTo>
                      <a:pt x="86" y="2032"/>
                    </a:lnTo>
                    <a:lnTo>
                      <a:pt x="109" y="2023"/>
                    </a:lnTo>
                    <a:lnTo>
                      <a:pt x="141" y="2013"/>
                    </a:lnTo>
                    <a:lnTo>
                      <a:pt x="184" y="1996"/>
                    </a:lnTo>
                    <a:lnTo>
                      <a:pt x="231" y="1972"/>
                    </a:lnTo>
                    <a:lnTo>
                      <a:pt x="276" y="1948"/>
                    </a:lnTo>
                    <a:lnTo>
                      <a:pt x="316" y="1920"/>
                    </a:lnTo>
                    <a:lnTo>
                      <a:pt x="351" y="1894"/>
                    </a:lnTo>
                    <a:lnTo>
                      <a:pt x="377" y="1866"/>
                    </a:lnTo>
                    <a:lnTo>
                      <a:pt x="393" y="1837"/>
                    </a:lnTo>
                    <a:lnTo>
                      <a:pt x="398" y="1810"/>
                    </a:lnTo>
                    <a:lnTo>
                      <a:pt x="390" y="1784"/>
                    </a:lnTo>
                    <a:lnTo>
                      <a:pt x="369" y="1762"/>
                    </a:lnTo>
                    <a:lnTo>
                      <a:pt x="346" y="1747"/>
                    </a:lnTo>
                    <a:lnTo>
                      <a:pt x="325" y="1735"/>
                    </a:lnTo>
                    <a:lnTo>
                      <a:pt x="312" y="1727"/>
                    </a:lnTo>
                    <a:lnTo>
                      <a:pt x="311" y="1715"/>
                    </a:lnTo>
                    <a:lnTo>
                      <a:pt x="329" y="1701"/>
                    </a:lnTo>
                    <a:lnTo>
                      <a:pt x="371" y="1678"/>
                    </a:lnTo>
                    <a:lnTo>
                      <a:pt x="444" y="1648"/>
                    </a:lnTo>
                    <a:lnTo>
                      <a:pt x="518" y="1613"/>
                    </a:lnTo>
                    <a:lnTo>
                      <a:pt x="573" y="1586"/>
                    </a:lnTo>
                    <a:lnTo>
                      <a:pt x="611" y="1564"/>
                    </a:lnTo>
                    <a:lnTo>
                      <a:pt x="643" y="1548"/>
                    </a:lnTo>
                    <a:lnTo>
                      <a:pt x="673" y="1537"/>
                    </a:lnTo>
                    <a:lnTo>
                      <a:pt x="709" y="1530"/>
                    </a:lnTo>
                    <a:lnTo>
                      <a:pt x="757" y="1527"/>
                    </a:lnTo>
                    <a:lnTo>
                      <a:pt x="826" y="1530"/>
                    </a:lnTo>
                    <a:lnTo>
                      <a:pt x="908" y="1525"/>
                    </a:lnTo>
                    <a:lnTo>
                      <a:pt x="990" y="1508"/>
                    </a:lnTo>
                    <a:lnTo>
                      <a:pt x="1066" y="1480"/>
                    </a:lnTo>
                    <a:lnTo>
                      <a:pt x="1133" y="1446"/>
                    </a:lnTo>
                    <a:lnTo>
                      <a:pt x="1183" y="1407"/>
                    </a:lnTo>
                    <a:lnTo>
                      <a:pt x="1212" y="1368"/>
                    </a:lnTo>
                    <a:lnTo>
                      <a:pt x="1217" y="1333"/>
                    </a:lnTo>
                    <a:lnTo>
                      <a:pt x="1191" y="1303"/>
                    </a:lnTo>
                    <a:lnTo>
                      <a:pt x="1146" y="1277"/>
                    </a:lnTo>
                    <a:lnTo>
                      <a:pt x="1103" y="1252"/>
                    </a:lnTo>
                    <a:lnTo>
                      <a:pt x="1063" y="1227"/>
                    </a:lnTo>
                    <a:lnTo>
                      <a:pt x="1028" y="1207"/>
                    </a:lnTo>
                    <a:lnTo>
                      <a:pt x="997" y="1188"/>
                    </a:lnTo>
                    <a:lnTo>
                      <a:pt x="974" y="1176"/>
                    </a:lnTo>
                    <a:lnTo>
                      <a:pt x="959" y="1166"/>
                    </a:lnTo>
                    <a:lnTo>
                      <a:pt x="954" y="1164"/>
                    </a:lnTo>
                    <a:close/>
                  </a:path>
                </a:pathLst>
              </a:custGeom>
              <a:solidFill>
                <a:srgbClr val="FFB5B8"/>
              </a:solidFill>
              <a:ln w="9525">
                <a:noFill/>
                <a:round/>
                <a:headEnd/>
                <a:tailEnd/>
              </a:ln>
            </p:spPr>
            <p:txBody>
              <a:bodyPr/>
              <a:lstStyle/>
              <a:p>
                <a:endParaRPr lang="tr-TR"/>
              </a:p>
            </p:txBody>
          </p:sp>
          <p:sp>
            <p:nvSpPr>
              <p:cNvPr id="59557" name="Freeform 204"/>
              <p:cNvSpPr>
                <a:spLocks/>
              </p:cNvSpPr>
              <p:nvPr/>
            </p:nvSpPr>
            <p:spPr bwMode="auto">
              <a:xfrm rot="-2509385">
                <a:off x="2655" y="1428"/>
                <a:ext cx="156" cy="227"/>
              </a:xfrm>
              <a:custGeom>
                <a:avLst/>
                <a:gdLst>
                  <a:gd name="T0" fmla="*/ 0 w 1854"/>
                  <a:gd name="T1" fmla="*/ 0 h 2666"/>
                  <a:gd name="T2" fmla="*/ 0 w 1854"/>
                  <a:gd name="T3" fmla="*/ 0 h 2666"/>
                  <a:gd name="T4" fmla="*/ 0 w 1854"/>
                  <a:gd name="T5" fmla="*/ 0 h 2666"/>
                  <a:gd name="T6" fmla="*/ 0 w 1854"/>
                  <a:gd name="T7" fmla="*/ 0 h 2666"/>
                  <a:gd name="T8" fmla="*/ 0 w 1854"/>
                  <a:gd name="T9" fmla="*/ 0 h 2666"/>
                  <a:gd name="T10" fmla="*/ 0 w 1854"/>
                  <a:gd name="T11" fmla="*/ 0 h 2666"/>
                  <a:gd name="T12" fmla="*/ 0 w 1854"/>
                  <a:gd name="T13" fmla="*/ 0 h 2666"/>
                  <a:gd name="T14" fmla="*/ 0 w 1854"/>
                  <a:gd name="T15" fmla="*/ 0 h 2666"/>
                  <a:gd name="T16" fmla="*/ 0 w 1854"/>
                  <a:gd name="T17" fmla="*/ 0 h 2666"/>
                  <a:gd name="T18" fmla="*/ 0 w 1854"/>
                  <a:gd name="T19" fmla="*/ 0 h 2666"/>
                  <a:gd name="T20" fmla="*/ 0 w 1854"/>
                  <a:gd name="T21" fmla="*/ 0 h 2666"/>
                  <a:gd name="T22" fmla="*/ 0 w 1854"/>
                  <a:gd name="T23" fmla="*/ 0 h 2666"/>
                  <a:gd name="T24" fmla="*/ 0 w 1854"/>
                  <a:gd name="T25" fmla="*/ 0 h 2666"/>
                  <a:gd name="T26" fmla="*/ 0 w 1854"/>
                  <a:gd name="T27" fmla="*/ 0 h 2666"/>
                  <a:gd name="T28" fmla="*/ 0 w 1854"/>
                  <a:gd name="T29" fmla="*/ 0 h 2666"/>
                  <a:gd name="T30" fmla="*/ 0 w 1854"/>
                  <a:gd name="T31" fmla="*/ 0 h 2666"/>
                  <a:gd name="T32" fmla="*/ 0 w 1854"/>
                  <a:gd name="T33" fmla="*/ 0 h 2666"/>
                  <a:gd name="T34" fmla="*/ 0 w 1854"/>
                  <a:gd name="T35" fmla="*/ 0 h 2666"/>
                  <a:gd name="T36" fmla="*/ 0 w 1854"/>
                  <a:gd name="T37" fmla="*/ 0 h 2666"/>
                  <a:gd name="T38" fmla="*/ 0 w 1854"/>
                  <a:gd name="T39" fmla="*/ 0 h 2666"/>
                  <a:gd name="T40" fmla="*/ 0 w 1854"/>
                  <a:gd name="T41" fmla="*/ 0 h 2666"/>
                  <a:gd name="T42" fmla="*/ 0 w 1854"/>
                  <a:gd name="T43" fmla="*/ 0 h 2666"/>
                  <a:gd name="T44" fmla="*/ 0 w 1854"/>
                  <a:gd name="T45" fmla="*/ 0 h 2666"/>
                  <a:gd name="T46" fmla="*/ 0 w 1854"/>
                  <a:gd name="T47" fmla="*/ 0 h 2666"/>
                  <a:gd name="T48" fmla="*/ 0 w 1854"/>
                  <a:gd name="T49" fmla="*/ 0 h 2666"/>
                  <a:gd name="T50" fmla="*/ 0 w 1854"/>
                  <a:gd name="T51" fmla="*/ 0 h 2666"/>
                  <a:gd name="T52" fmla="*/ 0 w 1854"/>
                  <a:gd name="T53" fmla="*/ 0 h 2666"/>
                  <a:gd name="T54" fmla="*/ 0 w 1854"/>
                  <a:gd name="T55" fmla="*/ 0 h 2666"/>
                  <a:gd name="T56" fmla="*/ 0 w 1854"/>
                  <a:gd name="T57" fmla="*/ 0 h 2666"/>
                  <a:gd name="T58" fmla="*/ 0 w 1854"/>
                  <a:gd name="T59" fmla="*/ 0 h 2666"/>
                  <a:gd name="T60" fmla="*/ 0 w 1854"/>
                  <a:gd name="T61" fmla="*/ 0 h 2666"/>
                  <a:gd name="T62" fmla="*/ 0 w 1854"/>
                  <a:gd name="T63" fmla="*/ 0 h 2666"/>
                  <a:gd name="T64" fmla="*/ 0 w 1854"/>
                  <a:gd name="T65" fmla="*/ 0 h 2666"/>
                  <a:gd name="T66" fmla="*/ 0 w 1854"/>
                  <a:gd name="T67" fmla="*/ 0 h 2666"/>
                  <a:gd name="T68" fmla="*/ 0 w 1854"/>
                  <a:gd name="T69" fmla="*/ 0 h 2666"/>
                  <a:gd name="T70" fmla="*/ 0 w 1854"/>
                  <a:gd name="T71" fmla="*/ 0 h 2666"/>
                  <a:gd name="T72" fmla="*/ 0 w 1854"/>
                  <a:gd name="T73" fmla="*/ 0 h 2666"/>
                  <a:gd name="T74" fmla="*/ 0 w 1854"/>
                  <a:gd name="T75" fmla="*/ 0 h 2666"/>
                  <a:gd name="T76" fmla="*/ 0 w 1854"/>
                  <a:gd name="T77" fmla="*/ 0 h 2666"/>
                  <a:gd name="T78" fmla="*/ 0 w 1854"/>
                  <a:gd name="T79" fmla="*/ 0 h 2666"/>
                  <a:gd name="T80" fmla="*/ 0 w 1854"/>
                  <a:gd name="T81" fmla="*/ 0 h 2666"/>
                  <a:gd name="T82" fmla="*/ 0 w 1854"/>
                  <a:gd name="T83" fmla="*/ 0 h 2666"/>
                  <a:gd name="T84" fmla="*/ 0 w 1854"/>
                  <a:gd name="T85" fmla="*/ 0 h 2666"/>
                  <a:gd name="T86" fmla="*/ 0 w 1854"/>
                  <a:gd name="T87" fmla="*/ 0 h 2666"/>
                  <a:gd name="T88" fmla="*/ 0 w 1854"/>
                  <a:gd name="T89" fmla="*/ 0 h 2666"/>
                  <a:gd name="T90" fmla="*/ 0 w 1854"/>
                  <a:gd name="T91" fmla="*/ 0 h 2666"/>
                  <a:gd name="T92" fmla="*/ 0 w 1854"/>
                  <a:gd name="T93" fmla="*/ 0 h 2666"/>
                  <a:gd name="T94" fmla="*/ 0 w 1854"/>
                  <a:gd name="T95" fmla="*/ 0 h 26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54"/>
                  <a:gd name="T145" fmla="*/ 0 h 2666"/>
                  <a:gd name="T146" fmla="*/ 1854 w 1854"/>
                  <a:gd name="T147" fmla="*/ 2666 h 26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54" h="2666">
                    <a:moveTo>
                      <a:pt x="954" y="1101"/>
                    </a:moveTo>
                    <a:lnTo>
                      <a:pt x="820" y="1009"/>
                    </a:lnTo>
                    <a:lnTo>
                      <a:pt x="723" y="918"/>
                    </a:lnTo>
                    <a:lnTo>
                      <a:pt x="654" y="829"/>
                    </a:lnTo>
                    <a:lnTo>
                      <a:pt x="610" y="744"/>
                    </a:lnTo>
                    <a:lnTo>
                      <a:pt x="582" y="658"/>
                    </a:lnTo>
                    <a:lnTo>
                      <a:pt x="567" y="576"/>
                    </a:lnTo>
                    <a:lnTo>
                      <a:pt x="557" y="495"/>
                    </a:lnTo>
                    <a:lnTo>
                      <a:pt x="548" y="417"/>
                    </a:lnTo>
                    <a:lnTo>
                      <a:pt x="533" y="350"/>
                    </a:lnTo>
                    <a:lnTo>
                      <a:pt x="517" y="303"/>
                    </a:lnTo>
                    <a:lnTo>
                      <a:pt x="500" y="272"/>
                    </a:lnTo>
                    <a:lnTo>
                      <a:pt x="487" y="251"/>
                    </a:lnTo>
                    <a:lnTo>
                      <a:pt x="478" y="233"/>
                    </a:lnTo>
                    <a:lnTo>
                      <a:pt x="479" y="216"/>
                    </a:lnTo>
                    <a:lnTo>
                      <a:pt x="491" y="192"/>
                    </a:lnTo>
                    <a:lnTo>
                      <a:pt x="516" y="159"/>
                    </a:lnTo>
                    <a:lnTo>
                      <a:pt x="558" y="122"/>
                    </a:lnTo>
                    <a:lnTo>
                      <a:pt x="621" y="94"/>
                    </a:lnTo>
                    <a:lnTo>
                      <a:pt x="698" y="71"/>
                    </a:lnTo>
                    <a:lnTo>
                      <a:pt x="779" y="55"/>
                    </a:lnTo>
                    <a:lnTo>
                      <a:pt x="858" y="41"/>
                    </a:lnTo>
                    <a:lnTo>
                      <a:pt x="929" y="31"/>
                    </a:lnTo>
                    <a:lnTo>
                      <a:pt x="985" y="20"/>
                    </a:lnTo>
                    <a:lnTo>
                      <a:pt x="1019" y="11"/>
                    </a:lnTo>
                    <a:lnTo>
                      <a:pt x="1041" y="3"/>
                    </a:lnTo>
                    <a:lnTo>
                      <a:pt x="1069" y="0"/>
                    </a:lnTo>
                    <a:lnTo>
                      <a:pt x="1101" y="4"/>
                    </a:lnTo>
                    <a:lnTo>
                      <a:pt x="1136" y="10"/>
                    </a:lnTo>
                    <a:lnTo>
                      <a:pt x="1172" y="16"/>
                    </a:lnTo>
                    <a:lnTo>
                      <a:pt x="1211" y="24"/>
                    </a:lnTo>
                    <a:lnTo>
                      <a:pt x="1249" y="29"/>
                    </a:lnTo>
                    <a:lnTo>
                      <a:pt x="1287" y="31"/>
                    </a:lnTo>
                    <a:lnTo>
                      <a:pt x="1322" y="33"/>
                    </a:lnTo>
                    <a:lnTo>
                      <a:pt x="1359" y="43"/>
                    </a:lnTo>
                    <a:lnTo>
                      <a:pt x="1394" y="58"/>
                    </a:lnTo>
                    <a:lnTo>
                      <a:pt x="1431" y="80"/>
                    </a:lnTo>
                    <a:lnTo>
                      <a:pt x="1469" y="106"/>
                    </a:lnTo>
                    <a:lnTo>
                      <a:pt x="1508" y="138"/>
                    </a:lnTo>
                    <a:lnTo>
                      <a:pt x="1546" y="176"/>
                    </a:lnTo>
                    <a:lnTo>
                      <a:pt x="1587" y="219"/>
                    </a:lnTo>
                    <a:lnTo>
                      <a:pt x="1628" y="262"/>
                    </a:lnTo>
                    <a:lnTo>
                      <a:pt x="1673" y="309"/>
                    </a:lnTo>
                    <a:lnTo>
                      <a:pt x="1717" y="361"/>
                    </a:lnTo>
                    <a:lnTo>
                      <a:pt x="1760" y="426"/>
                    </a:lnTo>
                    <a:lnTo>
                      <a:pt x="1796" y="507"/>
                    </a:lnTo>
                    <a:lnTo>
                      <a:pt x="1827" y="611"/>
                    </a:lnTo>
                    <a:lnTo>
                      <a:pt x="1846" y="741"/>
                    </a:lnTo>
                    <a:lnTo>
                      <a:pt x="1854" y="903"/>
                    </a:lnTo>
                    <a:lnTo>
                      <a:pt x="1853" y="1059"/>
                    </a:lnTo>
                    <a:lnTo>
                      <a:pt x="1853" y="1181"/>
                    </a:lnTo>
                    <a:lnTo>
                      <a:pt x="1850" y="1276"/>
                    </a:lnTo>
                    <a:lnTo>
                      <a:pt x="1843" y="1355"/>
                    </a:lnTo>
                    <a:lnTo>
                      <a:pt x="1829" y="1423"/>
                    </a:lnTo>
                    <a:lnTo>
                      <a:pt x="1809" y="1491"/>
                    </a:lnTo>
                    <a:lnTo>
                      <a:pt x="1777" y="1569"/>
                    </a:lnTo>
                    <a:lnTo>
                      <a:pt x="1736" y="1666"/>
                    </a:lnTo>
                    <a:lnTo>
                      <a:pt x="1688" y="1753"/>
                    </a:lnTo>
                    <a:lnTo>
                      <a:pt x="1643" y="1810"/>
                    </a:lnTo>
                    <a:lnTo>
                      <a:pt x="1597" y="1842"/>
                    </a:lnTo>
                    <a:lnTo>
                      <a:pt x="1553" y="1858"/>
                    </a:lnTo>
                    <a:lnTo>
                      <a:pt x="1503" y="1867"/>
                    </a:lnTo>
                    <a:lnTo>
                      <a:pt x="1451" y="1876"/>
                    </a:lnTo>
                    <a:lnTo>
                      <a:pt x="1393" y="1895"/>
                    </a:lnTo>
                    <a:lnTo>
                      <a:pt x="1329" y="1933"/>
                    </a:lnTo>
                    <a:lnTo>
                      <a:pt x="1263" y="1979"/>
                    </a:lnTo>
                    <a:lnTo>
                      <a:pt x="1205" y="2026"/>
                    </a:lnTo>
                    <a:lnTo>
                      <a:pt x="1152" y="2069"/>
                    </a:lnTo>
                    <a:lnTo>
                      <a:pt x="1104" y="2112"/>
                    </a:lnTo>
                    <a:lnTo>
                      <a:pt x="1060" y="2151"/>
                    </a:lnTo>
                    <a:lnTo>
                      <a:pt x="1019" y="2190"/>
                    </a:lnTo>
                    <a:lnTo>
                      <a:pt x="979" y="2225"/>
                    </a:lnTo>
                    <a:lnTo>
                      <a:pt x="944" y="2260"/>
                    </a:lnTo>
                    <a:lnTo>
                      <a:pt x="913" y="2299"/>
                    </a:lnTo>
                    <a:lnTo>
                      <a:pt x="895" y="2348"/>
                    </a:lnTo>
                    <a:lnTo>
                      <a:pt x="880" y="2402"/>
                    </a:lnTo>
                    <a:lnTo>
                      <a:pt x="866" y="2457"/>
                    </a:lnTo>
                    <a:lnTo>
                      <a:pt x="842" y="2506"/>
                    </a:lnTo>
                    <a:lnTo>
                      <a:pt x="808" y="2548"/>
                    </a:lnTo>
                    <a:lnTo>
                      <a:pt x="753" y="2575"/>
                    </a:lnTo>
                    <a:lnTo>
                      <a:pt x="676" y="2587"/>
                    </a:lnTo>
                    <a:lnTo>
                      <a:pt x="594" y="2593"/>
                    </a:lnTo>
                    <a:lnTo>
                      <a:pt x="531" y="2610"/>
                    </a:lnTo>
                    <a:lnTo>
                      <a:pt x="481" y="2631"/>
                    </a:lnTo>
                    <a:lnTo>
                      <a:pt x="440" y="2652"/>
                    </a:lnTo>
                    <a:lnTo>
                      <a:pt x="401" y="2665"/>
                    </a:lnTo>
                    <a:lnTo>
                      <a:pt x="361" y="2666"/>
                    </a:lnTo>
                    <a:lnTo>
                      <a:pt x="315" y="2648"/>
                    </a:lnTo>
                    <a:lnTo>
                      <a:pt x="259" y="2607"/>
                    </a:lnTo>
                    <a:lnTo>
                      <a:pt x="195" y="2554"/>
                    </a:lnTo>
                    <a:lnTo>
                      <a:pt x="140" y="2510"/>
                    </a:lnTo>
                    <a:lnTo>
                      <a:pt x="90" y="2468"/>
                    </a:lnTo>
                    <a:lnTo>
                      <a:pt x="51" y="2426"/>
                    </a:lnTo>
                    <a:lnTo>
                      <a:pt x="20" y="2378"/>
                    </a:lnTo>
                    <a:lnTo>
                      <a:pt x="3" y="2322"/>
                    </a:lnTo>
                    <a:lnTo>
                      <a:pt x="0" y="2254"/>
                    </a:lnTo>
                    <a:lnTo>
                      <a:pt x="12" y="2172"/>
                    </a:lnTo>
                    <a:lnTo>
                      <a:pt x="28" y="2092"/>
                    </a:lnTo>
                    <a:lnTo>
                      <a:pt x="43" y="2037"/>
                    </a:lnTo>
                    <a:lnTo>
                      <a:pt x="55" y="2001"/>
                    </a:lnTo>
                    <a:lnTo>
                      <a:pt x="69" y="1981"/>
                    </a:lnTo>
                    <a:lnTo>
                      <a:pt x="86" y="1969"/>
                    </a:lnTo>
                    <a:lnTo>
                      <a:pt x="109" y="1960"/>
                    </a:lnTo>
                    <a:lnTo>
                      <a:pt x="141" y="1950"/>
                    </a:lnTo>
                    <a:lnTo>
                      <a:pt x="184" y="1933"/>
                    </a:lnTo>
                    <a:lnTo>
                      <a:pt x="231" y="1909"/>
                    </a:lnTo>
                    <a:lnTo>
                      <a:pt x="278" y="1885"/>
                    </a:lnTo>
                    <a:lnTo>
                      <a:pt x="321" y="1858"/>
                    </a:lnTo>
                    <a:lnTo>
                      <a:pt x="360" y="1832"/>
                    </a:lnTo>
                    <a:lnTo>
                      <a:pt x="390" y="1805"/>
                    </a:lnTo>
                    <a:lnTo>
                      <a:pt x="409" y="1777"/>
                    </a:lnTo>
                    <a:lnTo>
                      <a:pt x="416" y="1750"/>
                    </a:lnTo>
                    <a:lnTo>
                      <a:pt x="409" y="1725"/>
                    </a:lnTo>
                    <a:lnTo>
                      <a:pt x="389" y="1703"/>
                    </a:lnTo>
                    <a:lnTo>
                      <a:pt x="366" y="1690"/>
                    </a:lnTo>
                    <a:lnTo>
                      <a:pt x="344" y="1682"/>
                    </a:lnTo>
                    <a:lnTo>
                      <a:pt x="331" y="1676"/>
                    </a:lnTo>
                    <a:lnTo>
                      <a:pt x="329" y="1668"/>
                    </a:lnTo>
                    <a:lnTo>
                      <a:pt x="348" y="1656"/>
                    </a:lnTo>
                    <a:lnTo>
                      <a:pt x="390" y="1635"/>
                    </a:lnTo>
                    <a:lnTo>
                      <a:pt x="462" y="1606"/>
                    </a:lnTo>
                    <a:lnTo>
                      <a:pt x="535" y="1571"/>
                    </a:lnTo>
                    <a:lnTo>
                      <a:pt x="587" y="1544"/>
                    </a:lnTo>
                    <a:lnTo>
                      <a:pt x="623" y="1521"/>
                    </a:lnTo>
                    <a:lnTo>
                      <a:pt x="652" y="1505"/>
                    </a:lnTo>
                    <a:lnTo>
                      <a:pt x="678" y="1493"/>
                    </a:lnTo>
                    <a:lnTo>
                      <a:pt x="711" y="1487"/>
                    </a:lnTo>
                    <a:lnTo>
                      <a:pt x="758" y="1484"/>
                    </a:lnTo>
                    <a:lnTo>
                      <a:pt x="826" y="1487"/>
                    </a:lnTo>
                    <a:lnTo>
                      <a:pt x="908" y="1482"/>
                    </a:lnTo>
                    <a:lnTo>
                      <a:pt x="990" y="1462"/>
                    </a:lnTo>
                    <a:lnTo>
                      <a:pt x="1066" y="1430"/>
                    </a:lnTo>
                    <a:lnTo>
                      <a:pt x="1133" y="1394"/>
                    </a:lnTo>
                    <a:lnTo>
                      <a:pt x="1183" y="1350"/>
                    </a:lnTo>
                    <a:lnTo>
                      <a:pt x="1212" y="1308"/>
                    </a:lnTo>
                    <a:lnTo>
                      <a:pt x="1217" y="1271"/>
                    </a:lnTo>
                    <a:lnTo>
                      <a:pt x="1191" y="1240"/>
                    </a:lnTo>
                    <a:lnTo>
                      <a:pt x="1146" y="1214"/>
                    </a:lnTo>
                    <a:lnTo>
                      <a:pt x="1103" y="1189"/>
                    </a:lnTo>
                    <a:lnTo>
                      <a:pt x="1063" y="1164"/>
                    </a:lnTo>
                    <a:lnTo>
                      <a:pt x="1028" y="1144"/>
                    </a:lnTo>
                    <a:lnTo>
                      <a:pt x="997" y="1125"/>
                    </a:lnTo>
                    <a:lnTo>
                      <a:pt x="974" y="1113"/>
                    </a:lnTo>
                    <a:lnTo>
                      <a:pt x="959" y="1103"/>
                    </a:lnTo>
                    <a:lnTo>
                      <a:pt x="954" y="1101"/>
                    </a:lnTo>
                    <a:close/>
                  </a:path>
                </a:pathLst>
              </a:custGeom>
              <a:solidFill>
                <a:srgbClr val="FFB0B8"/>
              </a:solidFill>
              <a:ln w="9525">
                <a:noFill/>
                <a:round/>
                <a:headEnd/>
                <a:tailEnd/>
              </a:ln>
            </p:spPr>
            <p:txBody>
              <a:bodyPr/>
              <a:lstStyle/>
              <a:p>
                <a:endParaRPr lang="tr-TR"/>
              </a:p>
            </p:txBody>
          </p:sp>
          <p:sp>
            <p:nvSpPr>
              <p:cNvPr id="59558" name="Freeform 205"/>
              <p:cNvSpPr>
                <a:spLocks/>
              </p:cNvSpPr>
              <p:nvPr/>
            </p:nvSpPr>
            <p:spPr bwMode="auto">
              <a:xfrm rot="-2509385">
                <a:off x="2629" y="1325"/>
                <a:ext cx="264" cy="411"/>
              </a:xfrm>
              <a:custGeom>
                <a:avLst/>
                <a:gdLst>
                  <a:gd name="T0" fmla="*/ 0 w 3122"/>
                  <a:gd name="T1" fmla="*/ 0 h 4825"/>
                  <a:gd name="T2" fmla="*/ 0 w 3122"/>
                  <a:gd name="T3" fmla="*/ 0 h 4825"/>
                  <a:gd name="T4" fmla="*/ 0 w 3122"/>
                  <a:gd name="T5" fmla="*/ 0 h 4825"/>
                  <a:gd name="T6" fmla="*/ 0 w 3122"/>
                  <a:gd name="T7" fmla="*/ 0 h 4825"/>
                  <a:gd name="T8" fmla="*/ 0 w 3122"/>
                  <a:gd name="T9" fmla="*/ 0 h 4825"/>
                  <a:gd name="T10" fmla="*/ 0 w 3122"/>
                  <a:gd name="T11" fmla="*/ 0 h 4825"/>
                  <a:gd name="T12" fmla="*/ 0 w 3122"/>
                  <a:gd name="T13" fmla="*/ 0 h 4825"/>
                  <a:gd name="T14" fmla="*/ 0 w 3122"/>
                  <a:gd name="T15" fmla="*/ 0 h 4825"/>
                  <a:gd name="T16" fmla="*/ 0 w 3122"/>
                  <a:gd name="T17" fmla="*/ 0 h 4825"/>
                  <a:gd name="T18" fmla="*/ 0 w 3122"/>
                  <a:gd name="T19" fmla="*/ 0 h 4825"/>
                  <a:gd name="T20" fmla="*/ 0 w 3122"/>
                  <a:gd name="T21" fmla="*/ 0 h 4825"/>
                  <a:gd name="T22" fmla="*/ 0 w 3122"/>
                  <a:gd name="T23" fmla="*/ 0 h 4825"/>
                  <a:gd name="T24" fmla="*/ 0 w 3122"/>
                  <a:gd name="T25" fmla="*/ 0 h 4825"/>
                  <a:gd name="T26" fmla="*/ 0 w 3122"/>
                  <a:gd name="T27" fmla="*/ 0 h 4825"/>
                  <a:gd name="T28" fmla="*/ 0 w 3122"/>
                  <a:gd name="T29" fmla="*/ 0 h 4825"/>
                  <a:gd name="T30" fmla="*/ 0 w 3122"/>
                  <a:gd name="T31" fmla="*/ 0 h 4825"/>
                  <a:gd name="T32" fmla="*/ 0 w 3122"/>
                  <a:gd name="T33" fmla="*/ 0 h 4825"/>
                  <a:gd name="T34" fmla="*/ 0 w 3122"/>
                  <a:gd name="T35" fmla="*/ 0 h 4825"/>
                  <a:gd name="T36" fmla="*/ 0 w 3122"/>
                  <a:gd name="T37" fmla="*/ 0 h 4825"/>
                  <a:gd name="T38" fmla="*/ 0 w 3122"/>
                  <a:gd name="T39" fmla="*/ 0 h 4825"/>
                  <a:gd name="T40" fmla="*/ 0 w 3122"/>
                  <a:gd name="T41" fmla="*/ 0 h 4825"/>
                  <a:gd name="T42" fmla="*/ 0 w 3122"/>
                  <a:gd name="T43" fmla="*/ 0 h 4825"/>
                  <a:gd name="T44" fmla="*/ 0 w 3122"/>
                  <a:gd name="T45" fmla="*/ 0 h 4825"/>
                  <a:gd name="T46" fmla="*/ 0 w 3122"/>
                  <a:gd name="T47" fmla="*/ 0 h 4825"/>
                  <a:gd name="T48" fmla="*/ 0 w 3122"/>
                  <a:gd name="T49" fmla="*/ 0 h 4825"/>
                  <a:gd name="T50" fmla="*/ 0 w 3122"/>
                  <a:gd name="T51" fmla="*/ 0 h 4825"/>
                  <a:gd name="T52" fmla="*/ 0 w 3122"/>
                  <a:gd name="T53" fmla="*/ 0 h 4825"/>
                  <a:gd name="T54" fmla="*/ 0 w 3122"/>
                  <a:gd name="T55" fmla="*/ 0 h 4825"/>
                  <a:gd name="T56" fmla="*/ 0 w 3122"/>
                  <a:gd name="T57" fmla="*/ 0 h 4825"/>
                  <a:gd name="T58" fmla="*/ 0 w 3122"/>
                  <a:gd name="T59" fmla="*/ 0 h 4825"/>
                  <a:gd name="T60" fmla="*/ 0 w 3122"/>
                  <a:gd name="T61" fmla="*/ 0 h 4825"/>
                  <a:gd name="T62" fmla="*/ 0 w 3122"/>
                  <a:gd name="T63" fmla="*/ 0 h 4825"/>
                  <a:gd name="T64" fmla="*/ 0 w 3122"/>
                  <a:gd name="T65" fmla="*/ 0 h 4825"/>
                  <a:gd name="T66" fmla="*/ 0 w 3122"/>
                  <a:gd name="T67" fmla="*/ 0 h 4825"/>
                  <a:gd name="T68" fmla="*/ 0 w 3122"/>
                  <a:gd name="T69" fmla="*/ 0 h 4825"/>
                  <a:gd name="T70" fmla="*/ 0 w 3122"/>
                  <a:gd name="T71" fmla="*/ 0 h 4825"/>
                  <a:gd name="T72" fmla="*/ 0 w 3122"/>
                  <a:gd name="T73" fmla="*/ 0 h 4825"/>
                  <a:gd name="T74" fmla="*/ 0 w 3122"/>
                  <a:gd name="T75" fmla="*/ 0 h 4825"/>
                  <a:gd name="T76" fmla="*/ 0 w 3122"/>
                  <a:gd name="T77" fmla="*/ 0 h 4825"/>
                  <a:gd name="T78" fmla="*/ 0 w 3122"/>
                  <a:gd name="T79" fmla="*/ 0 h 4825"/>
                  <a:gd name="T80" fmla="*/ 0 w 3122"/>
                  <a:gd name="T81" fmla="*/ 0 h 4825"/>
                  <a:gd name="T82" fmla="*/ 0 w 3122"/>
                  <a:gd name="T83" fmla="*/ 0 h 4825"/>
                  <a:gd name="T84" fmla="*/ 0 w 3122"/>
                  <a:gd name="T85" fmla="*/ 0 h 4825"/>
                  <a:gd name="T86" fmla="*/ 0 w 3122"/>
                  <a:gd name="T87" fmla="*/ 0 h 4825"/>
                  <a:gd name="T88" fmla="*/ 0 w 3122"/>
                  <a:gd name="T89" fmla="*/ 0 h 4825"/>
                  <a:gd name="T90" fmla="*/ 0 w 3122"/>
                  <a:gd name="T91" fmla="*/ 0 h 4825"/>
                  <a:gd name="T92" fmla="*/ 0 w 3122"/>
                  <a:gd name="T93" fmla="*/ 0 h 4825"/>
                  <a:gd name="T94" fmla="*/ 0 w 3122"/>
                  <a:gd name="T95" fmla="*/ 0 h 4825"/>
                  <a:gd name="T96" fmla="*/ 0 w 3122"/>
                  <a:gd name="T97" fmla="*/ 0 h 4825"/>
                  <a:gd name="T98" fmla="*/ 0 w 3122"/>
                  <a:gd name="T99" fmla="*/ 0 h 4825"/>
                  <a:gd name="T100" fmla="*/ 0 w 3122"/>
                  <a:gd name="T101" fmla="*/ 0 h 4825"/>
                  <a:gd name="T102" fmla="*/ 0 w 3122"/>
                  <a:gd name="T103" fmla="*/ 0 h 48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22"/>
                  <a:gd name="T157" fmla="*/ 0 h 4825"/>
                  <a:gd name="T158" fmla="*/ 3122 w 3122"/>
                  <a:gd name="T159" fmla="*/ 4825 h 48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22" h="4825">
                    <a:moveTo>
                      <a:pt x="1765" y="21"/>
                    </a:moveTo>
                    <a:lnTo>
                      <a:pt x="1774" y="26"/>
                    </a:lnTo>
                    <a:lnTo>
                      <a:pt x="1787" y="32"/>
                    </a:lnTo>
                    <a:lnTo>
                      <a:pt x="1798" y="35"/>
                    </a:lnTo>
                    <a:lnTo>
                      <a:pt x="1812" y="39"/>
                    </a:lnTo>
                    <a:lnTo>
                      <a:pt x="1825" y="41"/>
                    </a:lnTo>
                    <a:lnTo>
                      <a:pt x="1839" y="44"/>
                    </a:lnTo>
                    <a:lnTo>
                      <a:pt x="1853" y="46"/>
                    </a:lnTo>
                    <a:lnTo>
                      <a:pt x="1867" y="49"/>
                    </a:lnTo>
                    <a:lnTo>
                      <a:pt x="1977" y="90"/>
                    </a:lnTo>
                    <a:lnTo>
                      <a:pt x="2086" y="136"/>
                    </a:lnTo>
                    <a:lnTo>
                      <a:pt x="2191" y="185"/>
                    </a:lnTo>
                    <a:lnTo>
                      <a:pt x="2297" y="239"/>
                    </a:lnTo>
                    <a:lnTo>
                      <a:pt x="2399" y="294"/>
                    </a:lnTo>
                    <a:lnTo>
                      <a:pt x="2503" y="354"/>
                    </a:lnTo>
                    <a:lnTo>
                      <a:pt x="2601" y="416"/>
                    </a:lnTo>
                    <a:lnTo>
                      <a:pt x="2701" y="482"/>
                    </a:lnTo>
                    <a:lnTo>
                      <a:pt x="2790" y="609"/>
                    </a:lnTo>
                    <a:lnTo>
                      <a:pt x="2865" y="742"/>
                    </a:lnTo>
                    <a:lnTo>
                      <a:pt x="2926" y="881"/>
                    </a:lnTo>
                    <a:lnTo>
                      <a:pt x="2979" y="1025"/>
                    </a:lnTo>
                    <a:lnTo>
                      <a:pt x="3021" y="1171"/>
                    </a:lnTo>
                    <a:lnTo>
                      <a:pt x="3057" y="1321"/>
                    </a:lnTo>
                    <a:lnTo>
                      <a:pt x="3089" y="1471"/>
                    </a:lnTo>
                    <a:lnTo>
                      <a:pt x="3121" y="1622"/>
                    </a:lnTo>
                    <a:lnTo>
                      <a:pt x="3122" y="1742"/>
                    </a:lnTo>
                    <a:lnTo>
                      <a:pt x="3115" y="1861"/>
                    </a:lnTo>
                    <a:lnTo>
                      <a:pt x="3099" y="1978"/>
                    </a:lnTo>
                    <a:lnTo>
                      <a:pt x="3079" y="2095"/>
                    </a:lnTo>
                    <a:lnTo>
                      <a:pt x="3052" y="2208"/>
                    </a:lnTo>
                    <a:lnTo>
                      <a:pt x="3023" y="2323"/>
                    </a:lnTo>
                    <a:lnTo>
                      <a:pt x="2992" y="2436"/>
                    </a:lnTo>
                    <a:lnTo>
                      <a:pt x="2963" y="2551"/>
                    </a:lnTo>
                    <a:lnTo>
                      <a:pt x="2935" y="2631"/>
                    </a:lnTo>
                    <a:lnTo>
                      <a:pt x="2908" y="2712"/>
                    </a:lnTo>
                    <a:lnTo>
                      <a:pt x="2880" y="2793"/>
                    </a:lnTo>
                    <a:lnTo>
                      <a:pt x="2852" y="2874"/>
                    </a:lnTo>
                    <a:lnTo>
                      <a:pt x="2824" y="2954"/>
                    </a:lnTo>
                    <a:lnTo>
                      <a:pt x="2797" y="3035"/>
                    </a:lnTo>
                    <a:lnTo>
                      <a:pt x="2770" y="3115"/>
                    </a:lnTo>
                    <a:lnTo>
                      <a:pt x="2746" y="3199"/>
                    </a:lnTo>
                    <a:lnTo>
                      <a:pt x="2700" y="3288"/>
                    </a:lnTo>
                    <a:lnTo>
                      <a:pt x="2642" y="3368"/>
                    </a:lnTo>
                    <a:lnTo>
                      <a:pt x="2572" y="3439"/>
                    </a:lnTo>
                    <a:lnTo>
                      <a:pt x="2492" y="3504"/>
                    </a:lnTo>
                    <a:lnTo>
                      <a:pt x="2406" y="3562"/>
                    </a:lnTo>
                    <a:lnTo>
                      <a:pt x="2316" y="3617"/>
                    </a:lnTo>
                    <a:lnTo>
                      <a:pt x="2225" y="3667"/>
                    </a:lnTo>
                    <a:lnTo>
                      <a:pt x="2136" y="3716"/>
                    </a:lnTo>
                    <a:lnTo>
                      <a:pt x="2074" y="3757"/>
                    </a:lnTo>
                    <a:lnTo>
                      <a:pt x="2014" y="3798"/>
                    </a:lnTo>
                    <a:lnTo>
                      <a:pt x="1953" y="3838"/>
                    </a:lnTo>
                    <a:lnTo>
                      <a:pt x="1894" y="3880"/>
                    </a:lnTo>
                    <a:lnTo>
                      <a:pt x="1836" y="3922"/>
                    </a:lnTo>
                    <a:lnTo>
                      <a:pt x="1781" y="3969"/>
                    </a:lnTo>
                    <a:lnTo>
                      <a:pt x="1731" y="4021"/>
                    </a:lnTo>
                    <a:lnTo>
                      <a:pt x="1688" y="4079"/>
                    </a:lnTo>
                    <a:lnTo>
                      <a:pt x="1633" y="4141"/>
                    </a:lnTo>
                    <a:lnTo>
                      <a:pt x="1582" y="4205"/>
                    </a:lnTo>
                    <a:lnTo>
                      <a:pt x="1532" y="4269"/>
                    </a:lnTo>
                    <a:lnTo>
                      <a:pt x="1485" y="4335"/>
                    </a:lnTo>
                    <a:lnTo>
                      <a:pt x="1436" y="4399"/>
                    </a:lnTo>
                    <a:lnTo>
                      <a:pt x="1388" y="4464"/>
                    </a:lnTo>
                    <a:lnTo>
                      <a:pt x="1338" y="4529"/>
                    </a:lnTo>
                    <a:lnTo>
                      <a:pt x="1288" y="4592"/>
                    </a:lnTo>
                    <a:lnTo>
                      <a:pt x="1257" y="4608"/>
                    </a:lnTo>
                    <a:lnTo>
                      <a:pt x="1231" y="4632"/>
                    </a:lnTo>
                    <a:lnTo>
                      <a:pt x="1207" y="4656"/>
                    </a:lnTo>
                    <a:lnTo>
                      <a:pt x="1186" y="4681"/>
                    </a:lnTo>
                    <a:lnTo>
                      <a:pt x="1162" y="4705"/>
                    </a:lnTo>
                    <a:lnTo>
                      <a:pt x="1137" y="4726"/>
                    </a:lnTo>
                    <a:lnTo>
                      <a:pt x="1109" y="4742"/>
                    </a:lnTo>
                    <a:lnTo>
                      <a:pt x="1076" y="4753"/>
                    </a:lnTo>
                    <a:lnTo>
                      <a:pt x="1013" y="4766"/>
                    </a:lnTo>
                    <a:lnTo>
                      <a:pt x="952" y="4784"/>
                    </a:lnTo>
                    <a:lnTo>
                      <a:pt x="889" y="4801"/>
                    </a:lnTo>
                    <a:lnTo>
                      <a:pt x="827" y="4816"/>
                    </a:lnTo>
                    <a:lnTo>
                      <a:pt x="763" y="4823"/>
                    </a:lnTo>
                    <a:lnTo>
                      <a:pt x="700" y="4825"/>
                    </a:lnTo>
                    <a:lnTo>
                      <a:pt x="636" y="4817"/>
                    </a:lnTo>
                    <a:lnTo>
                      <a:pt x="572" y="4796"/>
                    </a:lnTo>
                    <a:lnTo>
                      <a:pt x="531" y="4780"/>
                    </a:lnTo>
                    <a:lnTo>
                      <a:pt x="494" y="4762"/>
                    </a:lnTo>
                    <a:lnTo>
                      <a:pt x="459" y="4740"/>
                    </a:lnTo>
                    <a:lnTo>
                      <a:pt x="425" y="4718"/>
                    </a:lnTo>
                    <a:lnTo>
                      <a:pt x="389" y="4694"/>
                    </a:lnTo>
                    <a:lnTo>
                      <a:pt x="354" y="4671"/>
                    </a:lnTo>
                    <a:lnTo>
                      <a:pt x="317" y="4651"/>
                    </a:lnTo>
                    <a:lnTo>
                      <a:pt x="278" y="4634"/>
                    </a:lnTo>
                    <a:lnTo>
                      <a:pt x="250" y="4608"/>
                    </a:lnTo>
                    <a:lnTo>
                      <a:pt x="220" y="4584"/>
                    </a:lnTo>
                    <a:lnTo>
                      <a:pt x="191" y="4558"/>
                    </a:lnTo>
                    <a:lnTo>
                      <a:pt x="162" y="4533"/>
                    </a:lnTo>
                    <a:lnTo>
                      <a:pt x="134" y="4505"/>
                    </a:lnTo>
                    <a:lnTo>
                      <a:pt x="107" y="4479"/>
                    </a:lnTo>
                    <a:lnTo>
                      <a:pt x="80" y="4452"/>
                    </a:lnTo>
                    <a:lnTo>
                      <a:pt x="58" y="4426"/>
                    </a:lnTo>
                    <a:lnTo>
                      <a:pt x="37" y="4375"/>
                    </a:lnTo>
                    <a:lnTo>
                      <a:pt x="22" y="4324"/>
                    </a:lnTo>
                    <a:lnTo>
                      <a:pt x="12" y="4270"/>
                    </a:lnTo>
                    <a:lnTo>
                      <a:pt x="5" y="4216"/>
                    </a:lnTo>
                    <a:lnTo>
                      <a:pt x="1" y="4161"/>
                    </a:lnTo>
                    <a:lnTo>
                      <a:pt x="0" y="4106"/>
                    </a:lnTo>
                    <a:lnTo>
                      <a:pt x="0" y="4051"/>
                    </a:lnTo>
                    <a:lnTo>
                      <a:pt x="2" y="3998"/>
                    </a:lnTo>
                    <a:lnTo>
                      <a:pt x="7" y="3956"/>
                    </a:lnTo>
                    <a:lnTo>
                      <a:pt x="10" y="3914"/>
                    </a:lnTo>
                    <a:lnTo>
                      <a:pt x="11" y="3872"/>
                    </a:lnTo>
                    <a:lnTo>
                      <a:pt x="13" y="3833"/>
                    </a:lnTo>
                    <a:lnTo>
                      <a:pt x="13" y="3792"/>
                    </a:lnTo>
                    <a:lnTo>
                      <a:pt x="18" y="3752"/>
                    </a:lnTo>
                    <a:lnTo>
                      <a:pt x="25" y="3712"/>
                    </a:lnTo>
                    <a:lnTo>
                      <a:pt x="36" y="3674"/>
                    </a:lnTo>
                    <a:lnTo>
                      <a:pt x="46" y="3678"/>
                    </a:lnTo>
                    <a:lnTo>
                      <a:pt x="54" y="3685"/>
                    </a:lnTo>
                    <a:lnTo>
                      <a:pt x="58" y="3695"/>
                    </a:lnTo>
                    <a:lnTo>
                      <a:pt x="58" y="3706"/>
                    </a:lnTo>
                    <a:lnTo>
                      <a:pt x="36" y="3722"/>
                    </a:lnTo>
                    <a:lnTo>
                      <a:pt x="40" y="3806"/>
                    </a:lnTo>
                    <a:lnTo>
                      <a:pt x="41" y="3890"/>
                    </a:lnTo>
                    <a:lnTo>
                      <a:pt x="41" y="3972"/>
                    </a:lnTo>
                    <a:lnTo>
                      <a:pt x="42" y="4054"/>
                    </a:lnTo>
                    <a:lnTo>
                      <a:pt x="44" y="4134"/>
                    </a:lnTo>
                    <a:lnTo>
                      <a:pt x="52" y="4215"/>
                    </a:lnTo>
                    <a:lnTo>
                      <a:pt x="66" y="4295"/>
                    </a:lnTo>
                    <a:lnTo>
                      <a:pt x="88" y="4377"/>
                    </a:lnTo>
                    <a:lnTo>
                      <a:pt x="413" y="4657"/>
                    </a:lnTo>
                    <a:lnTo>
                      <a:pt x="454" y="4678"/>
                    </a:lnTo>
                    <a:lnTo>
                      <a:pt x="497" y="4697"/>
                    </a:lnTo>
                    <a:lnTo>
                      <a:pt x="542" y="4712"/>
                    </a:lnTo>
                    <a:lnTo>
                      <a:pt x="588" y="4724"/>
                    </a:lnTo>
                    <a:lnTo>
                      <a:pt x="635" y="4734"/>
                    </a:lnTo>
                    <a:lnTo>
                      <a:pt x="683" y="4744"/>
                    </a:lnTo>
                    <a:lnTo>
                      <a:pt x="730" y="4753"/>
                    </a:lnTo>
                    <a:lnTo>
                      <a:pt x="778" y="4762"/>
                    </a:lnTo>
                    <a:lnTo>
                      <a:pt x="1039" y="4705"/>
                    </a:lnTo>
                    <a:lnTo>
                      <a:pt x="1170" y="4614"/>
                    </a:lnTo>
                    <a:lnTo>
                      <a:pt x="1281" y="4510"/>
                    </a:lnTo>
                    <a:lnTo>
                      <a:pt x="1379" y="4395"/>
                    </a:lnTo>
                    <a:lnTo>
                      <a:pt x="1470" y="4277"/>
                    </a:lnTo>
                    <a:lnTo>
                      <a:pt x="1558" y="4157"/>
                    </a:lnTo>
                    <a:lnTo>
                      <a:pt x="1653" y="4043"/>
                    </a:lnTo>
                    <a:lnTo>
                      <a:pt x="1758" y="3937"/>
                    </a:lnTo>
                    <a:lnTo>
                      <a:pt x="1882" y="3844"/>
                    </a:lnTo>
                    <a:lnTo>
                      <a:pt x="1979" y="3772"/>
                    </a:lnTo>
                    <a:lnTo>
                      <a:pt x="2080" y="3707"/>
                    </a:lnTo>
                    <a:lnTo>
                      <a:pt x="2183" y="3647"/>
                    </a:lnTo>
                    <a:lnTo>
                      <a:pt x="2288" y="3589"/>
                    </a:lnTo>
                    <a:lnTo>
                      <a:pt x="2388" y="3524"/>
                    </a:lnTo>
                    <a:lnTo>
                      <a:pt x="2484" y="3454"/>
                    </a:lnTo>
                    <a:lnTo>
                      <a:pt x="2573" y="3371"/>
                    </a:lnTo>
                    <a:lnTo>
                      <a:pt x="2654" y="3274"/>
                    </a:lnTo>
                    <a:lnTo>
                      <a:pt x="2699" y="3155"/>
                    </a:lnTo>
                    <a:lnTo>
                      <a:pt x="2745" y="3037"/>
                    </a:lnTo>
                    <a:lnTo>
                      <a:pt x="2788" y="2917"/>
                    </a:lnTo>
                    <a:lnTo>
                      <a:pt x="2831" y="2798"/>
                    </a:lnTo>
                    <a:lnTo>
                      <a:pt x="2871" y="2678"/>
                    </a:lnTo>
                    <a:lnTo>
                      <a:pt x="2910" y="2558"/>
                    </a:lnTo>
                    <a:lnTo>
                      <a:pt x="2948" y="2438"/>
                    </a:lnTo>
                    <a:lnTo>
                      <a:pt x="2984" y="2318"/>
                    </a:lnTo>
                    <a:lnTo>
                      <a:pt x="2996" y="2289"/>
                    </a:lnTo>
                    <a:lnTo>
                      <a:pt x="3007" y="2261"/>
                    </a:lnTo>
                    <a:lnTo>
                      <a:pt x="3015" y="2230"/>
                    </a:lnTo>
                    <a:lnTo>
                      <a:pt x="3024" y="2201"/>
                    </a:lnTo>
                    <a:lnTo>
                      <a:pt x="3031" y="2170"/>
                    </a:lnTo>
                    <a:lnTo>
                      <a:pt x="3038" y="2140"/>
                    </a:lnTo>
                    <a:lnTo>
                      <a:pt x="3046" y="2109"/>
                    </a:lnTo>
                    <a:lnTo>
                      <a:pt x="3055" y="2081"/>
                    </a:lnTo>
                    <a:lnTo>
                      <a:pt x="3049" y="2063"/>
                    </a:lnTo>
                    <a:lnTo>
                      <a:pt x="3048" y="2047"/>
                    </a:lnTo>
                    <a:lnTo>
                      <a:pt x="3049" y="2031"/>
                    </a:lnTo>
                    <a:lnTo>
                      <a:pt x="3054" y="2017"/>
                    </a:lnTo>
                    <a:lnTo>
                      <a:pt x="3057" y="2000"/>
                    </a:lnTo>
                    <a:lnTo>
                      <a:pt x="3063" y="1984"/>
                    </a:lnTo>
                    <a:lnTo>
                      <a:pt x="3066" y="1967"/>
                    </a:lnTo>
                    <a:lnTo>
                      <a:pt x="3069" y="1952"/>
                    </a:lnTo>
                    <a:lnTo>
                      <a:pt x="3067" y="1868"/>
                    </a:lnTo>
                    <a:lnTo>
                      <a:pt x="3067" y="1789"/>
                    </a:lnTo>
                    <a:lnTo>
                      <a:pt x="3066" y="1709"/>
                    </a:lnTo>
                    <a:lnTo>
                      <a:pt x="3066" y="1631"/>
                    </a:lnTo>
                    <a:lnTo>
                      <a:pt x="3060" y="1553"/>
                    </a:lnTo>
                    <a:lnTo>
                      <a:pt x="3051" y="1476"/>
                    </a:lnTo>
                    <a:lnTo>
                      <a:pt x="3034" y="1400"/>
                    </a:lnTo>
                    <a:lnTo>
                      <a:pt x="3009" y="1324"/>
                    </a:lnTo>
                    <a:lnTo>
                      <a:pt x="2990" y="1263"/>
                    </a:lnTo>
                    <a:lnTo>
                      <a:pt x="2975" y="1202"/>
                    </a:lnTo>
                    <a:lnTo>
                      <a:pt x="2963" y="1140"/>
                    </a:lnTo>
                    <a:lnTo>
                      <a:pt x="2950" y="1079"/>
                    </a:lnTo>
                    <a:lnTo>
                      <a:pt x="2934" y="1018"/>
                    </a:lnTo>
                    <a:lnTo>
                      <a:pt x="2916" y="959"/>
                    </a:lnTo>
                    <a:lnTo>
                      <a:pt x="2891" y="901"/>
                    </a:lnTo>
                    <a:lnTo>
                      <a:pt x="2859" y="848"/>
                    </a:lnTo>
                    <a:lnTo>
                      <a:pt x="2851" y="813"/>
                    </a:lnTo>
                    <a:lnTo>
                      <a:pt x="2839" y="780"/>
                    </a:lnTo>
                    <a:lnTo>
                      <a:pt x="2823" y="748"/>
                    </a:lnTo>
                    <a:lnTo>
                      <a:pt x="2806" y="716"/>
                    </a:lnTo>
                    <a:lnTo>
                      <a:pt x="2785" y="685"/>
                    </a:lnTo>
                    <a:lnTo>
                      <a:pt x="2766" y="653"/>
                    </a:lnTo>
                    <a:lnTo>
                      <a:pt x="2746" y="623"/>
                    </a:lnTo>
                    <a:lnTo>
                      <a:pt x="2726" y="592"/>
                    </a:lnTo>
                    <a:lnTo>
                      <a:pt x="2674" y="524"/>
                    </a:lnTo>
                    <a:lnTo>
                      <a:pt x="2614" y="472"/>
                    </a:lnTo>
                    <a:lnTo>
                      <a:pt x="2546" y="430"/>
                    </a:lnTo>
                    <a:lnTo>
                      <a:pt x="2474" y="396"/>
                    </a:lnTo>
                    <a:lnTo>
                      <a:pt x="2399" y="363"/>
                    </a:lnTo>
                    <a:lnTo>
                      <a:pt x="2326" y="329"/>
                    </a:lnTo>
                    <a:lnTo>
                      <a:pt x="2257" y="288"/>
                    </a:lnTo>
                    <a:lnTo>
                      <a:pt x="2196" y="239"/>
                    </a:lnTo>
                    <a:lnTo>
                      <a:pt x="2114" y="207"/>
                    </a:lnTo>
                    <a:lnTo>
                      <a:pt x="2036" y="172"/>
                    </a:lnTo>
                    <a:lnTo>
                      <a:pt x="1956" y="136"/>
                    </a:lnTo>
                    <a:lnTo>
                      <a:pt x="1877" y="103"/>
                    </a:lnTo>
                    <a:lnTo>
                      <a:pt x="1794" y="75"/>
                    </a:lnTo>
                    <a:lnTo>
                      <a:pt x="1708" y="55"/>
                    </a:lnTo>
                    <a:lnTo>
                      <a:pt x="1619" y="46"/>
                    </a:lnTo>
                    <a:lnTo>
                      <a:pt x="1523" y="53"/>
                    </a:lnTo>
                    <a:lnTo>
                      <a:pt x="1480" y="55"/>
                    </a:lnTo>
                    <a:lnTo>
                      <a:pt x="1440" y="64"/>
                    </a:lnTo>
                    <a:lnTo>
                      <a:pt x="1402" y="76"/>
                    </a:lnTo>
                    <a:lnTo>
                      <a:pt x="1364" y="90"/>
                    </a:lnTo>
                    <a:lnTo>
                      <a:pt x="1327" y="104"/>
                    </a:lnTo>
                    <a:lnTo>
                      <a:pt x="1289" y="119"/>
                    </a:lnTo>
                    <a:lnTo>
                      <a:pt x="1251" y="128"/>
                    </a:lnTo>
                    <a:lnTo>
                      <a:pt x="1211" y="135"/>
                    </a:lnTo>
                    <a:lnTo>
                      <a:pt x="1112" y="185"/>
                    </a:lnTo>
                    <a:lnTo>
                      <a:pt x="1014" y="235"/>
                    </a:lnTo>
                    <a:lnTo>
                      <a:pt x="915" y="281"/>
                    </a:lnTo>
                    <a:lnTo>
                      <a:pt x="817" y="328"/>
                    </a:lnTo>
                    <a:lnTo>
                      <a:pt x="718" y="374"/>
                    </a:lnTo>
                    <a:lnTo>
                      <a:pt x="619" y="423"/>
                    </a:lnTo>
                    <a:lnTo>
                      <a:pt x="522" y="474"/>
                    </a:lnTo>
                    <a:lnTo>
                      <a:pt x="428" y="529"/>
                    </a:lnTo>
                    <a:lnTo>
                      <a:pt x="421" y="524"/>
                    </a:lnTo>
                    <a:lnTo>
                      <a:pt x="418" y="518"/>
                    </a:lnTo>
                    <a:lnTo>
                      <a:pt x="418" y="511"/>
                    </a:lnTo>
                    <a:lnTo>
                      <a:pt x="422" y="505"/>
                    </a:lnTo>
                    <a:lnTo>
                      <a:pt x="453" y="490"/>
                    </a:lnTo>
                    <a:lnTo>
                      <a:pt x="484" y="472"/>
                    </a:lnTo>
                    <a:lnTo>
                      <a:pt x="512" y="450"/>
                    </a:lnTo>
                    <a:lnTo>
                      <a:pt x="542" y="428"/>
                    </a:lnTo>
                    <a:lnTo>
                      <a:pt x="569" y="406"/>
                    </a:lnTo>
                    <a:lnTo>
                      <a:pt x="598" y="387"/>
                    </a:lnTo>
                    <a:lnTo>
                      <a:pt x="629" y="371"/>
                    </a:lnTo>
                    <a:lnTo>
                      <a:pt x="664" y="362"/>
                    </a:lnTo>
                    <a:lnTo>
                      <a:pt x="740" y="310"/>
                    </a:lnTo>
                    <a:lnTo>
                      <a:pt x="820" y="263"/>
                    </a:lnTo>
                    <a:lnTo>
                      <a:pt x="901" y="220"/>
                    </a:lnTo>
                    <a:lnTo>
                      <a:pt x="985" y="181"/>
                    </a:lnTo>
                    <a:lnTo>
                      <a:pt x="1068" y="144"/>
                    </a:lnTo>
                    <a:lnTo>
                      <a:pt x="1154" y="112"/>
                    </a:lnTo>
                    <a:lnTo>
                      <a:pt x="1239" y="80"/>
                    </a:lnTo>
                    <a:lnTo>
                      <a:pt x="1328" y="53"/>
                    </a:lnTo>
                    <a:lnTo>
                      <a:pt x="1377" y="33"/>
                    </a:lnTo>
                    <a:lnTo>
                      <a:pt x="1429" y="18"/>
                    </a:lnTo>
                    <a:lnTo>
                      <a:pt x="1482" y="7"/>
                    </a:lnTo>
                    <a:lnTo>
                      <a:pt x="1539" y="2"/>
                    </a:lnTo>
                    <a:lnTo>
                      <a:pt x="1596" y="0"/>
                    </a:lnTo>
                    <a:lnTo>
                      <a:pt x="1653" y="3"/>
                    </a:lnTo>
                    <a:lnTo>
                      <a:pt x="1710" y="10"/>
                    </a:lnTo>
                    <a:lnTo>
                      <a:pt x="1765" y="21"/>
                    </a:lnTo>
                    <a:close/>
                  </a:path>
                </a:pathLst>
              </a:custGeom>
              <a:solidFill>
                <a:srgbClr val="000000"/>
              </a:solidFill>
              <a:ln w="9525">
                <a:noFill/>
                <a:round/>
                <a:headEnd/>
                <a:tailEnd/>
              </a:ln>
            </p:spPr>
            <p:txBody>
              <a:bodyPr/>
              <a:lstStyle/>
              <a:p>
                <a:endParaRPr lang="tr-TR"/>
              </a:p>
            </p:txBody>
          </p:sp>
          <p:sp>
            <p:nvSpPr>
              <p:cNvPr id="59559" name="Freeform 206"/>
              <p:cNvSpPr>
                <a:spLocks/>
              </p:cNvSpPr>
              <p:nvPr/>
            </p:nvSpPr>
            <p:spPr bwMode="auto">
              <a:xfrm rot="-2509385">
                <a:off x="2657" y="1358"/>
                <a:ext cx="185" cy="300"/>
              </a:xfrm>
              <a:custGeom>
                <a:avLst/>
                <a:gdLst>
                  <a:gd name="T0" fmla="*/ 0 w 2180"/>
                  <a:gd name="T1" fmla="*/ 0 h 3524"/>
                  <a:gd name="T2" fmla="*/ 0 w 2180"/>
                  <a:gd name="T3" fmla="*/ 0 h 3524"/>
                  <a:gd name="T4" fmla="*/ 0 w 2180"/>
                  <a:gd name="T5" fmla="*/ 0 h 3524"/>
                  <a:gd name="T6" fmla="*/ 0 w 2180"/>
                  <a:gd name="T7" fmla="*/ 0 h 3524"/>
                  <a:gd name="T8" fmla="*/ 0 w 2180"/>
                  <a:gd name="T9" fmla="*/ 0 h 3524"/>
                  <a:gd name="T10" fmla="*/ 0 w 2180"/>
                  <a:gd name="T11" fmla="*/ 0 h 3524"/>
                  <a:gd name="T12" fmla="*/ 0 w 2180"/>
                  <a:gd name="T13" fmla="*/ 0 h 3524"/>
                  <a:gd name="T14" fmla="*/ 0 w 2180"/>
                  <a:gd name="T15" fmla="*/ 0 h 3524"/>
                  <a:gd name="T16" fmla="*/ 0 w 2180"/>
                  <a:gd name="T17" fmla="*/ 0 h 3524"/>
                  <a:gd name="T18" fmla="*/ 0 w 2180"/>
                  <a:gd name="T19" fmla="*/ 0 h 3524"/>
                  <a:gd name="T20" fmla="*/ 0 w 2180"/>
                  <a:gd name="T21" fmla="*/ 0 h 3524"/>
                  <a:gd name="T22" fmla="*/ 0 w 2180"/>
                  <a:gd name="T23" fmla="*/ 0 h 3524"/>
                  <a:gd name="T24" fmla="*/ 0 w 2180"/>
                  <a:gd name="T25" fmla="*/ 0 h 3524"/>
                  <a:gd name="T26" fmla="*/ 0 w 2180"/>
                  <a:gd name="T27" fmla="*/ 0 h 3524"/>
                  <a:gd name="T28" fmla="*/ 0 w 2180"/>
                  <a:gd name="T29" fmla="*/ 0 h 3524"/>
                  <a:gd name="T30" fmla="*/ 0 w 2180"/>
                  <a:gd name="T31" fmla="*/ 0 h 3524"/>
                  <a:gd name="T32" fmla="*/ 0 w 2180"/>
                  <a:gd name="T33" fmla="*/ 0 h 3524"/>
                  <a:gd name="T34" fmla="*/ 0 w 2180"/>
                  <a:gd name="T35" fmla="*/ 0 h 3524"/>
                  <a:gd name="T36" fmla="*/ 0 w 2180"/>
                  <a:gd name="T37" fmla="*/ 0 h 3524"/>
                  <a:gd name="T38" fmla="*/ 0 w 2180"/>
                  <a:gd name="T39" fmla="*/ 0 h 3524"/>
                  <a:gd name="T40" fmla="*/ 0 w 2180"/>
                  <a:gd name="T41" fmla="*/ 0 h 3524"/>
                  <a:gd name="T42" fmla="*/ 0 w 2180"/>
                  <a:gd name="T43" fmla="*/ 0 h 3524"/>
                  <a:gd name="T44" fmla="*/ 0 w 2180"/>
                  <a:gd name="T45" fmla="*/ 0 h 3524"/>
                  <a:gd name="T46" fmla="*/ 0 w 2180"/>
                  <a:gd name="T47" fmla="*/ 0 h 3524"/>
                  <a:gd name="T48" fmla="*/ 0 w 2180"/>
                  <a:gd name="T49" fmla="*/ 0 h 3524"/>
                  <a:gd name="T50" fmla="*/ 0 w 2180"/>
                  <a:gd name="T51" fmla="*/ 0 h 3524"/>
                  <a:gd name="T52" fmla="*/ 0 w 2180"/>
                  <a:gd name="T53" fmla="*/ 0 h 3524"/>
                  <a:gd name="T54" fmla="*/ 0 w 2180"/>
                  <a:gd name="T55" fmla="*/ 0 h 3524"/>
                  <a:gd name="T56" fmla="*/ 0 w 2180"/>
                  <a:gd name="T57" fmla="*/ 0 h 3524"/>
                  <a:gd name="T58" fmla="*/ 0 w 2180"/>
                  <a:gd name="T59" fmla="*/ 0 h 3524"/>
                  <a:gd name="T60" fmla="*/ 0 w 2180"/>
                  <a:gd name="T61" fmla="*/ 0 h 3524"/>
                  <a:gd name="T62" fmla="*/ 0 w 2180"/>
                  <a:gd name="T63" fmla="*/ 0 h 3524"/>
                  <a:gd name="T64" fmla="*/ 0 w 2180"/>
                  <a:gd name="T65" fmla="*/ 0 h 3524"/>
                  <a:gd name="T66" fmla="*/ 0 w 2180"/>
                  <a:gd name="T67" fmla="*/ 0 h 3524"/>
                  <a:gd name="T68" fmla="*/ 0 w 2180"/>
                  <a:gd name="T69" fmla="*/ 0 h 3524"/>
                  <a:gd name="T70" fmla="*/ 0 w 2180"/>
                  <a:gd name="T71" fmla="*/ 0 h 3524"/>
                  <a:gd name="T72" fmla="*/ 0 w 2180"/>
                  <a:gd name="T73" fmla="*/ 0 h 3524"/>
                  <a:gd name="T74" fmla="*/ 0 w 2180"/>
                  <a:gd name="T75" fmla="*/ 0 h 3524"/>
                  <a:gd name="T76" fmla="*/ 0 w 2180"/>
                  <a:gd name="T77" fmla="*/ 0 h 3524"/>
                  <a:gd name="T78" fmla="*/ 0 w 2180"/>
                  <a:gd name="T79" fmla="*/ 0 h 3524"/>
                  <a:gd name="T80" fmla="*/ 0 w 2180"/>
                  <a:gd name="T81" fmla="*/ 0 h 3524"/>
                  <a:gd name="T82" fmla="*/ 0 w 2180"/>
                  <a:gd name="T83" fmla="*/ 0 h 3524"/>
                  <a:gd name="T84" fmla="*/ 0 w 2180"/>
                  <a:gd name="T85" fmla="*/ 0 h 3524"/>
                  <a:gd name="T86" fmla="*/ 0 w 2180"/>
                  <a:gd name="T87" fmla="*/ 0 h 3524"/>
                  <a:gd name="T88" fmla="*/ 0 w 2180"/>
                  <a:gd name="T89" fmla="*/ 0 h 3524"/>
                  <a:gd name="T90" fmla="*/ 0 w 2180"/>
                  <a:gd name="T91" fmla="*/ 0 h 3524"/>
                  <a:gd name="T92" fmla="*/ 0 w 2180"/>
                  <a:gd name="T93" fmla="*/ 0 h 3524"/>
                  <a:gd name="T94" fmla="*/ 0 w 2180"/>
                  <a:gd name="T95" fmla="*/ 0 h 3524"/>
                  <a:gd name="T96" fmla="*/ 0 w 2180"/>
                  <a:gd name="T97" fmla="*/ 0 h 3524"/>
                  <a:gd name="T98" fmla="*/ 0 w 2180"/>
                  <a:gd name="T99" fmla="*/ 0 h 35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0"/>
                  <a:gd name="T151" fmla="*/ 0 h 3524"/>
                  <a:gd name="T152" fmla="*/ 2180 w 2180"/>
                  <a:gd name="T153" fmla="*/ 3524 h 35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0" h="3524">
                    <a:moveTo>
                      <a:pt x="1455" y="82"/>
                    </a:moveTo>
                    <a:lnTo>
                      <a:pt x="1490" y="94"/>
                    </a:lnTo>
                    <a:lnTo>
                      <a:pt x="1526" y="111"/>
                    </a:lnTo>
                    <a:lnTo>
                      <a:pt x="1560" y="129"/>
                    </a:lnTo>
                    <a:lnTo>
                      <a:pt x="1594" y="150"/>
                    </a:lnTo>
                    <a:lnTo>
                      <a:pt x="1628" y="169"/>
                    </a:lnTo>
                    <a:lnTo>
                      <a:pt x="1662" y="187"/>
                    </a:lnTo>
                    <a:lnTo>
                      <a:pt x="1698" y="201"/>
                    </a:lnTo>
                    <a:lnTo>
                      <a:pt x="1738" y="214"/>
                    </a:lnTo>
                    <a:lnTo>
                      <a:pt x="1795" y="255"/>
                    </a:lnTo>
                    <a:lnTo>
                      <a:pt x="1852" y="298"/>
                    </a:lnTo>
                    <a:lnTo>
                      <a:pt x="1906" y="341"/>
                    </a:lnTo>
                    <a:lnTo>
                      <a:pt x="1958" y="389"/>
                    </a:lnTo>
                    <a:lnTo>
                      <a:pt x="2004" y="437"/>
                    </a:lnTo>
                    <a:lnTo>
                      <a:pt x="2044" y="491"/>
                    </a:lnTo>
                    <a:lnTo>
                      <a:pt x="2074" y="549"/>
                    </a:lnTo>
                    <a:lnTo>
                      <a:pt x="2097" y="615"/>
                    </a:lnTo>
                    <a:lnTo>
                      <a:pt x="2104" y="689"/>
                    </a:lnTo>
                    <a:lnTo>
                      <a:pt x="2114" y="766"/>
                    </a:lnTo>
                    <a:lnTo>
                      <a:pt x="2124" y="843"/>
                    </a:lnTo>
                    <a:lnTo>
                      <a:pt x="2136" y="921"/>
                    </a:lnTo>
                    <a:lnTo>
                      <a:pt x="2145" y="998"/>
                    </a:lnTo>
                    <a:lnTo>
                      <a:pt x="2155" y="1076"/>
                    </a:lnTo>
                    <a:lnTo>
                      <a:pt x="2163" y="1153"/>
                    </a:lnTo>
                    <a:lnTo>
                      <a:pt x="2169" y="1231"/>
                    </a:lnTo>
                    <a:lnTo>
                      <a:pt x="2178" y="1336"/>
                    </a:lnTo>
                    <a:lnTo>
                      <a:pt x="2180" y="1442"/>
                    </a:lnTo>
                    <a:lnTo>
                      <a:pt x="2177" y="1548"/>
                    </a:lnTo>
                    <a:lnTo>
                      <a:pt x="2168" y="1656"/>
                    </a:lnTo>
                    <a:lnTo>
                      <a:pt x="2153" y="1761"/>
                    </a:lnTo>
                    <a:lnTo>
                      <a:pt x="2135" y="1866"/>
                    </a:lnTo>
                    <a:lnTo>
                      <a:pt x="2114" y="1970"/>
                    </a:lnTo>
                    <a:lnTo>
                      <a:pt x="2091" y="2074"/>
                    </a:lnTo>
                    <a:lnTo>
                      <a:pt x="2064" y="2157"/>
                    </a:lnTo>
                    <a:lnTo>
                      <a:pt x="2038" y="2241"/>
                    </a:lnTo>
                    <a:lnTo>
                      <a:pt x="2008" y="2323"/>
                    </a:lnTo>
                    <a:lnTo>
                      <a:pt x="1979" y="2406"/>
                    </a:lnTo>
                    <a:lnTo>
                      <a:pt x="1945" y="2487"/>
                    </a:lnTo>
                    <a:lnTo>
                      <a:pt x="1910" y="2568"/>
                    </a:lnTo>
                    <a:lnTo>
                      <a:pt x="1871" y="2647"/>
                    </a:lnTo>
                    <a:lnTo>
                      <a:pt x="1830" y="2726"/>
                    </a:lnTo>
                    <a:lnTo>
                      <a:pt x="1774" y="2786"/>
                    </a:lnTo>
                    <a:lnTo>
                      <a:pt x="1712" y="2834"/>
                    </a:lnTo>
                    <a:lnTo>
                      <a:pt x="1644" y="2872"/>
                    </a:lnTo>
                    <a:lnTo>
                      <a:pt x="1572" y="2904"/>
                    </a:lnTo>
                    <a:lnTo>
                      <a:pt x="1498" y="2930"/>
                    </a:lnTo>
                    <a:lnTo>
                      <a:pt x="1425" y="2957"/>
                    </a:lnTo>
                    <a:lnTo>
                      <a:pt x="1352" y="2988"/>
                    </a:lnTo>
                    <a:lnTo>
                      <a:pt x="1284" y="3025"/>
                    </a:lnTo>
                    <a:lnTo>
                      <a:pt x="1209" y="3078"/>
                    </a:lnTo>
                    <a:lnTo>
                      <a:pt x="1137" y="3137"/>
                    </a:lnTo>
                    <a:lnTo>
                      <a:pt x="1069" y="3198"/>
                    </a:lnTo>
                    <a:lnTo>
                      <a:pt x="1004" y="3262"/>
                    </a:lnTo>
                    <a:lnTo>
                      <a:pt x="939" y="3326"/>
                    </a:lnTo>
                    <a:lnTo>
                      <a:pt x="877" y="3393"/>
                    </a:lnTo>
                    <a:lnTo>
                      <a:pt x="813" y="3458"/>
                    </a:lnTo>
                    <a:lnTo>
                      <a:pt x="751" y="3524"/>
                    </a:lnTo>
                    <a:lnTo>
                      <a:pt x="753" y="3508"/>
                    </a:lnTo>
                    <a:lnTo>
                      <a:pt x="759" y="3492"/>
                    </a:lnTo>
                    <a:lnTo>
                      <a:pt x="766" y="3477"/>
                    </a:lnTo>
                    <a:lnTo>
                      <a:pt x="776" y="3461"/>
                    </a:lnTo>
                    <a:lnTo>
                      <a:pt x="786" y="3445"/>
                    </a:lnTo>
                    <a:lnTo>
                      <a:pt x="797" y="3429"/>
                    </a:lnTo>
                    <a:lnTo>
                      <a:pt x="809" y="3415"/>
                    </a:lnTo>
                    <a:lnTo>
                      <a:pt x="821" y="3402"/>
                    </a:lnTo>
                    <a:lnTo>
                      <a:pt x="900" y="3318"/>
                    </a:lnTo>
                    <a:lnTo>
                      <a:pt x="981" y="3236"/>
                    </a:lnTo>
                    <a:lnTo>
                      <a:pt x="1064" y="3155"/>
                    </a:lnTo>
                    <a:lnTo>
                      <a:pt x="1152" y="3081"/>
                    </a:lnTo>
                    <a:lnTo>
                      <a:pt x="1242" y="3012"/>
                    </a:lnTo>
                    <a:lnTo>
                      <a:pt x="1339" y="2953"/>
                    </a:lnTo>
                    <a:lnTo>
                      <a:pt x="1442" y="2904"/>
                    </a:lnTo>
                    <a:lnTo>
                      <a:pt x="1552" y="2869"/>
                    </a:lnTo>
                    <a:lnTo>
                      <a:pt x="1689" y="2771"/>
                    </a:lnTo>
                    <a:lnTo>
                      <a:pt x="1797" y="2655"/>
                    </a:lnTo>
                    <a:lnTo>
                      <a:pt x="1878" y="2525"/>
                    </a:lnTo>
                    <a:lnTo>
                      <a:pt x="1940" y="2384"/>
                    </a:lnTo>
                    <a:lnTo>
                      <a:pt x="1988" y="2235"/>
                    </a:lnTo>
                    <a:lnTo>
                      <a:pt x="2029" y="2082"/>
                    </a:lnTo>
                    <a:lnTo>
                      <a:pt x="2068" y="1931"/>
                    </a:lnTo>
                    <a:lnTo>
                      <a:pt x="2112" y="1784"/>
                    </a:lnTo>
                    <a:lnTo>
                      <a:pt x="2122" y="1698"/>
                    </a:lnTo>
                    <a:lnTo>
                      <a:pt x="2132" y="1608"/>
                    </a:lnTo>
                    <a:lnTo>
                      <a:pt x="2138" y="1515"/>
                    </a:lnTo>
                    <a:lnTo>
                      <a:pt x="2141" y="1421"/>
                    </a:lnTo>
                    <a:lnTo>
                      <a:pt x="2139" y="1326"/>
                    </a:lnTo>
                    <a:lnTo>
                      <a:pt x="2131" y="1234"/>
                    </a:lnTo>
                    <a:lnTo>
                      <a:pt x="2118" y="1145"/>
                    </a:lnTo>
                    <a:lnTo>
                      <a:pt x="2097" y="1060"/>
                    </a:lnTo>
                    <a:lnTo>
                      <a:pt x="2100" y="932"/>
                    </a:lnTo>
                    <a:lnTo>
                      <a:pt x="2088" y="808"/>
                    </a:lnTo>
                    <a:lnTo>
                      <a:pt x="2058" y="687"/>
                    </a:lnTo>
                    <a:lnTo>
                      <a:pt x="2012" y="574"/>
                    </a:lnTo>
                    <a:lnTo>
                      <a:pt x="1947" y="467"/>
                    </a:lnTo>
                    <a:lnTo>
                      <a:pt x="1868" y="371"/>
                    </a:lnTo>
                    <a:lnTo>
                      <a:pt x="1772" y="286"/>
                    </a:lnTo>
                    <a:lnTo>
                      <a:pt x="1661" y="214"/>
                    </a:lnTo>
                    <a:lnTo>
                      <a:pt x="1609" y="186"/>
                    </a:lnTo>
                    <a:lnTo>
                      <a:pt x="1555" y="161"/>
                    </a:lnTo>
                    <a:lnTo>
                      <a:pt x="1501" y="138"/>
                    </a:lnTo>
                    <a:lnTo>
                      <a:pt x="1447" y="119"/>
                    </a:lnTo>
                    <a:lnTo>
                      <a:pt x="1390" y="99"/>
                    </a:lnTo>
                    <a:lnTo>
                      <a:pt x="1335" y="83"/>
                    </a:lnTo>
                    <a:lnTo>
                      <a:pt x="1279" y="67"/>
                    </a:lnTo>
                    <a:lnTo>
                      <a:pt x="1223" y="52"/>
                    </a:lnTo>
                    <a:lnTo>
                      <a:pt x="1120" y="63"/>
                    </a:lnTo>
                    <a:lnTo>
                      <a:pt x="1021" y="89"/>
                    </a:lnTo>
                    <a:lnTo>
                      <a:pt x="927" y="127"/>
                    </a:lnTo>
                    <a:lnTo>
                      <a:pt x="836" y="173"/>
                    </a:lnTo>
                    <a:lnTo>
                      <a:pt x="746" y="225"/>
                    </a:lnTo>
                    <a:lnTo>
                      <a:pt x="658" y="279"/>
                    </a:lnTo>
                    <a:lnTo>
                      <a:pt x="570" y="333"/>
                    </a:lnTo>
                    <a:lnTo>
                      <a:pt x="483" y="384"/>
                    </a:lnTo>
                    <a:lnTo>
                      <a:pt x="446" y="395"/>
                    </a:lnTo>
                    <a:lnTo>
                      <a:pt x="404" y="429"/>
                    </a:lnTo>
                    <a:lnTo>
                      <a:pt x="361" y="462"/>
                    </a:lnTo>
                    <a:lnTo>
                      <a:pt x="317" y="495"/>
                    </a:lnTo>
                    <a:lnTo>
                      <a:pt x="276" y="531"/>
                    </a:lnTo>
                    <a:lnTo>
                      <a:pt x="236" y="566"/>
                    </a:lnTo>
                    <a:lnTo>
                      <a:pt x="202" y="605"/>
                    </a:lnTo>
                    <a:lnTo>
                      <a:pt x="173" y="647"/>
                    </a:lnTo>
                    <a:lnTo>
                      <a:pt x="153" y="695"/>
                    </a:lnTo>
                    <a:lnTo>
                      <a:pt x="124" y="744"/>
                    </a:lnTo>
                    <a:lnTo>
                      <a:pt x="109" y="798"/>
                    </a:lnTo>
                    <a:lnTo>
                      <a:pt x="101" y="853"/>
                    </a:lnTo>
                    <a:lnTo>
                      <a:pt x="102" y="913"/>
                    </a:lnTo>
                    <a:lnTo>
                      <a:pt x="104" y="972"/>
                    </a:lnTo>
                    <a:lnTo>
                      <a:pt x="111" y="1032"/>
                    </a:lnTo>
                    <a:lnTo>
                      <a:pt x="116" y="1090"/>
                    </a:lnTo>
                    <a:lnTo>
                      <a:pt x="119" y="1146"/>
                    </a:lnTo>
                    <a:lnTo>
                      <a:pt x="167" y="1233"/>
                    </a:lnTo>
                    <a:lnTo>
                      <a:pt x="227" y="1317"/>
                    </a:lnTo>
                    <a:lnTo>
                      <a:pt x="295" y="1396"/>
                    </a:lnTo>
                    <a:lnTo>
                      <a:pt x="373" y="1471"/>
                    </a:lnTo>
                    <a:lnTo>
                      <a:pt x="455" y="1536"/>
                    </a:lnTo>
                    <a:lnTo>
                      <a:pt x="545" y="1596"/>
                    </a:lnTo>
                    <a:lnTo>
                      <a:pt x="638" y="1646"/>
                    </a:lnTo>
                    <a:lnTo>
                      <a:pt x="736" y="1689"/>
                    </a:lnTo>
                    <a:lnTo>
                      <a:pt x="734" y="1693"/>
                    </a:lnTo>
                    <a:lnTo>
                      <a:pt x="732" y="1698"/>
                    </a:lnTo>
                    <a:lnTo>
                      <a:pt x="728" y="1701"/>
                    </a:lnTo>
                    <a:lnTo>
                      <a:pt x="729" y="1707"/>
                    </a:lnTo>
                    <a:lnTo>
                      <a:pt x="699" y="1707"/>
                    </a:lnTo>
                    <a:lnTo>
                      <a:pt x="653" y="1686"/>
                    </a:lnTo>
                    <a:lnTo>
                      <a:pt x="610" y="1663"/>
                    </a:lnTo>
                    <a:lnTo>
                      <a:pt x="567" y="1638"/>
                    </a:lnTo>
                    <a:lnTo>
                      <a:pt x="526" y="1613"/>
                    </a:lnTo>
                    <a:lnTo>
                      <a:pt x="483" y="1588"/>
                    </a:lnTo>
                    <a:lnTo>
                      <a:pt x="440" y="1566"/>
                    </a:lnTo>
                    <a:lnTo>
                      <a:pt x="394" y="1546"/>
                    </a:lnTo>
                    <a:lnTo>
                      <a:pt x="350" y="1533"/>
                    </a:lnTo>
                    <a:lnTo>
                      <a:pt x="330" y="1524"/>
                    </a:lnTo>
                    <a:lnTo>
                      <a:pt x="315" y="1514"/>
                    </a:lnTo>
                    <a:lnTo>
                      <a:pt x="300" y="1501"/>
                    </a:lnTo>
                    <a:lnTo>
                      <a:pt x="288" y="1487"/>
                    </a:lnTo>
                    <a:lnTo>
                      <a:pt x="277" y="1472"/>
                    </a:lnTo>
                    <a:lnTo>
                      <a:pt x="267" y="1456"/>
                    </a:lnTo>
                    <a:lnTo>
                      <a:pt x="257" y="1441"/>
                    </a:lnTo>
                    <a:lnTo>
                      <a:pt x="248" y="1427"/>
                    </a:lnTo>
                    <a:lnTo>
                      <a:pt x="199" y="1393"/>
                    </a:lnTo>
                    <a:lnTo>
                      <a:pt x="157" y="1355"/>
                    </a:lnTo>
                    <a:lnTo>
                      <a:pt x="121" y="1313"/>
                    </a:lnTo>
                    <a:lnTo>
                      <a:pt x="93" y="1270"/>
                    </a:lnTo>
                    <a:lnTo>
                      <a:pt x="67" y="1222"/>
                    </a:lnTo>
                    <a:lnTo>
                      <a:pt x="45" y="1175"/>
                    </a:lnTo>
                    <a:lnTo>
                      <a:pt x="26" y="1128"/>
                    </a:lnTo>
                    <a:lnTo>
                      <a:pt x="9" y="1080"/>
                    </a:lnTo>
                    <a:lnTo>
                      <a:pt x="7" y="1063"/>
                    </a:lnTo>
                    <a:lnTo>
                      <a:pt x="6" y="1046"/>
                    </a:lnTo>
                    <a:lnTo>
                      <a:pt x="2" y="1029"/>
                    </a:lnTo>
                    <a:lnTo>
                      <a:pt x="1" y="1013"/>
                    </a:lnTo>
                    <a:lnTo>
                      <a:pt x="0" y="997"/>
                    </a:lnTo>
                    <a:lnTo>
                      <a:pt x="2" y="982"/>
                    </a:lnTo>
                    <a:lnTo>
                      <a:pt x="7" y="966"/>
                    </a:lnTo>
                    <a:lnTo>
                      <a:pt x="16" y="952"/>
                    </a:lnTo>
                    <a:lnTo>
                      <a:pt x="11" y="879"/>
                    </a:lnTo>
                    <a:lnTo>
                      <a:pt x="25" y="812"/>
                    </a:lnTo>
                    <a:lnTo>
                      <a:pt x="51" y="748"/>
                    </a:lnTo>
                    <a:lnTo>
                      <a:pt x="88" y="688"/>
                    </a:lnTo>
                    <a:lnTo>
                      <a:pt x="131" y="628"/>
                    </a:lnTo>
                    <a:lnTo>
                      <a:pt x="177" y="570"/>
                    </a:lnTo>
                    <a:lnTo>
                      <a:pt x="224" y="513"/>
                    </a:lnTo>
                    <a:lnTo>
                      <a:pt x="267" y="456"/>
                    </a:lnTo>
                    <a:lnTo>
                      <a:pt x="336" y="396"/>
                    </a:lnTo>
                    <a:lnTo>
                      <a:pt x="410" y="342"/>
                    </a:lnTo>
                    <a:lnTo>
                      <a:pt x="485" y="294"/>
                    </a:lnTo>
                    <a:lnTo>
                      <a:pt x="563" y="249"/>
                    </a:lnTo>
                    <a:lnTo>
                      <a:pt x="642" y="204"/>
                    </a:lnTo>
                    <a:lnTo>
                      <a:pt x="721" y="160"/>
                    </a:lnTo>
                    <a:lnTo>
                      <a:pt x="800" y="116"/>
                    </a:lnTo>
                    <a:lnTo>
                      <a:pt x="879" y="71"/>
                    </a:lnTo>
                    <a:lnTo>
                      <a:pt x="936" y="42"/>
                    </a:lnTo>
                    <a:lnTo>
                      <a:pt x="1000" y="20"/>
                    </a:lnTo>
                    <a:lnTo>
                      <a:pt x="1067" y="5"/>
                    </a:lnTo>
                    <a:lnTo>
                      <a:pt x="1136" y="0"/>
                    </a:lnTo>
                    <a:lnTo>
                      <a:pt x="1204" y="2"/>
                    </a:lnTo>
                    <a:lnTo>
                      <a:pt x="1271" y="14"/>
                    </a:lnTo>
                    <a:lnTo>
                      <a:pt x="1334" y="35"/>
                    </a:lnTo>
                    <a:lnTo>
                      <a:pt x="1393" y="68"/>
                    </a:lnTo>
                    <a:lnTo>
                      <a:pt x="1455" y="82"/>
                    </a:lnTo>
                    <a:close/>
                  </a:path>
                </a:pathLst>
              </a:custGeom>
              <a:solidFill>
                <a:srgbClr val="000000"/>
              </a:solidFill>
              <a:ln w="9525">
                <a:noFill/>
                <a:round/>
                <a:headEnd/>
                <a:tailEnd/>
              </a:ln>
            </p:spPr>
            <p:txBody>
              <a:bodyPr/>
              <a:lstStyle/>
              <a:p>
                <a:endParaRPr lang="tr-TR"/>
              </a:p>
            </p:txBody>
          </p:sp>
          <p:sp>
            <p:nvSpPr>
              <p:cNvPr id="59560" name="Freeform 207"/>
              <p:cNvSpPr>
                <a:spLocks/>
              </p:cNvSpPr>
              <p:nvPr/>
            </p:nvSpPr>
            <p:spPr bwMode="auto">
              <a:xfrm rot="-2509385">
                <a:off x="2654" y="1441"/>
                <a:ext cx="154" cy="216"/>
              </a:xfrm>
              <a:custGeom>
                <a:avLst/>
                <a:gdLst>
                  <a:gd name="T0" fmla="*/ 0 w 1823"/>
                  <a:gd name="T1" fmla="*/ 0 h 2527"/>
                  <a:gd name="T2" fmla="*/ 0 w 1823"/>
                  <a:gd name="T3" fmla="*/ 0 h 2527"/>
                  <a:gd name="T4" fmla="*/ 0 w 1823"/>
                  <a:gd name="T5" fmla="*/ 0 h 2527"/>
                  <a:gd name="T6" fmla="*/ 0 w 1823"/>
                  <a:gd name="T7" fmla="*/ 0 h 2527"/>
                  <a:gd name="T8" fmla="*/ 0 w 1823"/>
                  <a:gd name="T9" fmla="*/ 0 h 2527"/>
                  <a:gd name="T10" fmla="*/ 0 w 1823"/>
                  <a:gd name="T11" fmla="*/ 0 h 2527"/>
                  <a:gd name="T12" fmla="*/ 0 w 1823"/>
                  <a:gd name="T13" fmla="*/ 0 h 2527"/>
                  <a:gd name="T14" fmla="*/ 0 w 1823"/>
                  <a:gd name="T15" fmla="*/ 0 h 2527"/>
                  <a:gd name="T16" fmla="*/ 0 w 1823"/>
                  <a:gd name="T17" fmla="*/ 0 h 2527"/>
                  <a:gd name="T18" fmla="*/ 0 w 1823"/>
                  <a:gd name="T19" fmla="*/ 0 h 2527"/>
                  <a:gd name="T20" fmla="*/ 0 w 1823"/>
                  <a:gd name="T21" fmla="*/ 0 h 2527"/>
                  <a:gd name="T22" fmla="*/ 0 w 1823"/>
                  <a:gd name="T23" fmla="*/ 0 h 2527"/>
                  <a:gd name="T24" fmla="*/ 0 w 1823"/>
                  <a:gd name="T25" fmla="*/ 0 h 2527"/>
                  <a:gd name="T26" fmla="*/ 0 w 1823"/>
                  <a:gd name="T27" fmla="*/ 0 h 2527"/>
                  <a:gd name="T28" fmla="*/ 0 w 1823"/>
                  <a:gd name="T29" fmla="*/ 0 h 2527"/>
                  <a:gd name="T30" fmla="*/ 0 w 1823"/>
                  <a:gd name="T31" fmla="*/ 0 h 2527"/>
                  <a:gd name="T32" fmla="*/ 0 w 1823"/>
                  <a:gd name="T33" fmla="*/ 0 h 2527"/>
                  <a:gd name="T34" fmla="*/ 0 w 1823"/>
                  <a:gd name="T35" fmla="*/ 0 h 2527"/>
                  <a:gd name="T36" fmla="*/ 0 w 1823"/>
                  <a:gd name="T37" fmla="*/ 0 h 2527"/>
                  <a:gd name="T38" fmla="*/ 0 w 1823"/>
                  <a:gd name="T39" fmla="*/ 0 h 2527"/>
                  <a:gd name="T40" fmla="*/ 0 w 1823"/>
                  <a:gd name="T41" fmla="*/ 0 h 2527"/>
                  <a:gd name="T42" fmla="*/ 0 w 1823"/>
                  <a:gd name="T43" fmla="*/ 0 h 2527"/>
                  <a:gd name="T44" fmla="*/ 0 w 1823"/>
                  <a:gd name="T45" fmla="*/ 0 h 2527"/>
                  <a:gd name="T46" fmla="*/ 0 w 1823"/>
                  <a:gd name="T47" fmla="*/ 0 h 2527"/>
                  <a:gd name="T48" fmla="*/ 0 w 1823"/>
                  <a:gd name="T49" fmla="*/ 0 h 2527"/>
                  <a:gd name="T50" fmla="*/ 0 w 1823"/>
                  <a:gd name="T51" fmla="*/ 0 h 2527"/>
                  <a:gd name="T52" fmla="*/ 0 w 1823"/>
                  <a:gd name="T53" fmla="*/ 0 h 2527"/>
                  <a:gd name="T54" fmla="*/ 0 w 1823"/>
                  <a:gd name="T55" fmla="*/ 0 h 2527"/>
                  <a:gd name="T56" fmla="*/ 0 w 1823"/>
                  <a:gd name="T57" fmla="*/ 0 h 2527"/>
                  <a:gd name="T58" fmla="*/ 0 w 1823"/>
                  <a:gd name="T59" fmla="*/ 0 h 2527"/>
                  <a:gd name="T60" fmla="*/ 0 w 1823"/>
                  <a:gd name="T61" fmla="*/ 0 h 2527"/>
                  <a:gd name="T62" fmla="*/ 0 w 1823"/>
                  <a:gd name="T63" fmla="*/ 0 h 2527"/>
                  <a:gd name="T64" fmla="*/ 0 w 1823"/>
                  <a:gd name="T65" fmla="*/ 0 h 2527"/>
                  <a:gd name="T66" fmla="*/ 0 w 1823"/>
                  <a:gd name="T67" fmla="*/ 0 h 2527"/>
                  <a:gd name="T68" fmla="*/ 0 w 1823"/>
                  <a:gd name="T69" fmla="*/ 0 h 2527"/>
                  <a:gd name="T70" fmla="*/ 0 w 1823"/>
                  <a:gd name="T71" fmla="*/ 0 h 2527"/>
                  <a:gd name="T72" fmla="*/ 0 w 1823"/>
                  <a:gd name="T73" fmla="*/ 0 h 2527"/>
                  <a:gd name="T74" fmla="*/ 0 w 1823"/>
                  <a:gd name="T75" fmla="*/ 0 h 2527"/>
                  <a:gd name="T76" fmla="*/ 0 w 1823"/>
                  <a:gd name="T77" fmla="*/ 0 h 2527"/>
                  <a:gd name="T78" fmla="*/ 0 w 1823"/>
                  <a:gd name="T79" fmla="*/ 0 h 2527"/>
                  <a:gd name="T80" fmla="*/ 0 w 1823"/>
                  <a:gd name="T81" fmla="*/ 0 h 2527"/>
                  <a:gd name="T82" fmla="*/ 0 w 1823"/>
                  <a:gd name="T83" fmla="*/ 0 h 2527"/>
                  <a:gd name="T84" fmla="*/ 0 w 1823"/>
                  <a:gd name="T85" fmla="*/ 0 h 2527"/>
                  <a:gd name="T86" fmla="*/ 0 w 1823"/>
                  <a:gd name="T87" fmla="*/ 0 h 2527"/>
                  <a:gd name="T88" fmla="*/ 0 w 1823"/>
                  <a:gd name="T89" fmla="*/ 0 h 2527"/>
                  <a:gd name="T90" fmla="*/ 0 w 1823"/>
                  <a:gd name="T91" fmla="*/ 0 h 2527"/>
                  <a:gd name="T92" fmla="*/ 0 w 1823"/>
                  <a:gd name="T93" fmla="*/ 0 h 2527"/>
                  <a:gd name="T94" fmla="*/ 0 w 1823"/>
                  <a:gd name="T95" fmla="*/ 0 h 2527"/>
                  <a:gd name="T96" fmla="*/ 0 w 1823"/>
                  <a:gd name="T97" fmla="*/ 0 h 2527"/>
                  <a:gd name="T98" fmla="*/ 0 w 1823"/>
                  <a:gd name="T99" fmla="*/ 0 h 2527"/>
                  <a:gd name="T100" fmla="*/ 0 w 1823"/>
                  <a:gd name="T101" fmla="*/ 0 h 2527"/>
                  <a:gd name="T102" fmla="*/ 0 w 1823"/>
                  <a:gd name="T103" fmla="*/ 0 h 2527"/>
                  <a:gd name="T104" fmla="*/ 0 w 1823"/>
                  <a:gd name="T105" fmla="*/ 0 h 25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23"/>
                  <a:gd name="T160" fmla="*/ 0 h 2527"/>
                  <a:gd name="T161" fmla="*/ 1823 w 1823"/>
                  <a:gd name="T162" fmla="*/ 2527 h 25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23" h="2527">
                    <a:moveTo>
                      <a:pt x="1035" y="500"/>
                    </a:moveTo>
                    <a:lnTo>
                      <a:pt x="1049" y="505"/>
                    </a:lnTo>
                    <a:lnTo>
                      <a:pt x="1065" y="510"/>
                    </a:lnTo>
                    <a:lnTo>
                      <a:pt x="1082" y="514"/>
                    </a:lnTo>
                    <a:lnTo>
                      <a:pt x="1099" y="517"/>
                    </a:lnTo>
                    <a:lnTo>
                      <a:pt x="1115" y="517"/>
                    </a:lnTo>
                    <a:lnTo>
                      <a:pt x="1132" y="518"/>
                    </a:lnTo>
                    <a:lnTo>
                      <a:pt x="1148" y="518"/>
                    </a:lnTo>
                    <a:lnTo>
                      <a:pt x="1164" y="518"/>
                    </a:lnTo>
                    <a:lnTo>
                      <a:pt x="1251" y="516"/>
                    </a:lnTo>
                    <a:lnTo>
                      <a:pt x="1340" y="527"/>
                    </a:lnTo>
                    <a:lnTo>
                      <a:pt x="1423" y="550"/>
                    </a:lnTo>
                    <a:lnTo>
                      <a:pt x="1503" y="587"/>
                    </a:lnTo>
                    <a:lnTo>
                      <a:pt x="1576" y="632"/>
                    </a:lnTo>
                    <a:lnTo>
                      <a:pt x="1643" y="688"/>
                    </a:lnTo>
                    <a:lnTo>
                      <a:pt x="1701" y="751"/>
                    </a:lnTo>
                    <a:lnTo>
                      <a:pt x="1751" y="824"/>
                    </a:lnTo>
                    <a:lnTo>
                      <a:pt x="1779" y="879"/>
                    </a:lnTo>
                    <a:lnTo>
                      <a:pt x="1801" y="943"/>
                    </a:lnTo>
                    <a:lnTo>
                      <a:pt x="1815" y="1007"/>
                    </a:lnTo>
                    <a:lnTo>
                      <a:pt x="1823" y="1075"/>
                    </a:lnTo>
                    <a:lnTo>
                      <a:pt x="1821" y="1142"/>
                    </a:lnTo>
                    <a:lnTo>
                      <a:pt x="1815" y="1210"/>
                    </a:lnTo>
                    <a:lnTo>
                      <a:pt x="1801" y="1275"/>
                    </a:lnTo>
                    <a:lnTo>
                      <a:pt x="1781" y="1337"/>
                    </a:lnTo>
                    <a:lnTo>
                      <a:pt x="1726" y="1389"/>
                    </a:lnTo>
                    <a:lnTo>
                      <a:pt x="1668" y="1431"/>
                    </a:lnTo>
                    <a:lnTo>
                      <a:pt x="1604" y="1465"/>
                    </a:lnTo>
                    <a:lnTo>
                      <a:pt x="1540" y="1496"/>
                    </a:lnTo>
                    <a:lnTo>
                      <a:pt x="1473" y="1522"/>
                    </a:lnTo>
                    <a:lnTo>
                      <a:pt x="1407" y="1550"/>
                    </a:lnTo>
                    <a:lnTo>
                      <a:pt x="1342" y="1582"/>
                    </a:lnTo>
                    <a:lnTo>
                      <a:pt x="1282" y="1622"/>
                    </a:lnTo>
                    <a:lnTo>
                      <a:pt x="1170" y="1680"/>
                    </a:lnTo>
                    <a:lnTo>
                      <a:pt x="1068" y="1750"/>
                    </a:lnTo>
                    <a:lnTo>
                      <a:pt x="973" y="1830"/>
                    </a:lnTo>
                    <a:lnTo>
                      <a:pt x="886" y="1919"/>
                    </a:lnTo>
                    <a:lnTo>
                      <a:pt x="808" y="2015"/>
                    </a:lnTo>
                    <a:lnTo>
                      <a:pt x="741" y="2115"/>
                    </a:lnTo>
                    <a:lnTo>
                      <a:pt x="682" y="2218"/>
                    </a:lnTo>
                    <a:lnTo>
                      <a:pt x="634" y="2322"/>
                    </a:lnTo>
                    <a:lnTo>
                      <a:pt x="599" y="2350"/>
                    </a:lnTo>
                    <a:lnTo>
                      <a:pt x="566" y="2384"/>
                    </a:lnTo>
                    <a:lnTo>
                      <a:pt x="533" y="2419"/>
                    </a:lnTo>
                    <a:lnTo>
                      <a:pt x="501" y="2455"/>
                    </a:lnTo>
                    <a:lnTo>
                      <a:pt x="465" y="2484"/>
                    </a:lnTo>
                    <a:lnTo>
                      <a:pt x="427" y="2507"/>
                    </a:lnTo>
                    <a:lnTo>
                      <a:pt x="384" y="2521"/>
                    </a:lnTo>
                    <a:lnTo>
                      <a:pt x="337" y="2522"/>
                    </a:lnTo>
                    <a:lnTo>
                      <a:pt x="315" y="2526"/>
                    </a:lnTo>
                    <a:lnTo>
                      <a:pt x="295" y="2527"/>
                    </a:lnTo>
                    <a:lnTo>
                      <a:pt x="274" y="2524"/>
                    </a:lnTo>
                    <a:lnTo>
                      <a:pt x="254" y="2520"/>
                    </a:lnTo>
                    <a:lnTo>
                      <a:pt x="233" y="2511"/>
                    </a:lnTo>
                    <a:lnTo>
                      <a:pt x="213" y="2503"/>
                    </a:lnTo>
                    <a:lnTo>
                      <a:pt x="193" y="2493"/>
                    </a:lnTo>
                    <a:lnTo>
                      <a:pt x="176" y="2484"/>
                    </a:lnTo>
                    <a:lnTo>
                      <a:pt x="156" y="2455"/>
                    </a:lnTo>
                    <a:lnTo>
                      <a:pt x="140" y="2426"/>
                    </a:lnTo>
                    <a:lnTo>
                      <a:pt x="123" y="2397"/>
                    </a:lnTo>
                    <a:lnTo>
                      <a:pt x="107" y="2367"/>
                    </a:lnTo>
                    <a:lnTo>
                      <a:pt x="89" y="2338"/>
                    </a:lnTo>
                    <a:lnTo>
                      <a:pt x="71" y="2310"/>
                    </a:lnTo>
                    <a:lnTo>
                      <a:pt x="48" y="2283"/>
                    </a:lnTo>
                    <a:lnTo>
                      <a:pt x="22" y="2260"/>
                    </a:lnTo>
                    <a:lnTo>
                      <a:pt x="5" y="2216"/>
                    </a:lnTo>
                    <a:lnTo>
                      <a:pt x="0" y="2173"/>
                    </a:lnTo>
                    <a:lnTo>
                      <a:pt x="4" y="2130"/>
                    </a:lnTo>
                    <a:lnTo>
                      <a:pt x="13" y="2087"/>
                    </a:lnTo>
                    <a:lnTo>
                      <a:pt x="23" y="2042"/>
                    </a:lnTo>
                    <a:lnTo>
                      <a:pt x="34" y="1998"/>
                    </a:lnTo>
                    <a:lnTo>
                      <a:pt x="42" y="1953"/>
                    </a:lnTo>
                    <a:lnTo>
                      <a:pt x="43" y="1908"/>
                    </a:lnTo>
                    <a:lnTo>
                      <a:pt x="49" y="1869"/>
                    </a:lnTo>
                    <a:lnTo>
                      <a:pt x="66" y="1844"/>
                    </a:lnTo>
                    <a:lnTo>
                      <a:pt x="91" y="1827"/>
                    </a:lnTo>
                    <a:lnTo>
                      <a:pt x="124" y="1818"/>
                    </a:lnTo>
                    <a:lnTo>
                      <a:pt x="159" y="1813"/>
                    </a:lnTo>
                    <a:lnTo>
                      <a:pt x="196" y="1810"/>
                    </a:lnTo>
                    <a:lnTo>
                      <a:pt x="231" y="1806"/>
                    </a:lnTo>
                    <a:lnTo>
                      <a:pt x="264" y="1798"/>
                    </a:lnTo>
                    <a:lnTo>
                      <a:pt x="289" y="1783"/>
                    </a:lnTo>
                    <a:lnTo>
                      <a:pt x="307" y="1765"/>
                    </a:lnTo>
                    <a:lnTo>
                      <a:pt x="318" y="1743"/>
                    </a:lnTo>
                    <a:lnTo>
                      <a:pt x="326" y="1721"/>
                    </a:lnTo>
                    <a:lnTo>
                      <a:pt x="330" y="1695"/>
                    </a:lnTo>
                    <a:lnTo>
                      <a:pt x="332" y="1670"/>
                    </a:lnTo>
                    <a:lnTo>
                      <a:pt x="331" y="1645"/>
                    </a:lnTo>
                    <a:lnTo>
                      <a:pt x="331" y="1622"/>
                    </a:lnTo>
                    <a:lnTo>
                      <a:pt x="317" y="1595"/>
                    </a:lnTo>
                    <a:lnTo>
                      <a:pt x="299" y="1572"/>
                    </a:lnTo>
                    <a:lnTo>
                      <a:pt x="277" y="1549"/>
                    </a:lnTo>
                    <a:lnTo>
                      <a:pt x="257" y="1527"/>
                    </a:lnTo>
                    <a:lnTo>
                      <a:pt x="239" y="1503"/>
                    </a:lnTo>
                    <a:lnTo>
                      <a:pt x="227" y="1479"/>
                    </a:lnTo>
                    <a:lnTo>
                      <a:pt x="225" y="1451"/>
                    </a:lnTo>
                    <a:lnTo>
                      <a:pt x="238" y="1422"/>
                    </a:lnTo>
                    <a:lnTo>
                      <a:pt x="247" y="1400"/>
                    </a:lnTo>
                    <a:lnTo>
                      <a:pt x="260" y="1382"/>
                    </a:lnTo>
                    <a:lnTo>
                      <a:pt x="276" y="1365"/>
                    </a:lnTo>
                    <a:lnTo>
                      <a:pt x="297" y="1352"/>
                    </a:lnTo>
                    <a:lnTo>
                      <a:pt x="316" y="1337"/>
                    </a:lnTo>
                    <a:lnTo>
                      <a:pt x="337" y="1324"/>
                    </a:lnTo>
                    <a:lnTo>
                      <a:pt x="357" y="1312"/>
                    </a:lnTo>
                    <a:lnTo>
                      <a:pt x="377" y="1299"/>
                    </a:lnTo>
                    <a:lnTo>
                      <a:pt x="463" y="1282"/>
                    </a:lnTo>
                    <a:lnTo>
                      <a:pt x="549" y="1266"/>
                    </a:lnTo>
                    <a:lnTo>
                      <a:pt x="635" y="1252"/>
                    </a:lnTo>
                    <a:lnTo>
                      <a:pt x="723" y="1241"/>
                    </a:lnTo>
                    <a:lnTo>
                      <a:pt x="810" y="1233"/>
                    </a:lnTo>
                    <a:lnTo>
                      <a:pt x="900" y="1230"/>
                    </a:lnTo>
                    <a:lnTo>
                      <a:pt x="990" y="1232"/>
                    </a:lnTo>
                    <a:lnTo>
                      <a:pt x="1082" y="1241"/>
                    </a:lnTo>
                    <a:lnTo>
                      <a:pt x="1026" y="1249"/>
                    </a:lnTo>
                    <a:lnTo>
                      <a:pt x="969" y="1253"/>
                    </a:lnTo>
                    <a:lnTo>
                      <a:pt x="911" y="1256"/>
                    </a:lnTo>
                    <a:lnTo>
                      <a:pt x="855" y="1259"/>
                    </a:lnTo>
                    <a:lnTo>
                      <a:pt x="797" y="1263"/>
                    </a:lnTo>
                    <a:lnTo>
                      <a:pt x="741" y="1271"/>
                    </a:lnTo>
                    <a:lnTo>
                      <a:pt x="688" y="1283"/>
                    </a:lnTo>
                    <a:lnTo>
                      <a:pt x="639" y="1303"/>
                    </a:lnTo>
                    <a:lnTo>
                      <a:pt x="591" y="1305"/>
                    </a:lnTo>
                    <a:lnTo>
                      <a:pt x="544" y="1312"/>
                    </a:lnTo>
                    <a:lnTo>
                      <a:pt x="498" y="1321"/>
                    </a:lnTo>
                    <a:lnTo>
                      <a:pt x="455" y="1335"/>
                    </a:lnTo>
                    <a:lnTo>
                      <a:pt x="414" y="1353"/>
                    </a:lnTo>
                    <a:lnTo>
                      <a:pt x="377" y="1377"/>
                    </a:lnTo>
                    <a:lnTo>
                      <a:pt x="346" y="1407"/>
                    </a:lnTo>
                    <a:lnTo>
                      <a:pt x="322" y="1446"/>
                    </a:lnTo>
                    <a:lnTo>
                      <a:pt x="315" y="1475"/>
                    </a:lnTo>
                    <a:lnTo>
                      <a:pt x="317" y="1502"/>
                    </a:lnTo>
                    <a:lnTo>
                      <a:pt x="326" y="1528"/>
                    </a:lnTo>
                    <a:lnTo>
                      <a:pt x="341" y="1554"/>
                    </a:lnTo>
                    <a:lnTo>
                      <a:pt x="356" y="1580"/>
                    </a:lnTo>
                    <a:lnTo>
                      <a:pt x="369" y="1607"/>
                    </a:lnTo>
                    <a:lnTo>
                      <a:pt x="379" y="1634"/>
                    </a:lnTo>
                    <a:lnTo>
                      <a:pt x="382" y="1666"/>
                    </a:lnTo>
                    <a:lnTo>
                      <a:pt x="379" y="1687"/>
                    </a:lnTo>
                    <a:lnTo>
                      <a:pt x="375" y="1709"/>
                    </a:lnTo>
                    <a:lnTo>
                      <a:pt x="368" y="1731"/>
                    </a:lnTo>
                    <a:lnTo>
                      <a:pt x="360" y="1753"/>
                    </a:lnTo>
                    <a:lnTo>
                      <a:pt x="349" y="1773"/>
                    </a:lnTo>
                    <a:lnTo>
                      <a:pt x="335" y="1793"/>
                    </a:lnTo>
                    <a:lnTo>
                      <a:pt x="318" y="1811"/>
                    </a:lnTo>
                    <a:lnTo>
                      <a:pt x="300" y="1827"/>
                    </a:lnTo>
                    <a:lnTo>
                      <a:pt x="276" y="1838"/>
                    </a:lnTo>
                    <a:lnTo>
                      <a:pt x="250" y="1847"/>
                    </a:lnTo>
                    <a:lnTo>
                      <a:pt x="222" y="1852"/>
                    </a:lnTo>
                    <a:lnTo>
                      <a:pt x="196" y="1858"/>
                    </a:lnTo>
                    <a:lnTo>
                      <a:pt x="170" y="1865"/>
                    </a:lnTo>
                    <a:lnTo>
                      <a:pt x="147" y="1876"/>
                    </a:lnTo>
                    <a:lnTo>
                      <a:pt x="130" y="1894"/>
                    </a:lnTo>
                    <a:lnTo>
                      <a:pt x="121" y="1921"/>
                    </a:lnTo>
                    <a:lnTo>
                      <a:pt x="106" y="1960"/>
                    </a:lnTo>
                    <a:lnTo>
                      <a:pt x="92" y="2000"/>
                    </a:lnTo>
                    <a:lnTo>
                      <a:pt x="79" y="2039"/>
                    </a:lnTo>
                    <a:lnTo>
                      <a:pt x="66" y="2080"/>
                    </a:lnTo>
                    <a:lnTo>
                      <a:pt x="56" y="2121"/>
                    </a:lnTo>
                    <a:lnTo>
                      <a:pt x="49" y="2162"/>
                    </a:lnTo>
                    <a:lnTo>
                      <a:pt x="48" y="2203"/>
                    </a:lnTo>
                    <a:lnTo>
                      <a:pt x="54" y="2246"/>
                    </a:lnTo>
                    <a:lnTo>
                      <a:pt x="73" y="2263"/>
                    </a:lnTo>
                    <a:lnTo>
                      <a:pt x="93" y="2282"/>
                    </a:lnTo>
                    <a:lnTo>
                      <a:pt x="113" y="2301"/>
                    </a:lnTo>
                    <a:lnTo>
                      <a:pt x="133" y="2322"/>
                    </a:lnTo>
                    <a:lnTo>
                      <a:pt x="149" y="2343"/>
                    </a:lnTo>
                    <a:lnTo>
                      <a:pt x="165" y="2365"/>
                    </a:lnTo>
                    <a:lnTo>
                      <a:pt x="177" y="2388"/>
                    </a:lnTo>
                    <a:lnTo>
                      <a:pt x="187" y="2414"/>
                    </a:lnTo>
                    <a:lnTo>
                      <a:pt x="202" y="2424"/>
                    </a:lnTo>
                    <a:lnTo>
                      <a:pt x="218" y="2436"/>
                    </a:lnTo>
                    <a:lnTo>
                      <a:pt x="235" y="2445"/>
                    </a:lnTo>
                    <a:lnTo>
                      <a:pt x="254" y="2455"/>
                    </a:lnTo>
                    <a:lnTo>
                      <a:pt x="271" y="2462"/>
                    </a:lnTo>
                    <a:lnTo>
                      <a:pt x="290" y="2468"/>
                    </a:lnTo>
                    <a:lnTo>
                      <a:pt x="309" y="2471"/>
                    </a:lnTo>
                    <a:lnTo>
                      <a:pt x="331" y="2474"/>
                    </a:lnTo>
                    <a:lnTo>
                      <a:pt x="369" y="2466"/>
                    </a:lnTo>
                    <a:lnTo>
                      <a:pt x="406" y="2452"/>
                    </a:lnTo>
                    <a:lnTo>
                      <a:pt x="440" y="2432"/>
                    </a:lnTo>
                    <a:lnTo>
                      <a:pt x="473" y="2409"/>
                    </a:lnTo>
                    <a:lnTo>
                      <a:pt x="504" y="2383"/>
                    </a:lnTo>
                    <a:lnTo>
                      <a:pt x="534" y="2357"/>
                    </a:lnTo>
                    <a:lnTo>
                      <a:pt x="565" y="2330"/>
                    </a:lnTo>
                    <a:lnTo>
                      <a:pt x="598" y="2308"/>
                    </a:lnTo>
                    <a:lnTo>
                      <a:pt x="614" y="2276"/>
                    </a:lnTo>
                    <a:lnTo>
                      <a:pt x="631" y="2244"/>
                    </a:lnTo>
                    <a:lnTo>
                      <a:pt x="647" y="2213"/>
                    </a:lnTo>
                    <a:lnTo>
                      <a:pt x="664" y="2182"/>
                    </a:lnTo>
                    <a:lnTo>
                      <a:pt x="680" y="2151"/>
                    </a:lnTo>
                    <a:lnTo>
                      <a:pt x="697" y="2119"/>
                    </a:lnTo>
                    <a:lnTo>
                      <a:pt x="711" y="2088"/>
                    </a:lnTo>
                    <a:lnTo>
                      <a:pt x="726" y="2056"/>
                    </a:lnTo>
                    <a:lnTo>
                      <a:pt x="755" y="2010"/>
                    </a:lnTo>
                    <a:lnTo>
                      <a:pt x="788" y="1967"/>
                    </a:lnTo>
                    <a:lnTo>
                      <a:pt x="823" y="1925"/>
                    </a:lnTo>
                    <a:lnTo>
                      <a:pt x="860" y="1885"/>
                    </a:lnTo>
                    <a:lnTo>
                      <a:pt x="898" y="1844"/>
                    </a:lnTo>
                    <a:lnTo>
                      <a:pt x="938" y="1805"/>
                    </a:lnTo>
                    <a:lnTo>
                      <a:pt x="977" y="1766"/>
                    </a:lnTo>
                    <a:lnTo>
                      <a:pt x="1016" y="1727"/>
                    </a:lnTo>
                    <a:lnTo>
                      <a:pt x="1082" y="1676"/>
                    </a:lnTo>
                    <a:lnTo>
                      <a:pt x="1152" y="1633"/>
                    </a:lnTo>
                    <a:lnTo>
                      <a:pt x="1223" y="1594"/>
                    </a:lnTo>
                    <a:lnTo>
                      <a:pt x="1298" y="1560"/>
                    </a:lnTo>
                    <a:lnTo>
                      <a:pt x="1372" y="1526"/>
                    </a:lnTo>
                    <a:lnTo>
                      <a:pt x="1446" y="1495"/>
                    </a:lnTo>
                    <a:lnTo>
                      <a:pt x="1521" y="1462"/>
                    </a:lnTo>
                    <a:lnTo>
                      <a:pt x="1596" y="1428"/>
                    </a:lnTo>
                    <a:lnTo>
                      <a:pt x="1620" y="1407"/>
                    </a:lnTo>
                    <a:lnTo>
                      <a:pt x="1646" y="1387"/>
                    </a:lnTo>
                    <a:lnTo>
                      <a:pt x="1673" y="1366"/>
                    </a:lnTo>
                    <a:lnTo>
                      <a:pt x="1698" y="1345"/>
                    </a:lnTo>
                    <a:lnTo>
                      <a:pt x="1718" y="1321"/>
                    </a:lnTo>
                    <a:lnTo>
                      <a:pt x="1735" y="1296"/>
                    </a:lnTo>
                    <a:lnTo>
                      <a:pt x="1746" y="1267"/>
                    </a:lnTo>
                    <a:lnTo>
                      <a:pt x="1751" y="1238"/>
                    </a:lnTo>
                    <a:lnTo>
                      <a:pt x="1760" y="1182"/>
                    </a:lnTo>
                    <a:lnTo>
                      <a:pt x="1762" y="1130"/>
                    </a:lnTo>
                    <a:lnTo>
                      <a:pt x="1757" y="1076"/>
                    </a:lnTo>
                    <a:lnTo>
                      <a:pt x="1748" y="1025"/>
                    </a:lnTo>
                    <a:lnTo>
                      <a:pt x="1734" y="972"/>
                    </a:lnTo>
                    <a:lnTo>
                      <a:pt x="1719" y="919"/>
                    </a:lnTo>
                    <a:lnTo>
                      <a:pt x="1704" y="866"/>
                    </a:lnTo>
                    <a:lnTo>
                      <a:pt x="1693" y="813"/>
                    </a:lnTo>
                    <a:lnTo>
                      <a:pt x="1665" y="767"/>
                    </a:lnTo>
                    <a:lnTo>
                      <a:pt x="1632" y="726"/>
                    </a:lnTo>
                    <a:lnTo>
                      <a:pt x="1593" y="688"/>
                    </a:lnTo>
                    <a:lnTo>
                      <a:pt x="1552" y="657"/>
                    </a:lnTo>
                    <a:lnTo>
                      <a:pt x="1506" y="626"/>
                    </a:lnTo>
                    <a:lnTo>
                      <a:pt x="1458" y="602"/>
                    </a:lnTo>
                    <a:lnTo>
                      <a:pt x="1408" y="581"/>
                    </a:lnTo>
                    <a:lnTo>
                      <a:pt x="1358" y="566"/>
                    </a:lnTo>
                    <a:lnTo>
                      <a:pt x="1303" y="562"/>
                    </a:lnTo>
                    <a:lnTo>
                      <a:pt x="1250" y="562"/>
                    </a:lnTo>
                    <a:lnTo>
                      <a:pt x="1197" y="560"/>
                    </a:lnTo>
                    <a:lnTo>
                      <a:pt x="1143" y="558"/>
                    </a:lnTo>
                    <a:lnTo>
                      <a:pt x="1091" y="549"/>
                    </a:lnTo>
                    <a:lnTo>
                      <a:pt x="1043" y="536"/>
                    </a:lnTo>
                    <a:lnTo>
                      <a:pt x="998" y="513"/>
                    </a:lnTo>
                    <a:lnTo>
                      <a:pt x="958" y="480"/>
                    </a:lnTo>
                    <a:lnTo>
                      <a:pt x="903" y="434"/>
                    </a:lnTo>
                    <a:lnTo>
                      <a:pt x="861" y="383"/>
                    </a:lnTo>
                    <a:lnTo>
                      <a:pt x="827" y="330"/>
                    </a:lnTo>
                    <a:lnTo>
                      <a:pt x="799" y="274"/>
                    </a:lnTo>
                    <a:lnTo>
                      <a:pt x="771" y="216"/>
                    </a:lnTo>
                    <a:lnTo>
                      <a:pt x="741" y="160"/>
                    </a:lnTo>
                    <a:lnTo>
                      <a:pt x="705" y="107"/>
                    </a:lnTo>
                    <a:lnTo>
                      <a:pt x="660" y="58"/>
                    </a:lnTo>
                    <a:lnTo>
                      <a:pt x="657" y="49"/>
                    </a:lnTo>
                    <a:lnTo>
                      <a:pt x="652" y="43"/>
                    </a:lnTo>
                    <a:lnTo>
                      <a:pt x="647" y="35"/>
                    </a:lnTo>
                    <a:lnTo>
                      <a:pt x="641" y="29"/>
                    </a:lnTo>
                    <a:lnTo>
                      <a:pt x="634" y="21"/>
                    </a:lnTo>
                    <a:lnTo>
                      <a:pt x="632" y="15"/>
                    </a:lnTo>
                    <a:lnTo>
                      <a:pt x="631" y="8"/>
                    </a:lnTo>
                    <a:lnTo>
                      <a:pt x="634" y="0"/>
                    </a:lnTo>
                    <a:lnTo>
                      <a:pt x="683" y="63"/>
                    </a:lnTo>
                    <a:lnTo>
                      <a:pt x="731" y="128"/>
                    </a:lnTo>
                    <a:lnTo>
                      <a:pt x="776" y="193"/>
                    </a:lnTo>
                    <a:lnTo>
                      <a:pt x="823" y="258"/>
                    </a:lnTo>
                    <a:lnTo>
                      <a:pt x="869" y="321"/>
                    </a:lnTo>
                    <a:lnTo>
                      <a:pt x="919" y="383"/>
                    </a:lnTo>
                    <a:lnTo>
                      <a:pt x="974" y="443"/>
                    </a:lnTo>
                    <a:lnTo>
                      <a:pt x="1035" y="500"/>
                    </a:lnTo>
                    <a:close/>
                  </a:path>
                </a:pathLst>
              </a:custGeom>
              <a:solidFill>
                <a:srgbClr val="000000"/>
              </a:solidFill>
              <a:ln w="9525">
                <a:noFill/>
                <a:round/>
                <a:headEnd/>
                <a:tailEnd/>
              </a:ln>
            </p:spPr>
            <p:txBody>
              <a:bodyPr/>
              <a:lstStyle/>
              <a:p>
                <a:endParaRPr lang="tr-TR"/>
              </a:p>
            </p:txBody>
          </p:sp>
          <p:sp>
            <p:nvSpPr>
              <p:cNvPr id="59561" name="Freeform 208"/>
              <p:cNvSpPr>
                <a:spLocks/>
              </p:cNvSpPr>
              <p:nvPr/>
            </p:nvSpPr>
            <p:spPr bwMode="auto">
              <a:xfrm rot="-2509385">
                <a:off x="2722" y="1464"/>
                <a:ext cx="65" cy="92"/>
              </a:xfrm>
              <a:custGeom>
                <a:avLst/>
                <a:gdLst>
                  <a:gd name="T0" fmla="*/ 0 w 772"/>
                  <a:gd name="T1" fmla="*/ 0 h 1081"/>
                  <a:gd name="T2" fmla="*/ 0 w 772"/>
                  <a:gd name="T3" fmla="*/ 0 h 1081"/>
                  <a:gd name="T4" fmla="*/ 0 w 772"/>
                  <a:gd name="T5" fmla="*/ 0 h 1081"/>
                  <a:gd name="T6" fmla="*/ 0 w 772"/>
                  <a:gd name="T7" fmla="*/ 0 h 1081"/>
                  <a:gd name="T8" fmla="*/ 0 w 772"/>
                  <a:gd name="T9" fmla="*/ 0 h 1081"/>
                  <a:gd name="T10" fmla="*/ 0 w 772"/>
                  <a:gd name="T11" fmla="*/ 0 h 1081"/>
                  <a:gd name="T12" fmla="*/ 0 w 772"/>
                  <a:gd name="T13" fmla="*/ 0 h 1081"/>
                  <a:gd name="T14" fmla="*/ 0 w 772"/>
                  <a:gd name="T15" fmla="*/ 0 h 1081"/>
                  <a:gd name="T16" fmla="*/ 0 w 772"/>
                  <a:gd name="T17" fmla="*/ 0 h 1081"/>
                  <a:gd name="T18" fmla="*/ 0 w 772"/>
                  <a:gd name="T19" fmla="*/ 0 h 1081"/>
                  <a:gd name="T20" fmla="*/ 0 w 772"/>
                  <a:gd name="T21" fmla="*/ 0 h 1081"/>
                  <a:gd name="T22" fmla="*/ 0 w 772"/>
                  <a:gd name="T23" fmla="*/ 0 h 1081"/>
                  <a:gd name="T24" fmla="*/ 0 w 772"/>
                  <a:gd name="T25" fmla="*/ 0 h 1081"/>
                  <a:gd name="T26" fmla="*/ 0 w 772"/>
                  <a:gd name="T27" fmla="*/ 0 h 1081"/>
                  <a:gd name="T28" fmla="*/ 0 w 772"/>
                  <a:gd name="T29" fmla="*/ 0 h 1081"/>
                  <a:gd name="T30" fmla="*/ 0 w 772"/>
                  <a:gd name="T31" fmla="*/ 0 h 1081"/>
                  <a:gd name="T32" fmla="*/ 0 w 772"/>
                  <a:gd name="T33" fmla="*/ 0 h 1081"/>
                  <a:gd name="T34" fmla="*/ 0 w 772"/>
                  <a:gd name="T35" fmla="*/ 0 h 1081"/>
                  <a:gd name="T36" fmla="*/ 0 w 772"/>
                  <a:gd name="T37" fmla="*/ 0 h 1081"/>
                  <a:gd name="T38" fmla="*/ 0 w 772"/>
                  <a:gd name="T39" fmla="*/ 0 h 1081"/>
                  <a:gd name="T40" fmla="*/ 0 w 772"/>
                  <a:gd name="T41" fmla="*/ 0 h 1081"/>
                  <a:gd name="T42" fmla="*/ 0 w 772"/>
                  <a:gd name="T43" fmla="*/ 0 h 1081"/>
                  <a:gd name="T44" fmla="*/ 0 w 772"/>
                  <a:gd name="T45" fmla="*/ 0 h 1081"/>
                  <a:gd name="T46" fmla="*/ 0 w 772"/>
                  <a:gd name="T47" fmla="*/ 0 h 1081"/>
                  <a:gd name="T48" fmla="*/ 0 w 772"/>
                  <a:gd name="T49" fmla="*/ 0 h 1081"/>
                  <a:gd name="T50" fmla="*/ 0 w 772"/>
                  <a:gd name="T51" fmla="*/ 0 h 1081"/>
                  <a:gd name="T52" fmla="*/ 0 w 772"/>
                  <a:gd name="T53" fmla="*/ 0 h 1081"/>
                  <a:gd name="T54" fmla="*/ 0 w 772"/>
                  <a:gd name="T55" fmla="*/ 0 h 1081"/>
                  <a:gd name="T56" fmla="*/ 0 w 772"/>
                  <a:gd name="T57" fmla="*/ 0 h 1081"/>
                  <a:gd name="T58" fmla="*/ 0 w 772"/>
                  <a:gd name="T59" fmla="*/ 0 h 1081"/>
                  <a:gd name="T60" fmla="*/ 0 w 772"/>
                  <a:gd name="T61" fmla="*/ 0 h 1081"/>
                  <a:gd name="T62" fmla="*/ 0 w 772"/>
                  <a:gd name="T63" fmla="*/ 0 h 10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2"/>
                  <a:gd name="T97" fmla="*/ 0 h 1081"/>
                  <a:gd name="T98" fmla="*/ 772 w 772"/>
                  <a:gd name="T99" fmla="*/ 1081 h 10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2" h="1081">
                    <a:moveTo>
                      <a:pt x="369" y="0"/>
                    </a:moveTo>
                    <a:lnTo>
                      <a:pt x="466" y="45"/>
                    </a:lnTo>
                    <a:lnTo>
                      <a:pt x="548" y="91"/>
                    </a:lnTo>
                    <a:lnTo>
                      <a:pt x="613" y="138"/>
                    </a:lnTo>
                    <a:lnTo>
                      <a:pt x="664" y="188"/>
                    </a:lnTo>
                    <a:lnTo>
                      <a:pt x="701" y="237"/>
                    </a:lnTo>
                    <a:lnTo>
                      <a:pt x="726" y="288"/>
                    </a:lnTo>
                    <a:lnTo>
                      <a:pt x="739" y="341"/>
                    </a:lnTo>
                    <a:lnTo>
                      <a:pt x="744" y="397"/>
                    </a:lnTo>
                    <a:lnTo>
                      <a:pt x="746" y="453"/>
                    </a:lnTo>
                    <a:lnTo>
                      <a:pt x="753" y="508"/>
                    </a:lnTo>
                    <a:lnTo>
                      <a:pt x="761" y="562"/>
                    </a:lnTo>
                    <a:lnTo>
                      <a:pt x="770" y="614"/>
                    </a:lnTo>
                    <a:lnTo>
                      <a:pt x="772" y="662"/>
                    </a:lnTo>
                    <a:lnTo>
                      <a:pt x="770" y="706"/>
                    </a:lnTo>
                    <a:lnTo>
                      <a:pt x="757" y="743"/>
                    </a:lnTo>
                    <a:lnTo>
                      <a:pt x="733" y="773"/>
                    </a:lnTo>
                    <a:lnTo>
                      <a:pt x="699" y="797"/>
                    </a:lnTo>
                    <a:lnTo>
                      <a:pt x="665" y="823"/>
                    </a:lnTo>
                    <a:lnTo>
                      <a:pt x="629" y="846"/>
                    </a:lnTo>
                    <a:lnTo>
                      <a:pt x="594" y="869"/>
                    </a:lnTo>
                    <a:lnTo>
                      <a:pt x="556" y="889"/>
                    </a:lnTo>
                    <a:lnTo>
                      <a:pt x="521" y="909"/>
                    </a:lnTo>
                    <a:lnTo>
                      <a:pt x="487" y="926"/>
                    </a:lnTo>
                    <a:lnTo>
                      <a:pt x="455" y="942"/>
                    </a:lnTo>
                    <a:lnTo>
                      <a:pt x="416" y="958"/>
                    </a:lnTo>
                    <a:lnTo>
                      <a:pt x="371" y="979"/>
                    </a:lnTo>
                    <a:lnTo>
                      <a:pt x="321" y="1002"/>
                    </a:lnTo>
                    <a:lnTo>
                      <a:pt x="272" y="1026"/>
                    </a:lnTo>
                    <a:lnTo>
                      <a:pt x="227" y="1047"/>
                    </a:lnTo>
                    <a:lnTo>
                      <a:pt x="189" y="1064"/>
                    </a:lnTo>
                    <a:lnTo>
                      <a:pt x="163" y="1076"/>
                    </a:lnTo>
                    <a:lnTo>
                      <a:pt x="155" y="1081"/>
                    </a:lnTo>
                    <a:lnTo>
                      <a:pt x="55" y="1048"/>
                    </a:lnTo>
                    <a:lnTo>
                      <a:pt x="8" y="1008"/>
                    </a:lnTo>
                    <a:lnTo>
                      <a:pt x="0" y="964"/>
                    </a:lnTo>
                    <a:lnTo>
                      <a:pt x="20" y="916"/>
                    </a:lnTo>
                    <a:lnTo>
                      <a:pt x="57" y="867"/>
                    </a:lnTo>
                    <a:lnTo>
                      <a:pt x="103" y="817"/>
                    </a:lnTo>
                    <a:lnTo>
                      <a:pt x="144" y="769"/>
                    </a:lnTo>
                    <a:lnTo>
                      <a:pt x="172" y="724"/>
                    </a:lnTo>
                    <a:lnTo>
                      <a:pt x="192" y="674"/>
                    </a:lnTo>
                    <a:lnTo>
                      <a:pt x="219" y="619"/>
                    </a:lnTo>
                    <a:lnTo>
                      <a:pt x="247" y="558"/>
                    </a:lnTo>
                    <a:lnTo>
                      <a:pt x="276" y="497"/>
                    </a:lnTo>
                    <a:lnTo>
                      <a:pt x="296" y="435"/>
                    </a:lnTo>
                    <a:lnTo>
                      <a:pt x="307" y="376"/>
                    </a:lnTo>
                    <a:lnTo>
                      <a:pt x="304" y="323"/>
                    </a:lnTo>
                    <a:lnTo>
                      <a:pt x="284" y="278"/>
                    </a:lnTo>
                    <a:lnTo>
                      <a:pt x="252" y="237"/>
                    </a:lnTo>
                    <a:lnTo>
                      <a:pt x="226" y="200"/>
                    </a:lnTo>
                    <a:lnTo>
                      <a:pt x="202" y="165"/>
                    </a:lnTo>
                    <a:lnTo>
                      <a:pt x="186" y="134"/>
                    </a:lnTo>
                    <a:lnTo>
                      <a:pt x="175" y="106"/>
                    </a:lnTo>
                    <a:lnTo>
                      <a:pt x="171" y="82"/>
                    </a:lnTo>
                    <a:lnTo>
                      <a:pt x="175" y="62"/>
                    </a:lnTo>
                    <a:lnTo>
                      <a:pt x="187" y="50"/>
                    </a:lnTo>
                    <a:lnTo>
                      <a:pt x="206" y="38"/>
                    </a:lnTo>
                    <a:lnTo>
                      <a:pt x="234" y="29"/>
                    </a:lnTo>
                    <a:lnTo>
                      <a:pt x="262" y="20"/>
                    </a:lnTo>
                    <a:lnTo>
                      <a:pt x="294" y="14"/>
                    </a:lnTo>
                    <a:lnTo>
                      <a:pt x="321" y="7"/>
                    </a:lnTo>
                    <a:lnTo>
                      <a:pt x="346" y="4"/>
                    </a:lnTo>
                    <a:lnTo>
                      <a:pt x="362" y="0"/>
                    </a:lnTo>
                    <a:lnTo>
                      <a:pt x="369" y="0"/>
                    </a:lnTo>
                    <a:close/>
                  </a:path>
                </a:pathLst>
              </a:custGeom>
              <a:solidFill>
                <a:srgbClr val="FFB0B8"/>
              </a:solidFill>
              <a:ln w="9525">
                <a:noFill/>
                <a:round/>
                <a:headEnd/>
                <a:tailEnd/>
              </a:ln>
            </p:spPr>
            <p:txBody>
              <a:bodyPr/>
              <a:lstStyle/>
              <a:p>
                <a:endParaRPr lang="tr-TR"/>
              </a:p>
            </p:txBody>
          </p:sp>
          <p:sp>
            <p:nvSpPr>
              <p:cNvPr id="59562" name="Freeform 209"/>
              <p:cNvSpPr>
                <a:spLocks/>
              </p:cNvSpPr>
              <p:nvPr/>
            </p:nvSpPr>
            <p:spPr bwMode="auto">
              <a:xfrm rot="-2509385">
                <a:off x="2725" y="1468"/>
                <a:ext cx="60" cy="87"/>
              </a:xfrm>
              <a:custGeom>
                <a:avLst/>
                <a:gdLst>
                  <a:gd name="T0" fmla="*/ 0 w 710"/>
                  <a:gd name="T1" fmla="*/ 0 h 1024"/>
                  <a:gd name="T2" fmla="*/ 0 w 710"/>
                  <a:gd name="T3" fmla="*/ 0 h 1024"/>
                  <a:gd name="T4" fmla="*/ 0 w 710"/>
                  <a:gd name="T5" fmla="*/ 0 h 1024"/>
                  <a:gd name="T6" fmla="*/ 0 w 710"/>
                  <a:gd name="T7" fmla="*/ 0 h 1024"/>
                  <a:gd name="T8" fmla="*/ 0 w 710"/>
                  <a:gd name="T9" fmla="*/ 0 h 1024"/>
                  <a:gd name="T10" fmla="*/ 0 w 710"/>
                  <a:gd name="T11" fmla="*/ 0 h 1024"/>
                  <a:gd name="T12" fmla="*/ 0 w 710"/>
                  <a:gd name="T13" fmla="*/ 0 h 1024"/>
                  <a:gd name="T14" fmla="*/ 0 w 710"/>
                  <a:gd name="T15" fmla="*/ 0 h 1024"/>
                  <a:gd name="T16" fmla="*/ 0 w 710"/>
                  <a:gd name="T17" fmla="*/ 0 h 1024"/>
                  <a:gd name="T18" fmla="*/ 0 w 710"/>
                  <a:gd name="T19" fmla="*/ 0 h 1024"/>
                  <a:gd name="T20" fmla="*/ 0 w 710"/>
                  <a:gd name="T21" fmla="*/ 0 h 1024"/>
                  <a:gd name="T22" fmla="*/ 0 w 710"/>
                  <a:gd name="T23" fmla="*/ 0 h 1024"/>
                  <a:gd name="T24" fmla="*/ 0 w 710"/>
                  <a:gd name="T25" fmla="*/ 0 h 1024"/>
                  <a:gd name="T26" fmla="*/ 0 w 710"/>
                  <a:gd name="T27" fmla="*/ 0 h 1024"/>
                  <a:gd name="T28" fmla="*/ 0 w 710"/>
                  <a:gd name="T29" fmla="*/ 0 h 1024"/>
                  <a:gd name="T30" fmla="*/ 0 w 710"/>
                  <a:gd name="T31" fmla="*/ 0 h 1024"/>
                  <a:gd name="T32" fmla="*/ 0 w 710"/>
                  <a:gd name="T33" fmla="*/ 0 h 1024"/>
                  <a:gd name="T34" fmla="*/ 0 w 710"/>
                  <a:gd name="T35" fmla="*/ 0 h 1024"/>
                  <a:gd name="T36" fmla="*/ 0 w 710"/>
                  <a:gd name="T37" fmla="*/ 0 h 1024"/>
                  <a:gd name="T38" fmla="*/ 0 w 710"/>
                  <a:gd name="T39" fmla="*/ 0 h 1024"/>
                  <a:gd name="T40" fmla="*/ 0 w 710"/>
                  <a:gd name="T41" fmla="*/ 0 h 1024"/>
                  <a:gd name="T42" fmla="*/ 0 w 710"/>
                  <a:gd name="T43" fmla="*/ 0 h 1024"/>
                  <a:gd name="T44" fmla="*/ 0 w 710"/>
                  <a:gd name="T45" fmla="*/ 0 h 1024"/>
                  <a:gd name="T46" fmla="*/ 0 w 710"/>
                  <a:gd name="T47" fmla="*/ 0 h 1024"/>
                  <a:gd name="T48" fmla="*/ 0 w 710"/>
                  <a:gd name="T49" fmla="*/ 0 h 1024"/>
                  <a:gd name="T50" fmla="*/ 0 w 710"/>
                  <a:gd name="T51" fmla="*/ 0 h 1024"/>
                  <a:gd name="T52" fmla="*/ 0 w 710"/>
                  <a:gd name="T53" fmla="*/ 0 h 1024"/>
                  <a:gd name="T54" fmla="*/ 0 w 710"/>
                  <a:gd name="T55" fmla="*/ 0 h 1024"/>
                  <a:gd name="T56" fmla="*/ 0 w 710"/>
                  <a:gd name="T57" fmla="*/ 0 h 1024"/>
                  <a:gd name="T58" fmla="*/ 0 w 710"/>
                  <a:gd name="T59" fmla="*/ 0 h 1024"/>
                  <a:gd name="T60" fmla="*/ 0 w 710"/>
                  <a:gd name="T61" fmla="*/ 0 h 1024"/>
                  <a:gd name="T62" fmla="*/ 0 w 710"/>
                  <a:gd name="T63" fmla="*/ 0 h 10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0"/>
                  <a:gd name="T97" fmla="*/ 0 h 1024"/>
                  <a:gd name="T98" fmla="*/ 710 w 710"/>
                  <a:gd name="T99" fmla="*/ 1024 h 10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0" h="1024">
                    <a:moveTo>
                      <a:pt x="353" y="0"/>
                    </a:moveTo>
                    <a:lnTo>
                      <a:pt x="449" y="43"/>
                    </a:lnTo>
                    <a:lnTo>
                      <a:pt x="526" y="86"/>
                    </a:lnTo>
                    <a:lnTo>
                      <a:pt x="585" y="128"/>
                    </a:lnTo>
                    <a:lnTo>
                      <a:pt x="630" y="172"/>
                    </a:lnTo>
                    <a:lnTo>
                      <a:pt x="658" y="216"/>
                    </a:lnTo>
                    <a:lnTo>
                      <a:pt x="678" y="263"/>
                    </a:lnTo>
                    <a:lnTo>
                      <a:pt x="687" y="313"/>
                    </a:lnTo>
                    <a:lnTo>
                      <a:pt x="690" y="367"/>
                    </a:lnTo>
                    <a:lnTo>
                      <a:pt x="692" y="421"/>
                    </a:lnTo>
                    <a:lnTo>
                      <a:pt x="698" y="472"/>
                    </a:lnTo>
                    <a:lnTo>
                      <a:pt x="704" y="520"/>
                    </a:lnTo>
                    <a:lnTo>
                      <a:pt x="710" y="566"/>
                    </a:lnTo>
                    <a:lnTo>
                      <a:pt x="710" y="607"/>
                    </a:lnTo>
                    <a:lnTo>
                      <a:pt x="706" y="645"/>
                    </a:lnTo>
                    <a:lnTo>
                      <a:pt x="691" y="677"/>
                    </a:lnTo>
                    <a:lnTo>
                      <a:pt x="667" y="707"/>
                    </a:lnTo>
                    <a:lnTo>
                      <a:pt x="635" y="731"/>
                    </a:lnTo>
                    <a:lnTo>
                      <a:pt x="605" y="755"/>
                    </a:lnTo>
                    <a:lnTo>
                      <a:pt x="574" y="776"/>
                    </a:lnTo>
                    <a:lnTo>
                      <a:pt x="546" y="798"/>
                    </a:lnTo>
                    <a:lnTo>
                      <a:pt x="515" y="816"/>
                    </a:lnTo>
                    <a:lnTo>
                      <a:pt x="486" y="835"/>
                    </a:lnTo>
                    <a:lnTo>
                      <a:pt x="455" y="851"/>
                    </a:lnTo>
                    <a:lnTo>
                      <a:pt x="424" y="868"/>
                    </a:lnTo>
                    <a:lnTo>
                      <a:pt x="387" y="885"/>
                    </a:lnTo>
                    <a:lnTo>
                      <a:pt x="344" y="908"/>
                    </a:lnTo>
                    <a:lnTo>
                      <a:pt x="296" y="933"/>
                    </a:lnTo>
                    <a:lnTo>
                      <a:pt x="250" y="960"/>
                    </a:lnTo>
                    <a:lnTo>
                      <a:pt x="207" y="983"/>
                    </a:lnTo>
                    <a:lnTo>
                      <a:pt x="173" y="1004"/>
                    </a:lnTo>
                    <a:lnTo>
                      <a:pt x="149" y="1019"/>
                    </a:lnTo>
                    <a:lnTo>
                      <a:pt x="141" y="1024"/>
                    </a:lnTo>
                    <a:lnTo>
                      <a:pt x="49" y="993"/>
                    </a:lnTo>
                    <a:lnTo>
                      <a:pt x="6" y="956"/>
                    </a:lnTo>
                    <a:lnTo>
                      <a:pt x="0" y="914"/>
                    </a:lnTo>
                    <a:lnTo>
                      <a:pt x="22" y="870"/>
                    </a:lnTo>
                    <a:lnTo>
                      <a:pt x="59" y="822"/>
                    </a:lnTo>
                    <a:lnTo>
                      <a:pt x="105" y="773"/>
                    </a:lnTo>
                    <a:lnTo>
                      <a:pt x="146" y="726"/>
                    </a:lnTo>
                    <a:lnTo>
                      <a:pt x="173" y="681"/>
                    </a:lnTo>
                    <a:lnTo>
                      <a:pt x="192" y="631"/>
                    </a:lnTo>
                    <a:lnTo>
                      <a:pt x="217" y="577"/>
                    </a:lnTo>
                    <a:lnTo>
                      <a:pt x="242" y="518"/>
                    </a:lnTo>
                    <a:lnTo>
                      <a:pt x="267" y="457"/>
                    </a:lnTo>
                    <a:lnTo>
                      <a:pt x="286" y="396"/>
                    </a:lnTo>
                    <a:lnTo>
                      <a:pt x="294" y="339"/>
                    </a:lnTo>
                    <a:lnTo>
                      <a:pt x="289" y="286"/>
                    </a:lnTo>
                    <a:lnTo>
                      <a:pt x="267" y="241"/>
                    </a:lnTo>
                    <a:lnTo>
                      <a:pt x="237" y="201"/>
                    </a:lnTo>
                    <a:lnTo>
                      <a:pt x="212" y="166"/>
                    </a:lnTo>
                    <a:lnTo>
                      <a:pt x="190" y="135"/>
                    </a:lnTo>
                    <a:lnTo>
                      <a:pt x="177" y="108"/>
                    </a:lnTo>
                    <a:lnTo>
                      <a:pt x="167" y="82"/>
                    </a:lnTo>
                    <a:lnTo>
                      <a:pt x="165" y="62"/>
                    </a:lnTo>
                    <a:lnTo>
                      <a:pt x="169" y="46"/>
                    </a:lnTo>
                    <a:lnTo>
                      <a:pt x="182" y="33"/>
                    </a:lnTo>
                    <a:lnTo>
                      <a:pt x="200" y="22"/>
                    </a:lnTo>
                    <a:lnTo>
                      <a:pt x="225" y="15"/>
                    </a:lnTo>
                    <a:lnTo>
                      <a:pt x="254" y="9"/>
                    </a:lnTo>
                    <a:lnTo>
                      <a:pt x="282" y="6"/>
                    </a:lnTo>
                    <a:lnTo>
                      <a:pt x="308" y="1"/>
                    </a:lnTo>
                    <a:lnTo>
                      <a:pt x="331" y="0"/>
                    </a:lnTo>
                    <a:lnTo>
                      <a:pt x="346" y="0"/>
                    </a:lnTo>
                    <a:lnTo>
                      <a:pt x="353" y="0"/>
                    </a:lnTo>
                    <a:close/>
                  </a:path>
                </a:pathLst>
              </a:custGeom>
              <a:solidFill>
                <a:srgbClr val="EB9CA3"/>
              </a:solidFill>
              <a:ln w="9525">
                <a:noFill/>
                <a:round/>
                <a:headEnd/>
                <a:tailEnd/>
              </a:ln>
            </p:spPr>
            <p:txBody>
              <a:bodyPr/>
              <a:lstStyle/>
              <a:p>
                <a:endParaRPr lang="tr-TR"/>
              </a:p>
            </p:txBody>
          </p:sp>
          <p:sp>
            <p:nvSpPr>
              <p:cNvPr id="59563" name="Freeform 210"/>
              <p:cNvSpPr>
                <a:spLocks/>
              </p:cNvSpPr>
              <p:nvPr/>
            </p:nvSpPr>
            <p:spPr bwMode="auto">
              <a:xfrm rot="-2509385">
                <a:off x="2727" y="1471"/>
                <a:ext cx="55" cy="82"/>
              </a:xfrm>
              <a:custGeom>
                <a:avLst/>
                <a:gdLst>
                  <a:gd name="T0" fmla="*/ 0 w 650"/>
                  <a:gd name="T1" fmla="*/ 0 h 972"/>
                  <a:gd name="T2" fmla="*/ 0 w 650"/>
                  <a:gd name="T3" fmla="*/ 0 h 972"/>
                  <a:gd name="T4" fmla="*/ 0 w 650"/>
                  <a:gd name="T5" fmla="*/ 0 h 972"/>
                  <a:gd name="T6" fmla="*/ 0 w 650"/>
                  <a:gd name="T7" fmla="*/ 0 h 972"/>
                  <a:gd name="T8" fmla="*/ 0 w 650"/>
                  <a:gd name="T9" fmla="*/ 0 h 972"/>
                  <a:gd name="T10" fmla="*/ 0 w 650"/>
                  <a:gd name="T11" fmla="*/ 0 h 972"/>
                  <a:gd name="T12" fmla="*/ 0 w 650"/>
                  <a:gd name="T13" fmla="*/ 0 h 972"/>
                  <a:gd name="T14" fmla="*/ 0 w 650"/>
                  <a:gd name="T15" fmla="*/ 0 h 972"/>
                  <a:gd name="T16" fmla="*/ 0 w 650"/>
                  <a:gd name="T17" fmla="*/ 0 h 972"/>
                  <a:gd name="T18" fmla="*/ 0 w 650"/>
                  <a:gd name="T19" fmla="*/ 0 h 972"/>
                  <a:gd name="T20" fmla="*/ 0 w 650"/>
                  <a:gd name="T21" fmla="*/ 0 h 972"/>
                  <a:gd name="T22" fmla="*/ 0 w 650"/>
                  <a:gd name="T23" fmla="*/ 0 h 972"/>
                  <a:gd name="T24" fmla="*/ 0 w 650"/>
                  <a:gd name="T25" fmla="*/ 0 h 972"/>
                  <a:gd name="T26" fmla="*/ 0 w 650"/>
                  <a:gd name="T27" fmla="*/ 0 h 972"/>
                  <a:gd name="T28" fmla="*/ 0 w 650"/>
                  <a:gd name="T29" fmla="*/ 0 h 972"/>
                  <a:gd name="T30" fmla="*/ 0 w 650"/>
                  <a:gd name="T31" fmla="*/ 0 h 972"/>
                  <a:gd name="T32" fmla="*/ 0 w 650"/>
                  <a:gd name="T33" fmla="*/ 0 h 972"/>
                  <a:gd name="T34" fmla="*/ 0 w 650"/>
                  <a:gd name="T35" fmla="*/ 0 h 972"/>
                  <a:gd name="T36" fmla="*/ 0 w 650"/>
                  <a:gd name="T37" fmla="*/ 0 h 972"/>
                  <a:gd name="T38" fmla="*/ 0 w 650"/>
                  <a:gd name="T39" fmla="*/ 0 h 972"/>
                  <a:gd name="T40" fmla="*/ 0 w 650"/>
                  <a:gd name="T41" fmla="*/ 0 h 972"/>
                  <a:gd name="T42" fmla="*/ 0 w 650"/>
                  <a:gd name="T43" fmla="*/ 0 h 972"/>
                  <a:gd name="T44" fmla="*/ 0 w 650"/>
                  <a:gd name="T45" fmla="*/ 0 h 972"/>
                  <a:gd name="T46" fmla="*/ 0 w 650"/>
                  <a:gd name="T47" fmla="*/ 0 h 972"/>
                  <a:gd name="T48" fmla="*/ 0 w 650"/>
                  <a:gd name="T49" fmla="*/ 0 h 972"/>
                  <a:gd name="T50" fmla="*/ 0 w 650"/>
                  <a:gd name="T51" fmla="*/ 0 h 972"/>
                  <a:gd name="T52" fmla="*/ 0 w 650"/>
                  <a:gd name="T53" fmla="*/ 0 h 972"/>
                  <a:gd name="T54" fmla="*/ 0 w 650"/>
                  <a:gd name="T55" fmla="*/ 0 h 972"/>
                  <a:gd name="T56" fmla="*/ 0 w 650"/>
                  <a:gd name="T57" fmla="*/ 0 h 972"/>
                  <a:gd name="T58" fmla="*/ 0 w 650"/>
                  <a:gd name="T59" fmla="*/ 0 h 972"/>
                  <a:gd name="T60" fmla="*/ 0 w 650"/>
                  <a:gd name="T61" fmla="*/ 0 h 972"/>
                  <a:gd name="T62" fmla="*/ 0 w 650"/>
                  <a:gd name="T63" fmla="*/ 0 h 9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0"/>
                  <a:gd name="T97" fmla="*/ 0 h 972"/>
                  <a:gd name="T98" fmla="*/ 650 w 650"/>
                  <a:gd name="T99" fmla="*/ 972 h 9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0" h="972">
                    <a:moveTo>
                      <a:pt x="337" y="4"/>
                    </a:moveTo>
                    <a:lnTo>
                      <a:pt x="431" y="46"/>
                    </a:lnTo>
                    <a:lnTo>
                      <a:pt x="505" y="85"/>
                    </a:lnTo>
                    <a:lnTo>
                      <a:pt x="558" y="123"/>
                    </a:lnTo>
                    <a:lnTo>
                      <a:pt x="594" y="161"/>
                    </a:lnTo>
                    <a:lnTo>
                      <a:pt x="617" y="199"/>
                    </a:lnTo>
                    <a:lnTo>
                      <a:pt x="630" y="241"/>
                    </a:lnTo>
                    <a:lnTo>
                      <a:pt x="634" y="287"/>
                    </a:lnTo>
                    <a:lnTo>
                      <a:pt x="636" y="341"/>
                    </a:lnTo>
                    <a:lnTo>
                      <a:pt x="638" y="392"/>
                    </a:lnTo>
                    <a:lnTo>
                      <a:pt x="642" y="441"/>
                    </a:lnTo>
                    <a:lnTo>
                      <a:pt x="647" y="483"/>
                    </a:lnTo>
                    <a:lnTo>
                      <a:pt x="650" y="522"/>
                    </a:lnTo>
                    <a:lnTo>
                      <a:pt x="649" y="556"/>
                    </a:lnTo>
                    <a:lnTo>
                      <a:pt x="642" y="588"/>
                    </a:lnTo>
                    <a:lnTo>
                      <a:pt x="626" y="617"/>
                    </a:lnTo>
                    <a:lnTo>
                      <a:pt x="600" y="645"/>
                    </a:lnTo>
                    <a:lnTo>
                      <a:pt x="569" y="669"/>
                    </a:lnTo>
                    <a:lnTo>
                      <a:pt x="543" y="691"/>
                    </a:lnTo>
                    <a:lnTo>
                      <a:pt x="518" y="712"/>
                    </a:lnTo>
                    <a:lnTo>
                      <a:pt x="497" y="732"/>
                    </a:lnTo>
                    <a:lnTo>
                      <a:pt x="473" y="749"/>
                    </a:lnTo>
                    <a:lnTo>
                      <a:pt x="449" y="766"/>
                    </a:lnTo>
                    <a:lnTo>
                      <a:pt x="422" y="781"/>
                    </a:lnTo>
                    <a:lnTo>
                      <a:pt x="393" y="797"/>
                    </a:lnTo>
                    <a:lnTo>
                      <a:pt x="356" y="815"/>
                    </a:lnTo>
                    <a:lnTo>
                      <a:pt x="315" y="840"/>
                    </a:lnTo>
                    <a:lnTo>
                      <a:pt x="270" y="869"/>
                    </a:lnTo>
                    <a:lnTo>
                      <a:pt x="226" y="898"/>
                    </a:lnTo>
                    <a:lnTo>
                      <a:pt x="187" y="925"/>
                    </a:lnTo>
                    <a:lnTo>
                      <a:pt x="155" y="948"/>
                    </a:lnTo>
                    <a:lnTo>
                      <a:pt x="133" y="964"/>
                    </a:lnTo>
                    <a:lnTo>
                      <a:pt x="125" y="972"/>
                    </a:lnTo>
                    <a:lnTo>
                      <a:pt x="41" y="942"/>
                    </a:lnTo>
                    <a:lnTo>
                      <a:pt x="4" y="907"/>
                    </a:lnTo>
                    <a:lnTo>
                      <a:pt x="0" y="868"/>
                    </a:lnTo>
                    <a:lnTo>
                      <a:pt x="24" y="825"/>
                    </a:lnTo>
                    <a:lnTo>
                      <a:pt x="62" y="779"/>
                    </a:lnTo>
                    <a:lnTo>
                      <a:pt x="106" y="733"/>
                    </a:lnTo>
                    <a:lnTo>
                      <a:pt x="146" y="686"/>
                    </a:lnTo>
                    <a:lnTo>
                      <a:pt x="173" y="641"/>
                    </a:lnTo>
                    <a:lnTo>
                      <a:pt x="191" y="592"/>
                    </a:lnTo>
                    <a:lnTo>
                      <a:pt x="215" y="538"/>
                    </a:lnTo>
                    <a:lnTo>
                      <a:pt x="238" y="480"/>
                    </a:lnTo>
                    <a:lnTo>
                      <a:pt x="259" y="421"/>
                    </a:lnTo>
                    <a:lnTo>
                      <a:pt x="274" y="361"/>
                    </a:lnTo>
                    <a:lnTo>
                      <a:pt x="280" y="305"/>
                    </a:lnTo>
                    <a:lnTo>
                      <a:pt x="273" y="252"/>
                    </a:lnTo>
                    <a:lnTo>
                      <a:pt x="250" y="208"/>
                    </a:lnTo>
                    <a:lnTo>
                      <a:pt x="220" y="169"/>
                    </a:lnTo>
                    <a:lnTo>
                      <a:pt x="196" y="137"/>
                    </a:lnTo>
                    <a:lnTo>
                      <a:pt x="176" y="108"/>
                    </a:lnTo>
                    <a:lnTo>
                      <a:pt x="165" y="84"/>
                    </a:lnTo>
                    <a:lnTo>
                      <a:pt x="157" y="63"/>
                    </a:lnTo>
                    <a:lnTo>
                      <a:pt x="156" y="46"/>
                    </a:lnTo>
                    <a:lnTo>
                      <a:pt x="162" y="32"/>
                    </a:lnTo>
                    <a:lnTo>
                      <a:pt x="175" y="20"/>
                    </a:lnTo>
                    <a:lnTo>
                      <a:pt x="193" y="11"/>
                    </a:lnTo>
                    <a:lnTo>
                      <a:pt x="218" y="4"/>
                    </a:lnTo>
                    <a:lnTo>
                      <a:pt x="245" y="1"/>
                    </a:lnTo>
                    <a:lnTo>
                      <a:pt x="272" y="1"/>
                    </a:lnTo>
                    <a:lnTo>
                      <a:pt x="296" y="0"/>
                    </a:lnTo>
                    <a:lnTo>
                      <a:pt x="317" y="2"/>
                    </a:lnTo>
                    <a:lnTo>
                      <a:pt x="331" y="3"/>
                    </a:lnTo>
                    <a:lnTo>
                      <a:pt x="337" y="4"/>
                    </a:lnTo>
                    <a:close/>
                  </a:path>
                </a:pathLst>
              </a:custGeom>
              <a:solidFill>
                <a:srgbClr val="D6878F"/>
              </a:solidFill>
              <a:ln w="9525">
                <a:noFill/>
                <a:round/>
                <a:headEnd/>
                <a:tailEnd/>
              </a:ln>
            </p:spPr>
            <p:txBody>
              <a:bodyPr/>
              <a:lstStyle/>
              <a:p>
                <a:endParaRPr lang="tr-TR"/>
              </a:p>
            </p:txBody>
          </p:sp>
          <p:sp>
            <p:nvSpPr>
              <p:cNvPr id="59564" name="Freeform 211"/>
              <p:cNvSpPr>
                <a:spLocks/>
              </p:cNvSpPr>
              <p:nvPr/>
            </p:nvSpPr>
            <p:spPr bwMode="auto">
              <a:xfrm rot="-2509385">
                <a:off x="2730" y="1474"/>
                <a:ext cx="49" cy="79"/>
              </a:xfrm>
              <a:custGeom>
                <a:avLst/>
                <a:gdLst>
                  <a:gd name="T0" fmla="*/ 0 w 590"/>
                  <a:gd name="T1" fmla="*/ 0 h 925"/>
                  <a:gd name="T2" fmla="*/ 0 w 590"/>
                  <a:gd name="T3" fmla="*/ 0 h 925"/>
                  <a:gd name="T4" fmla="*/ 0 w 590"/>
                  <a:gd name="T5" fmla="*/ 0 h 925"/>
                  <a:gd name="T6" fmla="*/ 0 w 590"/>
                  <a:gd name="T7" fmla="*/ 0 h 925"/>
                  <a:gd name="T8" fmla="*/ 0 w 590"/>
                  <a:gd name="T9" fmla="*/ 0 h 925"/>
                  <a:gd name="T10" fmla="*/ 0 w 590"/>
                  <a:gd name="T11" fmla="*/ 0 h 925"/>
                  <a:gd name="T12" fmla="*/ 0 w 590"/>
                  <a:gd name="T13" fmla="*/ 0 h 925"/>
                  <a:gd name="T14" fmla="*/ 0 w 590"/>
                  <a:gd name="T15" fmla="*/ 0 h 925"/>
                  <a:gd name="T16" fmla="*/ 0 w 590"/>
                  <a:gd name="T17" fmla="*/ 0 h 925"/>
                  <a:gd name="T18" fmla="*/ 0 w 590"/>
                  <a:gd name="T19" fmla="*/ 0 h 925"/>
                  <a:gd name="T20" fmla="*/ 0 w 590"/>
                  <a:gd name="T21" fmla="*/ 0 h 925"/>
                  <a:gd name="T22" fmla="*/ 0 w 590"/>
                  <a:gd name="T23" fmla="*/ 0 h 925"/>
                  <a:gd name="T24" fmla="*/ 0 w 590"/>
                  <a:gd name="T25" fmla="*/ 0 h 925"/>
                  <a:gd name="T26" fmla="*/ 0 w 590"/>
                  <a:gd name="T27" fmla="*/ 0 h 925"/>
                  <a:gd name="T28" fmla="*/ 0 w 590"/>
                  <a:gd name="T29" fmla="*/ 0 h 925"/>
                  <a:gd name="T30" fmla="*/ 0 w 590"/>
                  <a:gd name="T31" fmla="*/ 0 h 925"/>
                  <a:gd name="T32" fmla="*/ 0 w 590"/>
                  <a:gd name="T33" fmla="*/ 0 h 925"/>
                  <a:gd name="T34" fmla="*/ 0 w 590"/>
                  <a:gd name="T35" fmla="*/ 0 h 925"/>
                  <a:gd name="T36" fmla="*/ 0 w 590"/>
                  <a:gd name="T37" fmla="*/ 0 h 925"/>
                  <a:gd name="T38" fmla="*/ 0 w 590"/>
                  <a:gd name="T39" fmla="*/ 0 h 925"/>
                  <a:gd name="T40" fmla="*/ 0 w 590"/>
                  <a:gd name="T41" fmla="*/ 0 h 925"/>
                  <a:gd name="T42" fmla="*/ 0 w 590"/>
                  <a:gd name="T43" fmla="*/ 0 h 925"/>
                  <a:gd name="T44" fmla="*/ 0 w 590"/>
                  <a:gd name="T45" fmla="*/ 0 h 925"/>
                  <a:gd name="T46" fmla="*/ 0 w 590"/>
                  <a:gd name="T47" fmla="*/ 0 h 925"/>
                  <a:gd name="T48" fmla="*/ 0 w 590"/>
                  <a:gd name="T49" fmla="*/ 0 h 925"/>
                  <a:gd name="T50" fmla="*/ 0 w 590"/>
                  <a:gd name="T51" fmla="*/ 0 h 925"/>
                  <a:gd name="T52" fmla="*/ 0 w 590"/>
                  <a:gd name="T53" fmla="*/ 0 h 925"/>
                  <a:gd name="T54" fmla="*/ 0 w 590"/>
                  <a:gd name="T55" fmla="*/ 0 h 925"/>
                  <a:gd name="T56" fmla="*/ 0 w 590"/>
                  <a:gd name="T57" fmla="*/ 0 h 925"/>
                  <a:gd name="T58" fmla="*/ 0 w 590"/>
                  <a:gd name="T59" fmla="*/ 0 h 925"/>
                  <a:gd name="T60" fmla="*/ 0 w 590"/>
                  <a:gd name="T61" fmla="*/ 0 h 925"/>
                  <a:gd name="T62" fmla="*/ 0 w 590"/>
                  <a:gd name="T63" fmla="*/ 0 h 9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0"/>
                  <a:gd name="T97" fmla="*/ 0 h 925"/>
                  <a:gd name="T98" fmla="*/ 590 w 590"/>
                  <a:gd name="T99" fmla="*/ 925 h 9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0" h="925">
                    <a:moveTo>
                      <a:pt x="319" y="13"/>
                    </a:moveTo>
                    <a:lnTo>
                      <a:pt x="413" y="53"/>
                    </a:lnTo>
                    <a:lnTo>
                      <a:pt x="482" y="90"/>
                    </a:lnTo>
                    <a:lnTo>
                      <a:pt x="528" y="123"/>
                    </a:lnTo>
                    <a:lnTo>
                      <a:pt x="559" y="155"/>
                    </a:lnTo>
                    <a:lnTo>
                      <a:pt x="575" y="188"/>
                    </a:lnTo>
                    <a:lnTo>
                      <a:pt x="581" y="226"/>
                    </a:lnTo>
                    <a:lnTo>
                      <a:pt x="582" y="268"/>
                    </a:lnTo>
                    <a:lnTo>
                      <a:pt x="582" y="320"/>
                    </a:lnTo>
                    <a:lnTo>
                      <a:pt x="583" y="371"/>
                    </a:lnTo>
                    <a:lnTo>
                      <a:pt x="585" y="415"/>
                    </a:lnTo>
                    <a:lnTo>
                      <a:pt x="587" y="452"/>
                    </a:lnTo>
                    <a:lnTo>
                      <a:pt x="590" y="484"/>
                    </a:lnTo>
                    <a:lnTo>
                      <a:pt x="585" y="512"/>
                    </a:lnTo>
                    <a:lnTo>
                      <a:pt x="577" y="538"/>
                    </a:lnTo>
                    <a:lnTo>
                      <a:pt x="559" y="562"/>
                    </a:lnTo>
                    <a:lnTo>
                      <a:pt x="534" y="588"/>
                    </a:lnTo>
                    <a:lnTo>
                      <a:pt x="505" y="611"/>
                    </a:lnTo>
                    <a:lnTo>
                      <a:pt x="482" y="634"/>
                    </a:lnTo>
                    <a:lnTo>
                      <a:pt x="464" y="652"/>
                    </a:lnTo>
                    <a:lnTo>
                      <a:pt x="448" y="671"/>
                    </a:lnTo>
                    <a:lnTo>
                      <a:pt x="431" y="686"/>
                    </a:lnTo>
                    <a:lnTo>
                      <a:pt x="413" y="702"/>
                    </a:lnTo>
                    <a:lnTo>
                      <a:pt x="390" y="717"/>
                    </a:lnTo>
                    <a:lnTo>
                      <a:pt x="363" y="732"/>
                    </a:lnTo>
                    <a:lnTo>
                      <a:pt x="326" y="751"/>
                    </a:lnTo>
                    <a:lnTo>
                      <a:pt x="286" y="778"/>
                    </a:lnTo>
                    <a:lnTo>
                      <a:pt x="243" y="809"/>
                    </a:lnTo>
                    <a:lnTo>
                      <a:pt x="203" y="843"/>
                    </a:lnTo>
                    <a:lnTo>
                      <a:pt x="166" y="873"/>
                    </a:lnTo>
                    <a:lnTo>
                      <a:pt x="136" y="900"/>
                    </a:lnTo>
                    <a:lnTo>
                      <a:pt x="117" y="917"/>
                    </a:lnTo>
                    <a:lnTo>
                      <a:pt x="110" y="925"/>
                    </a:lnTo>
                    <a:lnTo>
                      <a:pt x="33" y="899"/>
                    </a:lnTo>
                    <a:lnTo>
                      <a:pt x="0" y="867"/>
                    </a:lnTo>
                    <a:lnTo>
                      <a:pt x="0" y="829"/>
                    </a:lnTo>
                    <a:lnTo>
                      <a:pt x="25" y="788"/>
                    </a:lnTo>
                    <a:lnTo>
                      <a:pt x="63" y="744"/>
                    </a:lnTo>
                    <a:lnTo>
                      <a:pt x="107" y="699"/>
                    </a:lnTo>
                    <a:lnTo>
                      <a:pt x="146" y="652"/>
                    </a:lnTo>
                    <a:lnTo>
                      <a:pt x="173" y="608"/>
                    </a:lnTo>
                    <a:lnTo>
                      <a:pt x="190" y="559"/>
                    </a:lnTo>
                    <a:lnTo>
                      <a:pt x="211" y="506"/>
                    </a:lnTo>
                    <a:lnTo>
                      <a:pt x="233" y="449"/>
                    </a:lnTo>
                    <a:lnTo>
                      <a:pt x="251" y="391"/>
                    </a:lnTo>
                    <a:lnTo>
                      <a:pt x="263" y="332"/>
                    </a:lnTo>
                    <a:lnTo>
                      <a:pt x="266" y="277"/>
                    </a:lnTo>
                    <a:lnTo>
                      <a:pt x="257" y="226"/>
                    </a:lnTo>
                    <a:lnTo>
                      <a:pt x="234" y="182"/>
                    </a:lnTo>
                    <a:lnTo>
                      <a:pt x="203" y="145"/>
                    </a:lnTo>
                    <a:lnTo>
                      <a:pt x="181" y="114"/>
                    </a:lnTo>
                    <a:lnTo>
                      <a:pt x="163" y="88"/>
                    </a:lnTo>
                    <a:lnTo>
                      <a:pt x="152" y="68"/>
                    </a:lnTo>
                    <a:lnTo>
                      <a:pt x="147" y="50"/>
                    </a:lnTo>
                    <a:lnTo>
                      <a:pt x="149" y="36"/>
                    </a:lnTo>
                    <a:lnTo>
                      <a:pt x="156" y="24"/>
                    </a:lnTo>
                    <a:lnTo>
                      <a:pt x="169" y="13"/>
                    </a:lnTo>
                    <a:lnTo>
                      <a:pt x="188" y="4"/>
                    </a:lnTo>
                    <a:lnTo>
                      <a:pt x="210" y="1"/>
                    </a:lnTo>
                    <a:lnTo>
                      <a:pt x="235" y="0"/>
                    </a:lnTo>
                    <a:lnTo>
                      <a:pt x="260" y="2"/>
                    </a:lnTo>
                    <a:lnTo>
                      <a:pt x="282" y="5"/>
                    </a:lnTo>
                    <a:lnTo>
                      <a:pt x="301" y="9"/>
                    </a:lnTo>
                    <a:lnTo>
                      <a:pt x="314" y="11"/>
                    </a:lnTo>
                    <a:lnTo>
                      <a:pt x="319" y="13"/>
                    </a:lnTo>
                    <a:close/>
                  </a:path>
                </a:pathLst>
              </a:custGeom>
              <a:solidFill>
                <a:srgbClr val="C2737A"/>
              </a:solidFill>
              <a:ln w="9525">
                <a:noFill/>
                <a:round/>
                <a:headEnd/>
                <a:tailEnd/>
              </a:ln>
            </p:spPr>
            <p:txBody>
              <a:bodyPr/>
              <a:lstStyle/>
              <a:p>
                <a:endParaRPr lang="tr-TR"/>
              </a:p>
            </p:txBody>
          </p:sp>
          <p:sp>
            <p:nvSpPr>
              <p:cNvPr id="59565" name="Freeform 212"/>
              <p:cNvSpPr>
                <a:spLocks/>
              </p:cNvSpPr>
              <p:nvPr/>
            </p:nvSpPr>
            <p:spPr bwMode="auto">
              <a:xfrm rot="-2509385">
                <a:off x="2732" y="1476"/>
                <a:ext cx="46" cy="75"/>
              </a:xfrm>
              <a:custGeom>
                <a:avLst/>
                <a:gdLst>
                  <a:gd name="T0" fmla="*/ 0 w 534"/>
                  <a:gd name="T1" fmla="*/ 0 h 883"/>
                  <a:gd name="T2" fmla="*/ 0 w 534"/>
                  <a:gd name="T3" fmla="*/ 0 h 883"/>
                  <a:gd name="T4" fmla="*/ 0 w 534"/>
                  <a:gd name="T5" fmla="*/ 0 h 883"/>
                  <a:gd name="T6" fmla="*/ 0 w 534"/>
                  <a:gd name="T7" fmla="*/ 0 h 883"/>
                  <a:gd name="T8" fmla="*/ 0 w 534"/>
                  <a:gd name="T9" fmla="*/ 0 h 883"/>
                  <a:gd name="T10" fmla="*/ 0 w 534"/>
                  <a:gd name="T11" fmla="*/ 0 h 883"/>
                  <a:gd name="T12" fmla="*/ 0 w 534"/>
                  <a:gd name="T13" fmla="*/ 0 h 883"/>
                  <a:gd name="T14" fmla="*/ 0 w 534"/>
                  <a:gd name="T15" fmla="*/ 0 h 883"/>
                  <a:gd name="T16" fmla="*/ 0 w 534"/>
                  <a:gd name="T17" fmla="*/ 0 h 883"/>
                  <a:gd name="T18" fmla="*/ 0 w 534"/>
                  <a:gd name="T19" fmla="*/ 0 h 883"/>
                  <a:gd name="T20" fmla="*/ 0 w 534"/>
                  <a:gd name="T21" fmla="*/ 0 h 883"/>
                  <a:gd name="T22" fmla="*/ 0 w 534"/>
                  <a:gd name="T23" fmla="*/ 0 h 883"/>
                  <a:gd name="T24" fmla="*/ 0 w 534"/>
                  <a:gd name="T25" fmla="*/ 0 h 883"/>
                  <a:gd name="T26" fmla="*/ 0 w 534"/>
                  <a:gd name="T27" fmla="*/ 0 h 883"/>
                  <a:gd name="T28" fmla="*/ 0 w 534"/>
                  <a:gd name="T29" fmla="*/ 0 h 883"/>
                  <a:gd name="T30" fmla="*/ 0 w 534"/>
                  <a:gd name="T31" fmla="*/ 0 h 883"/>
                  <a:gd name="T32" fmla="*/ 0 w 534"/>
                  <a:gd name="T33" fmla="*/ 0 h 883"/>
                  <a:gd name="T34" fmla="*/ 0 w 534"/>
                  <a:gd name="T35" fmla="*/ 0 h 883"/>
                  <a:gd name="T36" fmla="*/ 0 w 534"/>
                  <a:gd name="T37" fmla="*/ 0 h 883"/>
                  <a:gd name="T38" fmla="*/ 0 w 534"/>
                  <a:gd name="T39" fmla="*/ 0 h 883"/>
                  <a:gd name="T40" fmla="*/ 0 w 534"/>
                  <a:gd name="T41" fmla="*/ 0 h 883"/>
                  <a:gd name="T42" fmla="*/ 0 w 534"/>
                  <a:gd name="T43" fmla="*/ 0 h 883"/>
                  <a:gd name="T44" fmla="*/ 0 w 534"/>
                  <a:gd name="T45" fmla="*/ 0 h 883"/>
                  <a:gd name="T46" fmla="*/ 0 w 534"/>
                  <a:gd name="T47" fmla="*/ 0 h 883"/>
                  <a:gd name="T48" fmla="*/ 0 w 534"/>
                  <a:gd name="T49" fmla="*/ 0 h 883"/>
                  <a:gd name="T50" fmla="*/ 0 w 534"/>
                  <a:gd name="T51" fmla="*/ 0 h 883"/>
                  <a:gd name="T52" fmla="*/ 0 w 534"/>
                  <a:gd name="T53" fmla="*/ 0 h 883"/>
                  <a:gd name="T54" fmla="*/ 0 w 534"/>
                  <a:gd name="T55" fmla="*/ 0 h 883"/>
                  <a:gd name="T56" fmla="*/ 0 w 534"/>
                  <a:gd name="T57" fmla="*/ 0 h 883"/>
                  <a:gd name="T58" fmla="*/ 0 w 534"/>
                  <a:gd name="T59" fmla="*/ 0 h 883"/>
                  <a:gd name="T60" fmla="*/ 0 w 534"/>
                  <a:gd name="T61" fmla="*/ 0 h 883"/>
                  <a:gd name="T62" fmla="*/ 0 w 534"/>
                  <a:gd name="T63" fmla="*/ 0 h 8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4"/>
                  <a:gd name="T97" fmla="*/ 0 h 883"/>
                  <a:gd name="T98" fmla="*/ 534 w 534"/>
                  <a:gd name="T99" fmla="*/ 883 h 8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4" h="883">
                    <a:moveTo>
                      <a:pt x="304" y="27"/>
                    </a:moveTo>
                    <a:lnTo>
                      <a:pt x="396" y="66"/>
                    </a:lnTo>
                    <a:lnTo>
                      <a:pt x="461" y="99"/>
                    </a:lnTo>
                    <a:lnTo>
                      <a:pt x="501" y="127"/>
                    </a:lnTo>
                    <a:lnTo>
                      <a:pt x="525" y="154"/>
                    </a:lnTo>
                    <a:lnTo>
                      <a:pt x="534" y="182"/>
                    </a:lnTo>
                    <a:lnTo>
                      <a:pt x="534" y="214"/>
                    </a:lnTo>
                    <a:lnTo>
                      <a:pt x="530" y="254"/>
                    </a:lnTo>
                    <a:lnTo>
                      <a:pt x="529" y="305"/>
                    </a:lnTo>
                    <a:lnTo>
                      <a:pt x="529" y="353"/>
                    </a:lnTo>
                    <a:lnTo>
                      <a:pt x="531" y="393"/>
                    </a:lnTo>
                    <a:lnTo>
                      <a:pt x="531" y="424"/>
                    </a:lnTo>
                    <a:lnTo>
                      <a:pt x="530" y="450"/>
                    </a:lnTo>
                    <a:lnTo>
                      <a:pt x="523" y="470"/>
                    </a:lnTo>
                    <a:lnTo>
                      <a:pt x="513" y="491"/>
                    </a:lnTo>
                    <a:lnTo>
                      <a:pt x="495" y="512"/>
                    </a:lnTo>
                    <a:lnTo>
                      <a:pt x="469" y="536"/>
                    </a:lnTo>
                    <a:lnTo>
                      <a:pt x="441" y="559"/>
                    </a:lnTo>
                    <a:lnTo>
                      <a:pt x="422" y="580"/>
                    </a:lnTo>
                    <a:lnTo>
                      <a:pt x="410" y="598"/>
                    </a:lnTo>
                    <a:lnTo>
                      <a:pt x="401" y="615"/>
                    </a:lnTo>
                    <a:lnTo>
                      <a:pt x="391" y="629"/>
                    </a:lnTo>
                    <a:lnTo>
                      <a:pt x="378" y="643"/>
                    </a:lnTo>
                    <a:lnTo>
                      <a:pt x="359" y="656"/>
                    </a:lnTo>
                    <a:lnTo>
                      <a:pt x="333" y="672"/>
                    </a:lnTo>
                    <a:lnTo>
                      <a:pt x="297" y="691"/>
                    </a:lnTo>
                    <a:lnTo>
                      <a:pt x="259" y="720"/>
                    </a:lnTo>
                    <a:lnTo>
                      <a:pt x="219" y="755"/>
                    </a:lnTo>
                    <a:lnTo>
                      <a:pt x="183" y="792"/>
                    </a:lnTo>
                    <a:lnTo>
                      <a:pt x="149" y="825"/>
                    </a:lnTo>
                    <a:lnTo>
                      <a:pt x="121" y="855"/>
                    </a:lnTo>
                    <a:lnTo>
                      <a:pt x="103" y="875"/>
                    </a:lnTo>
                    <a:lnTo>
                      <a:pt x="97" y="883"/>
                    </a:lnTo>
                    <a:lnTo>
                      <a:pt x="28" y="859"/>
                    </a:lnTo>
                    <a:lnTo>
                      <a:pt x="0" y="828"/>
                    </a:lnTo>
                    <a:lnTo>
                      <a:pt x="2" y="794"/>
                    </a:lnTo>
                    <a:lnTo>
                      <a:pt x="28" y="755"/>
                    </a:lnTo>
                    <a:lnTo>
                      <a:pt x="66" y="712"/>
                    </a:lnTo>
                    <a:lnTo>
                      <a:pt x="110" y="669"/>
                    </a:lnTo>
                    <a:lnTo>
                      <a:pt x="149" y="623"/>
                    </a:lnTo>
                    <a:lnTo>
                      <a:pt x="175" y="579"/>
                    </a:lnTo>
                    <a:lnTo>
                      <a:pt x="192" y="530"/>
                    </a:lnTo>
                    <a:lnTo>
                      <a:pt x="211" y="478"/>
                    </a:lnTo>
                    <a:lnTo>
                      <a:pt x="229" y="421"/>
                    </a:lnTo>
                    <a:lnTo>
                      <a:pt x="244" y="365"/>
                    </a:lnTo>
                    <a:lnTo>
                      <a:pt x="252" y="308"/>
                    </a:lnTo>
                    <a:lnTo>
                      <a:pt x="253" y="253"/>
                    </a:lnTo>
                    <a:lnTo>
                      <a:pt x="242" y="203"/>
                    </a:lnTo>
                    <a:lnTo>
                      <a:pt x="219" y="160"/>
                    </a:lnTo>
                    <a:lnTo>
                      <a:pt x="189" y="122"/>
                    </a:lnTo>
                    <a:lnTo>
                      <a:pt x="168" y="93"/>
                    </a:lnTo>
                    <a:lnTo>
                      <a:pt x="152" y="70"/>
                    </a:lnTo>
                    <a:lnTo>
                      <a:pt x="144" y="55"/>
                    </a:lnTo>
                    <a:lnTo>
                      <a:pt x="139" y="41"/>
                    </a:lnTo>
                    <a:lnTo>
                      <a:pt x="143" y="30"/>
                    </a:lnTo>
                    <a:lnTo>
                      <a:pt x="151" y="20"/>
                    </a:lnTo>
                    <a:lnTo>
                      <a:pt x="166" y="10"/>
                    </a:lnTo>
                    <a:lnTo>
                      <a:pt x="183" y="2"/>
                    </a:lnTo>
                    <a:lnTo>
                      <a:pt x="204" y="0"/>
                    </a:lnTo>
                    <a:lnTo>
                      <a:pt x="227" y="2"/>
                    </a:lnTo>
                    <a:lnTo>
                      <a:pt x="250" y="7"/>
                    </a:lnTo>
                    <a:lnTo>
                      <a:pt x="270" y="13"/>
                    </a:lnTo>
                    <a:lnTo>
                      <a:pt x="287" y="20"/>
                    </a:lnTo>
                    <a:lnTo>
                      <a:pt x="299" y="25"/>
                    </a:lnTo>
                    <a:lnTo>
                      <a:pt x="304" y="27"/>
                    </a:lnTo>
                    <a:close/>
                  </a:path>
                </a:pathLst>
              </a:custGeom>
              <a:solidFill>
                <a:srgbClr val="AD5E66"/>
              </a:solidFill>
              <a:ln w="9525">
                <a:noFill/>
                <a:round/>
                <a:headEnd/>
                <a:tailEnd/>
              </a:ln>
            </p:spPr>
            <p:txBody>
              <a:bodyPr/>
              <a:lstStyle/>
              <a:p>
                <a:endParaRPr lang="tr-TR"/>
              </a:p>
            </p:txBody>
          </p:sp>
          <p:sp>
            <p:nvSpPr>
              <p:cNvPr id="59566" name="Freeform 213"/>
              <p:cNvSpPr>
                <a:spLocks/>
              </p:cNvSpPr>
              <p:nvPr/>
            </p:nvSpPr>
            <p:spPr bwMode="auto">
              <a:xfrm rot="-2509385">
                <a:off x="2734" y="1478"/>
                <a:ext cx="42" cy="72"/>
              </a:xfrm>
              <a:custGeom>
                <a:avLst/>
                <a:gdLst>
                  <a:gd name="T0" fmla="*/ 0 w 494"/>
                  <a:gd name="T1" fmla="*/ 0 h 840"/>
                  <a:gd name="T2" fmla="*/ 0 w 494"/>
                  <a:gd name="T3" fmla="*/ 0 h 840"/>
                  <a:gd name="T4" fmla="*/ 0 w 494"/>
                  <a:gd name="T5" fmla="*/ 0 h 840"/>
                  <a:gd name="T6" fmla="*/ 0 w 494"/>
                  <a:gd name="T7" fmla="*/ 0 h 840"/>
                  <a:gd name="T8" fmla="*/ 0 w 494"/>
                  <a:gd name="T9" fmla="*/ 0 h 840"/>
                  <a:gd name="T10" fmla="*/ 0 w 494"/>
                  <a:gd name="T11" fmla="*/ 0 h 840"/>
                  <a:gd name="T12" fmla="*/ 0 w 494"/>
                  <a:gd name="T13" fmla="*/ 0 h 840"/>
                  <a:gd name="T14" fmla="*/ 0 w 494"/>
                  <a:gd name="T15" fmla="*/ 0 h 840"/>
                  <a:gd name="T16" fmla="*/ 0 w 494"/>
                  <a:gd name="T17" fmla="*/ 0 h 840"/>
                  <a:gd name="T18" fmla="*/ 0 w 494"/>
                  <a:gd name="T19" fmla="*/ 0 h 840"/>
                  <a:gd name="T20" fmla="*/ 0 w 494"/>
                  <a:gd name="T21" fmla="*/ 0 h 840"/>
                  <a:gd name="T22" fmla="*/ 0 w 494"/>
                  <a:gd name="T23" fmla="*/ 0 h 840"/>
                  <a:gd name="T24" fmla="*/ 0 w 494"/>
                  <a:gd name="T25" fmla="*/ 0 h 840"/>
                  <a:gd name="T26" fmla="*/ 0 w 494"/>
                  <a:gd name="T27" fmla="*/ 0 h 840"/>
                  <a:gd name="T28" fmla="*/ 0 w 494"/>
                  <a:gd name="T29" fmla="*/ 0 h 840"/>
                  <a:gd name="T30" fmla="*/ 0 w 494"/>
                  <a:gd name="T31" fmla="*/ 0 h 840"/>
                  <a:gd name="T32" fmla="*/ 0 w 494"/>
                  <a:gd name="T33" fmla="*/ 0 h 840"/>
                  <a:gd name="T34" fmla="*/ 0 w 494"/>
                  <a:gd name="T35" fmla="*/ 0 h 840"/>
                  <a:gd name="T36" fmla="*/ 0 w 494"/>
                  <a:gd name="T37" fmla="*/ 0 h 840"/>
                  <a:gd name="T38" fmla="*/ 0 w 494"/>
                  <a:gd name="T39" fmla="*/ 0 h 840"/>
                  <a:gd name="T40" fmla="*/ 0 w 494"/>
                  <a:gd name="T41" fmla="*/ 0 h 840"/>
                  <a:gd name="T42" fmla="*/ 0 w 494"/>
                  <a:gd name="T43" fmla="*/ 0 h 840"/>
                  <a:gd name="T44" fmla="*/ 0 w 494"/>
                  <a:gd name="T45" fmla="*/ 0 h 840"/>
                  <a:gd name="T46" fmla="*/ 0 w 494"/>
                  <a:gd name="T47" fmla="*/ 0 h 840"/>
                  <a:gd name="T48" fmla="*/ 0 w 494"/>
                  <a:gd name="T49" fmla="*/ 0 h 840"/>
                  <a:gd name="T50" fmla="*/ 0 w 494"/>
                  <a:gd name="T51" fmla="*/ 0 h 840"/>
                  <a:gd name="T52" fmla="*/ 0 w 494"/>
                  <a:gd name="T53" fmla="*/ 0 h 840"/>
                  <a:gd name="T54" fmla="*/ 0 w 494"/>
                  <a:gd name="T55" fmla="*/ 0 h 840"/>
                  <a:gd name="T56" fmla="*/ 0 w 494"/>
                  <a:gd name="T57" fmla="*/ 0 h 840"/>
                  <a:gd name="T58" fmla="*/ 0 w 494"/>
                  <a:gd name="T59" fmla="*/ 0 h 840"/>
                  <a:gd name="T60" fmla="*/ 0 w 494"/>
                  <a:gd name="T61" fmla="*/ 0 h 840"/>
                  <a:gd name="T62" fmla="*/ 0 w 494"/>
                  <a:gd name="T63" fmla="*/ 0 h 8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4"/>
                  <a:gd name="T97" fmla="*/ 0 h 840"/>
                  <a:gd name="T98" fmla="*/ 494 w 494"/>
                  <a:gd name="T99" fmla="*/ 840 h 8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4" h="840">
                    <a:moveTo>
                      <a:pt x="291" y="41"/>
                    </a:moveTo>
                    <a:lnTo>
                      <a:pt x="381" y="79"/>
                    </a:lnTo>
                    <a:lnTo>
                      <a:pt x="441" y="108"/>
                    </a:lnTo>
                    <a:lnTo>
                      <a:pt x="476" y="132"/>
                    </a:lnTo>
                    <a:lnTo>
                      <a:pt x="492" y="154"/>
                    </a:lnTo>
                    <a:lnTo>
                      <a:pt x="494" y="175"/>
                    </a:lnTo>
                    <a:lnTo>
                      <a:pt x="489" y="203"/>
                    </a:lnTo>
                    <a:lnTo>
                      <a:pt x="482" y="239"/>
                    </a:lnTo>
                    <a:lnTo>
                      <a:pt x="479" y="288"/>
                    </a:lnTo>
                    <a:lnTo>
                      <a:pt x="479" y="336"/>
                    </a:lnTo>
                    <a:lnTo>
                      <a:pt x="479" y="371"/>
                    </a:lnTo>
                    <a:lnTo>
                      <a:pt x="477" y="397"/>
                    </a:lnTo>
                    <a:lnTo>
                      <a:pt x="474" y="415"/>
                    </a:lnTo>
                    <a:lnTo>
                      <a:pt x="465" y="430"/>
                    </a:lnTo>
                    <a:lnTo>
                      <a:pt x="452" y="445"/>
                    </a:lnTo>
                    <a:lnTo>
                      <a:pt x="432" y="461"/>
                    </a:lnTo>
                    <a:lnTo>
                      <a:pt x="405" y="484"/>
                    </a:lnTo>
                    <a:lnTo>
                      <a:pt x="379" y="507"/>
                    </a:lnTo>
                    <a:lnTo>
                      <a:pt x="364" y="527"/>
                    </a:lnTo>
                    <a:lnTo>
                      <a:pt x="357" y="543"/>
                    </a:lnTo>
                    <a:lnTo>
                      <a:pt x="355" y="558"/>
                    </a:lnTo>
                    <a:lnTo>
                      <a:pt x="351" y="571"/>
                    </a:lnTo>
                    <a:lnTo>
                      <a:pt x="345" y="584"/>
                    </a:lnTo>
                    <a:lnTo>
                      <a:pt x="330" y="596"/>
                    </a:lnTo>
                    <a:lnTo>
                      <a:pt x="305" y="611"/>
                    </a:lnTo>
                    <a:lnTo>
                      <a:pt x="270" y="631"/>
                    </a:lnTo>
                    <a:lnTo>
                      <a:pt x="233" y="663"/>
                    </a:lnTo>
                    <a:lnTo>
                      <a:pt x="197" y="699"/>
                    </a:lnTo>
                    <a:lnTo>
                      <a:pt x="163" y="739"/>
                    </a:lnTo>
                    <a:lnTo>
                      <a:pt x="131" y="777"/>
                    </a:lnTo>
                    <a:lnTo>
                      <a:pt x="107" y="809"/>
                    </a:lnTo>
                    <a:lnTo>
                      <a:pt x="91" y="831"/>
                    </a:lnTo>
                    <a:lnTo>
                      <a:pt x="86" y="840"/>
                    </a:lnTo>
                    <a:lnTo>
                      <a:pt x="23" y="819"/>
                    </a:lnTo>
                    <a:lnTo>
                      <a:pt x="0" y="792"/>
                    </a:lnTo>
                    <a:lnTo>
                      <a:pt x="5" y="758"/>
                    </a:lnTo>
                    <a:lnTo>
                      <a:pt x="32" y="721"/>
                    </a:lnTo>
                    <a:lnTo>
                      <a:pt x="71" y="680"/>
                    </a:lnTo>
                    <a:lnTo>
                      <a:pt x="113" y="638"/>
                    </a:lnTo>
                    <a:lnTo>
                      <a:pt x="151" y="594"/>
                    </a:lnTo>
                    <a:lnTo>
                      <a:pt x="178" y="550"/>
                    </a:lnTo>
                    <a:lnTo>
                      <a:pt x="193" y="502"/>
                    </a:lnTo>
                    <a:lnTo>
                      <a:pt x="212" y="449"/>
                    </a:lnTo>
                    <a:lnTo>
                      <a:pt x="226" y="393"/>
                    </a:lnTo>
                    <a:lnTo>
                      <a:pt x="239" y="339"/>
                    </a:lnTo>
                    <a:lnTo>
                      <a:pt x="243" y="282"/>
                    </a:lnTo>
                    <a:lnTo>
                      <a:pt x="242" y="229"/>
                    </a:lnTo>
                    <a:lnTo>
                      <a:pt x="230" y="180"/>
                    </a:lnTo>
                    <a:lnTo>
                      <a:pt x="205" y="137"/>
                    </a:lnTo>
                    <a:lnTo>
                      <a:pt x="175" y="100"/>
                    </a:lnTo>
                    <a:lnTo>
                      <a:pt x="155" y="74"/>
                    </a:lnTo>
                    <a:lnTo>
                      <a:pt x="141" y="55"/>
                    </a:lnTo>
                    <a:lnTo>
                      <a:pt x="135" y="42"/>
                    </a:lnTo>
                    <a:lnTo>
                      <a:pt x="133" y="32"/>
                    </a:lnTo>
                    <a:lnTo>
                      <a:pt x="138" y="24"/>
                    </a:lnTo>
                    <a:lnTo>
                      <a:pt x="147" y="16"/>
                    </a:lnTo>
                    <a:lnTo>
                      <a:pt x="162" y="7"/>
                    </a:lnTo>
                    <a:lnTo>
                      <a:pt x="179" y="0"/>
                    </a:lnTo>
                    <a:lnTo>
                      <a:pt x="199" y="0"/>
                    </a:lnTo>
                    <a:lnTo>
                      <a:pt x="221" y="4"/>
                    </a:lnTo>
                    <a:lnTo>
                      <a:pt x="242" y="13"/>
                    </a:lnTo>
                    <a:lnTo>
                      <a:pt x="260" y="22"/>
                    </a:lnTo>
                    <a:lnTo>
                      <a:pt x="276" y="32"/>
                    </a:lnTo>
                    <a:lnTo>
                      <a:pt x="287" y="38"/>
                    </a:lnTo>
                    <a:lnTo>
                      <a:pt x="291" y="41"/>
                    </a:lnTo>
                    <a:close/>
                  </a:path>
                </a:pathLst>
              </a:custGeom>
              <a:solidFill>
                <a:srgbClr val="994A52"/>
              </a:solidFill>
              <a:ln w="9525">
                <a:noFill/>
                <a:round/>
                <a:headEnd/>
                <a:tailEnd/>
              </a:ln>
            </p:spPr>
            <p:txBody>
              <a:bodyPr/>
              <a:lstStyle/>
              <a:p>
                <a:endParaRPr lang="tr-TR"/>
              </a:p>
            </p:txBody>
          </p:sp>
          <p:sp>
            <p:nvSpPr>
              <p:cNvPr id="59567" name="Freeform 214"/>
              <p:cNvSpPr>
                <a:spLocks/>
              </p:cNvSpPr>
              <p:nvPr/>
            </p:nvSpPr>
            <p:spPr bwMode="auto">
              <a:xfrm rot="-2509385">
                <a:off x="2736" y="1480"/>
                <a:ext cx="39" cy="69"/>
              </a:xfrm>
              <a:custGeom>
                <a:avLst/>
                <a:gdLst>
                  <a:gd name="T0" fmla="*/ 0 w 460"/>
                  <a:gd name="T1" fmla="*/ 0 h 800"/>
                  <a:gd name="T2" fmla="*/ 0 w 460"/>
                  <a:gd name="T3" fmla="*/ 0 h 800"/>
                  <a:gd name="T4" fmla="*/ 0 w 460"/>
                  <a:gd name="T5" fmla="*/ 0 h 800"/>
                  <a:gd name="T6" fmla="*/ 0 w 460"/>
                  <a:gd name="T7" fmla="*/ 0 h 800"/>
                  <a:gd name="T8" fmla="*/ 0 w 460"/>
                  <a:gd name="T9" fmla="*/ 0 h 800"/>
                  <a:gd name="T10" fmla="*/ 0 w 460"/>
                  <a:gd name="T11" fmla="*/ 0 h 800"/>
                  <a:gd name="T12" fmla="*/ 0 w 460"/>
                  <a:gd name="T13" fmla="*/ 0 h 800"/>
                  <a:gd name="T14" fmla="*/ 0 w 460"/>
                  <a:gd name="T15" fmla="*/ 0 h 800"/>
                  <a:gd name="T16" fmla="*/ 0 w 460"/>
                  <a:gd name="T17" fmla="*/ 0 h 800"/>
                  <a:gd name="T18" fmla="*/ 0 w 460"/>
                  <a:gd name="T19" fmla="*/ 0 h 800"/>
                  <a:gd name="T20" fmla="*/ 0 w 460"/>
                  <a:gd name="T21" fmla="*/ 0 h 800"/>
                  <a:gd name="T22" fmla="*/ 0 w 460"/>
                  <a:gd name="T23" fmla="*/ 0 h 800"/>
                  <a:gd name="T24" fmla="*/ 0 w 460"/>
                  <a:gd name="T25" fmla="*/ 0 h 800"/>
                  <a:gd name="T26" fmla="*/ 0 w 460"/>
                  <a:gd name="T27" fmla="*/ 0 h 800"/>
                  <a:gd name="T28" fmla="*/ 0 w 460"/>
                  <a:gd name="T29" fmla="*/ 0 h 800"/>
                  <a:gd name="T30" fmla="*/ 0 w 460"/>
                  <a:gd name="T31" fmla="*/ 0 h 800"/>
                  <a:gd name="T32" fmla="*/ 0 w 460"/>
                  <a:gd name="T33" fmla="*/ 0 h 800"/>
                  <a:gd name="T34" fmla="*/ 0 w 460"/>
                  <a:gd name="T35" fmla="*/ 0 h 800"/>
                  <a:gd name="T36" fmla="*/ 0 w 460"/>
                  <a:gd name="T37" fmla="*/ 0 h 800"/>
                  <a:gd name="T38" fmla="*/ 0 w 460"/>
                  <a:gd name="T39" fmla="*/ 0 h 800"/>
                  <a:gd name="T40" fmla="*/ 0 w 460"/>
                  <a:gd name="T41" fmla="*/ 0 h 800"/>
                  <a:gd name="T42" fmla="*/ 0 w 460"/>
                  <a:gd name="T43" fmla="*/ 0 h 800"/>
                  <a:gd name="T44" fmla="*/ 0 w 460"/>
                  <a:gd name="T45" fmla="*/ 0 h 800"/>
                  <a:gd name="T46" fmla="*/ 0 w 460"/>
                  <a:gd name="T47" fmla="*/ 0 h 800"/>
                  <a:gd name="T48" fmla="*/ 0 w 460"/>
                  <a:gd name="T49" fmla="*/ 0 h 800"/>
                  <a:gd name="T50" fmla="*/ 0 w 460"/>
                  <a:gd name="T51" fmla="*/ 0 h 800"/>
                  <a:gd name="T52" fmla="*/ 0 w 460"/>
                  <a:gd name="T53" fmla="*/ 0 h 800"/>
                  <a:gd name="T54" fmla="*/ 0 w 460"/>
                  <a:gd name="T55" fmla="*/ 0 h 800"/>
                  <a:gd name="T56" fmla="*/ 0 w 460"/>
                  <a:gd name="T57" fmla="*/ 0 h 800"/>
                  <a:gd name="T58" fmla="*/ 0 w 460"/>
                  <a:gd name="T59" fmla="*/ 0 h 800"/>
                  <a:gd name="T60" fmla="*/ 0 w 460"/>
                  <a:gd name="T61" fmla="*/ 0 h 800"/>
                  <a:gd name="T62" fmla="*/ 0 w 460"/>
                  <a:gd name="T63" fmla="*/ 0 h 8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0"/>
                  <a:gd name="T97" fmla="*/ 0 h 800"/>
                  <a:gd name="T98" fmla="*/ 460 w 460"/>
                  <a:gd name="T99" fmla="*/ 800 h 8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0" h="800">
                    <a:moveTo>
                      <a:pt x="277" y="57"/>
                    </a:moveTo>
                    <a:lnTo>
                      <a:pt x="366" y="94"/>
                    </a:lnTo>
                    <a:lnTo>
                      <a:pt x="421" y="120"/>
                    </a:lnTo>
                    <a:lnTo>
                      <a:pt x="451" y="138"/>
                    </a:lnTo>
                    <a:lnTo>
                      <a:pt x="460" y="155"/>
                    </a:lnTo>
                    <a:lnTo>
                      <a:pt x="454" y="172"/>
                    </a:lnTo>
                    <a:lnTo>
                      <a:pt x="443" y="195"/>
                    </a:lnTo>
                    <a:lnTo>
                      <a:pt x="431" y="227"/>
                    </a:lnTo>
                    <a:lnTo>
                      <a:pt x="427" y="276"/>
                    </a:lnTo>
                    <a:lnTo>
                      <a:pt x="426" y="321"/>
                    </a:lnTo>
                    <a:lnTo>
                      <a:pt x="425" y="352"/>
                    </a:lnTo>
                    <a:lnTo>
                      <a:pt x="421" y="371"/>
                    </a:lnTo>
                    <a:lnTo>
                      <a:pt x="416" y="384"/>
                    </a:lnTo>
                    <a:lnTo>
                      <a:pt x="404" y="391"/>
                    </a:lnTo>
                    <a:lnTo>
                      <a:pt x="389" y="401"/>
                    </a:lnTo>
                    <a:lnTo>
                      <a:pt x="368" y="412"/>
                    </a:lnTo>
                    <a:lnTo>
                      <a:pt x="341" y="434"/>
                    </a:lnTo>
                    <a:lnTo>
                      <a:pt x="316" y="457"/>
                    </a:lnTo>
                    <a:lnTo>
                      <a:pt x="305" y="475"/>
                    </a:lnTo>
                    <a:lnTo>
                      <a:pt x="304" y="491"/>
                    </a:lnTo>
                    <a:lnTo>
                      <a:pt x="309" y="505"/>
                    </a:lnTo>
                    <a:lnTo>
                      <a:pt x="311" y="515"/>
                    </a:lnTo>
                    <a:lnTo>
                      <a:pt x="310" y="527"/>
                    </a:lnTo>
                    <a:lnTo>
                      <a:pt x="300" y="539"/>
                    </a:lnTo>
                    <a:lnTo>
                      <a:pt x="277" y="553"/>
                    </a:lnTo>
                    <a:lnTo>
                      <a:pt x="243" y="574"/>
                    </a:lnTo>
                    <a:lnTo>
                      <a:pt x="208" y="608"/>
                    </a:lnTo>
                    <a:lnTo>
                      <a:pt x="174" y="648"/>
                    </a:lnTo>
                    <a:lnTo>
                      <a:pt x="143" y="691"/>
                    </a:lnTo>
                    <a:lnTo>
                      <a:pt x="114" y="732"/>
                    </a:lnTo>
                    <a:lnTo>
                      <a:pt x="93" y="767"/>
                    </a:lnTo>
                    <a:lnTo>
                      <a:pt x="78" y="791"/>
                    </a:lnTo>
                    <a:lnTo>
                      <a:pt x="74" y="800"/>
                    </a:lnTo>
                    <a:lnTo>
                      <a:pt x="19" y="781"/>
                    </a:lnTo>
                    <a:lnTo>
                      <a:pt x="0" y="756"/>
                    </a:lnTo>
                    <a:lnTo>
                      <a:pt x="8" y="725"/>
                    </a:lnTo>
                    <a:lnTo>
                      <a:pt x="36" y="691"/>
                    </a:lnTo>
                    <a:lnTo>
                      <a:pt x="75" y="651"/>
                    </a:lnTo>
                    <a:lnTo>
                      <a:pt x="117" y="610"/>
                    </a:lnTo>
                    <a:lnTo>
                      <a:pt x="154" y="566"/>
                    </a:lnTo>
                    <a:lnTo>
                      <a:pt x="180" y="523"/>
                    </a:lnTo>
                    <a:lnTo>
                      <a:pt x="196" y="474"/>
                    </a:lnTo>
                    <a:lnTo>
                      <a:pt x="212" y="424"/>
                    </a:lnTo>
                    <a:lnTo>
                      <a:pt x="225" y="370"/>
                    </a:lnTo>
                    <a:lnTo>
                      <a:pt x="234" y="316"/>
                    </a:lnTo>
                    <a:lnTo>
                      <a:pt x="235" y="261"/>
                    </a:lnTo>
                    <a:lnTo>
                      <a:pt x="230" y="209"/>
                    </a:lnTo>
                    <a:lnTo>
                      <a:pt x="216" y="160"/>
                    </a:lnTo>
                    <a:lnTo>
                      <a:pt x="191" y="117"/>
                    </a:lnTo>
                    <a:lnTo>
                      <a:pt x="162" y="81"/>
                    </a:lnTo>
                    <a:lnTo>
                      <a:pt x="143" y="57"/>
                    </a:lnTo>
                    <a:lnTo>
                      <a:pt x="132" y="41"/>
                    </a:lnTo>
                    <a:lnTo>
                      <a:pt x="127" y="32"/>
                    </a:lnTo>
                    <a:lnTo>
                      <a:pt x="126" y="25"/>
                    </a:lnTo>
                    <a:lnTo>
                      <a:pt x="133" y="21"/>
                    </a:lnTo>
                    <a:lnTo>
                      <a:pt x="143" y="16"/>
                    </a:lnTo>
                    <a:lnTo>
                      <a:pt x="159" y="8"/>
                    </a:lnTo>
                    <a:lnTo>
                      <a:pt x="175" y="0"/>
                    </a:lnTo>
                    <a:lnTo>
                      <a:pt x="195" y="2"/>
                    </a:lnTo>
                    <a:lnTo>
                      <a:pt x="214" y="10"/>
                    </a:lnTo>
                    <a:lnTo>
                      <a:pt x="234" y="21"/>
                    </a:lnTo>
                    <a:lnTo>
                      <a:pt x="250" y="33"/>
                    </a:lnTo>
                    <a:lnTo>
                      <a:pt x="263" y="44"/>
                    </a:lnTo>
                    <a:lnTo>
                      <a:pt x="272" y="53"/>
                    </a:lnTo>
                    <a:lnTo>
                      <a:pt x="277" y="57"/>
                    </a:lnTo>
                    <a:close/>
                  </a:path>
                </a:pathLst>
              </a:custGeom>
              <a:solidFill>
                <a:srgbClr val="85363D"/>
              </a:solidFill>
              <a:ln w="9525">
                <a:noFill/>
                <a:round/>
                <a:headEnd/>
                <a:tailEnd/>
              </a:ln>
            </p:spPr>
            <p:txBody>
              <a:bodyPr/>
              <a:lstStyle/>
              <a:p>
                <a:endParaRPr lang="tr-TR"/>
              </a:p>
            </p:txBody>
          </p:sp>
        </p:grpSp>
        <p:pic>
          <p:nvPicPr>
            <p:cNvPr id="59541" name="Picture 215" descr="EN00910_[1]"/>
            <p:cNvPicPr>
              <a:picLocks noChangeAspect="1" noChangeArrowheads="1"/>
            </p:cNvPicPr>
            <p:nvPr/>
          </p:nvPicPr>
          <p:blipFill>
            <a:blip r:embed="rId3"/>
            <a:srcRect/>
            <a:stretch>
              <a:fillRect/>
            </a:stretch>
          </p:blipFill>
          <p:spPr bwMode="auto">
            <a:xfrm rot="-938084">
              <a:off x="2132" y="1450"/>
              <a:ext cx="240" cy="166"/>
            </a:xfrm>
            <a:prstGeom prst="rect">
              <a:avLst/>
            </a:prstGeom>
            <a:noFill/>
            <a:ln w="9525">
              <a:noFill/>
              <a:miter lim="800000"/>
              <a:headEnd/>
              <a:tailEnd/>
            </a:ln>
          </p:spPr>
        </p:pic>
      </p:grpSp>
      <p:sp>
        <p:nvSpPr>
          <p:cNvPr id="54488" name="Text Box 216"/>
          <p:cNvSpPr txBox="1">
            <a:spLocks noChangeArrowheads="1"/>
          </p:cNvSpPr>
          <p:nvPr/>
        </p:nvSpPr>
        <p:spPr bwMode="auto">
          <a:xfrm>
            <a:off x="4030663" y="2833688"/>
            <a:ext cx="325437" cy="366712"/>
          </a:xfrm>
          <a:prstGeom prst="rect">
            <a:avLst/>
          </a:prstGeom>
          <a:noFill/>
          <a:ln w="9525">
            <a:noFill/>
            <a:miter lim="800000"/>
            <a:headEnd/>
            <a:tailEnd/>
          </a:ln>
        </p:spPr>
        <p:txBody>
          <a:bodyPr>
            <a:spAutoFit/>
          </a:bodyPr>
          <a:lstStyle/>
          <a:p>
            <a:pPr algn="r" rtl="1">
              <a:spcBef>
                <a:spcPct val="50000"/>
              </a:spcBef>
            </a:pPr>
            <a:r>
              <a:rPr lang="en-US">
                <a:solidFill>
                  <a:srgbClr val="FF0000"/>
                </a:solidFill>
                <a:latin typeface="Arial" pitchFamily="34" charset="0"/>
              </a:rPr>
              <a:t>T</a:t>
            </a:r>
          </a:p>
        </p:txBody>
      </p:sp>
      <p:sp>
        <p:nvSpPr>
          <p:cNvPr id="54489" name="Line 217"/>
          <p:cNvSpPr>
            <a:spLocks noChangeShapeType="1"/>
          </p:cNvSpPr>
          <p:nvPr/>
        </p:nvSpPr>
        <p:spPr bwMode="auto">
          <a:xfrm flipH="1">
            <a:off x="1006475" y="3343275"/>
            <a:ext cx="1584325" cy="1944688"/>
          </a:xfrm>
          <a:prstGeom prst="line">
            <a:avLst/>
          </a:prstGeom>
          <a:noFill/>
          <a:ln w="28575">
            <a:solidFill>
              <a:schemeClr val="accent2"/>
            </a:solidFill>
            <a:prstDash val="dashDot"/>
            <a:round/>
            <a:headEnd/>
            <a:tailEnd type="triangle" w="med" len="med"/>
          </a:ln>
        </p:spPr>
        <p:txBody>
          <a:bodyPr/>
          <a:lstStyle/>
          <a:p>
            <a:endParaRPr lang="tr-TR"/>
          </a:p>
        </p:txBody>
      </p:sp>
      <p:sp>
        <p:nvSpPr>
          <p:cNvPr id="54490" name="Text Box 218"/>
          <p:cNvSpPr txBox="1">
            <a:spLocks noChangeArrowheads="1"/>
          </p:cNvSpPr>
          <p:nvPr/>
        </p:nvSpPr>
        <p:spPr bwMode="auto">
          <a:xfrm>
            <a:off x="5373688" y="3416300"/>
            <a:ext cx="2066925" cy="336550"/>
          </a:xfrm>
          <a:prstGeom prst="rect">
            <a:avLst/>
          </a:prstGeom>
          <a:noFill/>
          <a:ln w="9525">
            <a:noFill/>
            <a:miter lim="800000"/>
            <a:headEnd/>
            <a:tailEnd/>
          </a:ln>
        </p:spPr>
        <p:txBody>
          <a:bodyPr>
            <a:spAutoFit/>
          </a:bodyPr>
          <a:lstStyle/>
          <a:p>
            <a:pPr algn="ctr" rtl="1">
              <a:spcBef>
                <a:spcPct val="50000"/>
              </a:spcBef>
            </a:pPr>
            <a:r>
              <a:rPr lang="en-US" sz="1600" b="1">
                <a:latin typeface="Arial" pitchFamily="34" charset="0"/>
              </a:rPr>
              <a:t>Fonolojik Yapı</a:t>
            </a:r>
          </a:p>
        </p:txBody>
      </p:sp>
      <p:grpSp>
        <p:nvGrpSpPr>
          <p:cNvPr id="23" name="Group 219"/>
          <p:cNvGrpSpPr>
            <a:grpSpLocks/>
          </p:cNvGrpSpPr>
          <p:nvPr/>
        </p:nvGrpSpPr>
        <p:grpSpPr bwMode="auto">
          <a:xfrm>
            <a:off x="3151188" y="3522663"/>
            <a:ext cx="2497137" cy="1216025"/>
            <a:chOff x="813" y="1788"/>
            <a:chExt cx="2181" cy="1046"/>
          </a:xfrm>
        </p:grpSpPr>
        <p:grpSp>
          <p:nvGrpSpPr>
            <p:cNvPr id="24" name="Group 220"/>
            <p:cNvGrpSpPr>
              <a:grpSpLocks/>
            </p:cNvGrpSpPr>
            <p:nvPr/>
          </p:nvGrpSpPr>
          <p:grpSpPr bwMode="auto">
            <a:xfrm rot="16689767" flipH="1">
              <a:off x="1496" y="1105"/>
              <a:ext cx="281" cy="1648"/>
              <a:chOff x="2568" y="1184"/>
              <a:chExt cx="281" cy="1648"/>
            </a:xfrm>
          </p:grpSpPr>
          <p:grpSp>
            <p:nvGrpSpPr>
              <p:cNvPr id="25" name="Group 221"/>
              <p:cNvGrpSpPr>
                <a:grpSpLocks/>
              </p:cNvGrpSpPr>
              <p:nvPr/>
            </p:nvGrpSpPr>
            <p:grpSpPr bwMode="auto">
              <a:xfrm rot="8765096">
                <a:off x="2632" y="1184"/>
                <a:ext cx="43" cy="1648"/>
                <a:chOff x="1276" y="1096"/>
                <a:chExt cx="43" cy="1648"/>
              </a:xfrm>
            </p:grpSpPr>
            <p:sp>
              <p:nvSpPr>
                <p:cNvPr id="59538" name="AutoShape 222"/>
                <p:cNvSpPr>
                  <a:spLocks noChangeArrowheads="1"/>
                </p:cNvSpPr>
                <p:nvPr/>
              </p:nvSpPr>
              <p:spPr bwMode="auto">
                <a:xfrm>
                  <a:off x="1284" y="1096"/>
                  <a:ext cx="28" cy="16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29 w 21600"/>
                    <a:gd name="T13" fmla="*/ 4496 h 21600"/>
                    <a:gd name="T14" fmla="*/ 16971 w 21600"/>
                    <a:gd name="T15" fmla="*/ 1710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3175">
                  <a:solidFill>
                    <a:schemeClr val="bg2"/>
                  </a:solidFill>
                  <a:miter lim="800000"/>
                  <a:headEnd/>
                  <a:tailEnd/>
                </a:ln>
              </p:spPr>
              <p:txBody>
                <a:bodyPr wrap="none" anchor="ctr"/>
                <a:lstStyle/>
                <a:p>
                  <a:endParaRPr lang="tr-TR"/>
                </a:p>
              </p:txBody>
            </p:sp>
            <p:sp>
              <p:nvSpPr>
                <p:cNvPr id="59539" name="Oval 223"/>
                <p:cNvSpPr>
                  <a:spLocks noChangeArrowheads="1"/>
                </p:cNvSpPr>
                <p:nvPr/>
              </p:nvSpPr>
              <p:spPr bwMode="auto">
                <a:xfrm>
                  <a:off x="1276" y="2712"/>
                  <a:ext cx="43" cy="32"/>
                </a:xfrm>
                <a:prstGeom prst="ellipse">
                  <a:avLst/>
                </a:prstGeom>
                <a:solidFill>
                  <a:schemeClr val="accent1"/>
                </a:solidFill>
                <a:ln w="3175">
                  <a:solidFill>
                    <a:schemeClr val="tx1"/>
                  </a:solidFill>
                  <a:round/>
                  <a:headEnd/>
                  <a:tailEnd/>
                </a:ln>
              </p:spPr>
              <p:txBody>
                <a:bodyPr wrap="none" anchor="ctr"/>
                <a:lstStyle/>
                <a:p>
                  <a:endParaRPr lang="tr-TR"/>
                </a:p>
              </p:txBody>
            </p:sp>
          </p:grpSp>
          <p:sp>
            <p:nvSpPr>
              <p:cNvPr id="59536" name="Line 224"/>
              <p:cNvSpPr>
                <a:spLocks noChangeShapeType="1"/>
              </p:cNvSpPr>
              <p:nvPr/>
            </p:nvSpPr>
            <p:spPr bwMode="auto">
              <a:xfrm flipV="1">
                <a:off x="2568" y="1888"/>
                <a:ext cx="20" cy="12"/>
              </a:xfrm>
              <a:prstGeom prst="line">
                <a:avLst/>
              </a:prstGeom>
              <a:noFill/>
              <a:ln w="19050">
                <a:solidFill>
                  <a:schemeClr val="bg2"/>
                </a:solidFill>
                <a:round/>
                <a:headEnd/>
                <a:tailEnd/>
              </a:ln>
            </p:spPr>
            <p:txBody>
              <a:bodyPr/>
              <a:lstStyle/>
              <a:p>
                <a:endParaRPr lang="tr-TR"/>
              </a:p>
            </p:txBody>
          </p:sp>
          <p:sp>
            <p:nvSpPr>
              <p:cNvPr id="59537" name="Line 225"/>
              <p:cNvSpPr>
                <a:spLocks noChangeShapeType="1"/>
              </p:cNvSpPr>
              <p:nvPr/>
            </p:nvSpPr>
            <p:spPr bwMode="auto">
              <a:xfrm flipV="1">
                <a:off x="2829" y="2273"/>
                <a:ext cx="20" cy="12"/>
              </a:xfrm>
              <a:prstGeom prst="line">
                <a:avLst/>
              </a:prstGeom>
              <a:noFill/>
              <a:ln w="19050">
                <a:solidFill>
                  <a:schemeClr val="bg2"/>
                </a:solidFill>
                <a:round/>
                <a:headEnd/>
                <a:tailEnd/>
              </a:ln>
            </p:spPr>
            <p:txBody>
              <a:bodyPr/>
              <a:lstStyle/>
              <a:p>
                <a:endParaRPr lang="tr-TR"/>
              </a:p>
            </p:txBody>
          </p:sp>
        </p:grpSp>
        <p:grpSp>
          <p:nvGrpSpPr>
            <p:cNvPr id="26" name="Group 226"/>
            <p:cNvGrpSpPr>
              <a:grpSpLocks/>
            </p:cNvGrpSpPr>
            <p:nvPr/>
          </p:nvGrpSpPr>
          <p:grpSpPr bwMode="auto">
            <a:xfrm flipH="1">
              <a:off x="2010" y="2260"/>
              <a:ext cx="984" cy="574"/>
              <a:chOff x="2436" y="1828"/>
              <a:chExt cx="984" cy="574"/>
            </a:xfrm>
          </p:grpSpPr>
          <p:sp>
            <p:nvSpPr>
              <p:cNvPr id="59480" name="Freeform 227"/>
              <p:cNvSpPr>
                <a:spLocks/>
              </p:cNvSpPr>
              <p:nvPr/>
            </p:nvSpPr>
            <p:spPr bwMode="auto">
              <a:xfrm>
                <a:off x="3290" y="1932"/>
                <a:ext cx="84" cy="70"/>
              </a:xfrm>
              <a:custGeom>
                <a:avLst/>
                <a:gdLst>
                  <a:gd name="T0" fmla="*/ 0 w 167"/>
                  <a:gd name="T1" fmla="*/ 0 h 141"/>
                  <a:gd name="T2" fmla="*/ 2 w 167"/>
                  <a:gd name="T3" fmla="*/ 0 h 141"/>
                  <a:gd name="T4" fmla="*/ 2 w 167"/>
                  <a:gd name="T5" fmla="*/ 0 h 141"/>
                  <a:gd name="T6" fmla="*/ 3 w 167"/>
                  <a:gd name="T7" fmla="*/ 0 h 141"/>
                  <a:gd name="T8" fmla="*/ 3 w 167"/>
                  <a:gd name="T9" fmla="*/ 0 h 141"/>
                  <a:gd name="T10" fmla="*/ 3 w 167"/>
                  <a:gd name="T11" fmla="*/ 1 h 141"/>
                  <a:gd name="T12" fmla="*/ 3 w 167"/>
                  <a:gd name="T13" fmla="*/ 1 h 141"/>
                  <a:gd name="T14" fmla="*/ 3 w 167"/>
                  <a:gd name="T15" fmla="*/ 2 h 141"/>
                  <a:gd name="T16" fmla="*/ 2 w 167"/>
                  <a:gd name="T17" fmla="*/ 1 h 141"/>
                  <a:gd name="T18" fmla="*/ 1 w 167"/>
                  <a:gd name="T19" fmla="*/ 0 h 141"/>
                  <a:gd name="T20" fmla="*/ 1 w 167"/>
                  <a:gd name="T21" fmla="*/ 0 h 141"/>
                  <a:gd name="T22" fmla="*/ 0 w 167"/>
                  <a:gd name="T23" fmla="*/ 0 h 141"/>
                  <a:gd name="T24" fmla="*/ 0 w 167"/>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141"/>
                  <a:gd name="T41" fmla="*/ 167 w 167"/>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141">
                    <a:moveTo>
                      <a:pt x="0" y="4"/>
                    </a:moveTo>
                    <a:lnTo>
                      <a:pt x="70" y="0"/>
                    </a:lnTo>
                    <a:lnTo>
                      <a:pt x="125" y="12"/>
                    </a:lnTo>
                    <a:lnTo>
                      <a:pt x="150" y="40"/>
                    </a:lnTo>
                    <a:lnTo>
                      <a:pt x="163" y="55"/>
                    </a:lnTo>
                    <a:lnTo>
                      <a:pt x="167" y="84"/>
                    </a:lnTo>
                    <a:lnTo>
                      <a:pt x="167" y="126"/>
                    </a:lnTo>
                    <a:lnTo>
                      <a:pt x="144" y="141"/>
                    </a:lnTo>
                    <a:lnTo>
                      <a:pt x="116" y="92"/>
                    </a:lnTo>
                    <a:lnTo>
                      <a:pt x="64" y="48"/>
                    </a:lnTo>
                    <a:lnTo>
                      <a:pt x="7" y="17"/>
                    </a:lnTo>
                    <a:lnTo>
                      <a:pt x="0" y="4"/>
                    </a:lnTo>
                    <a:close/>
                  </a:path>
                </a:pathLst>
              </a:custGeom>
              <a:solidFill>
                <a:srgbClr val="FFB5A8"/>
              </a:solidFill>
              <a:ln w="9525">
                <a:noFill/>
                <a:round/>
                <a:headEnd/>
                <a:tailEnd/>
              </a:ln>
            </p:spPr>
            <p:txBody>
              <a:bodyPr/>
              <a:lstStyle/>
              <a:p>
                <a:endParaRPr lang="tr-TR"/>
              </a:p>
            </p:txBody>
          </p:sp>
          <p:sp>
            <p:nvSpPr>
              <p:cNvPr id="59481" name="Freeform 228"/>
              <p:cNvSpPr>
                <a:spLocks/>
              </p:cNvSpPr>
              <p:nvPr/>
            </p:nvSpPr>
            <p:spPr bwMode="auto">
              <a:xfrm>
                <a:off x="3319" y="1940"/>
                <a:ext cx="41" cy="45"/>
              </a:xfrm>
              <a:custGeom>
                <a:avLst/>
                <a:gdLst>
                  <a:gd name="T0" fmla="*/ 0 w 81"/>
                  <a:gd name="T1" fmla="*/ 1 h 90"/>
                  <a:gd name="T2" fmla="*/ 1 w 81"/>
                  <a:gd name="T3" fmla="*/ 0 h 90"/>
                  <a:gd name="T4" fmla="*/ 1 w 81"/>
                  <a:gd name="T5" fmla="*/ 1 h 90"/>
                  <a:gd name="T6" fmla="*/ 2 w 81"/>
                  <a:gd name="T7" fmla="*/ 1 h 90"/>
                  <a:gd name="T8" fmla="*/ 2 w 81"/>
                  <a:gd name="T9" fmla="*/ 1 h 90"/>
                  <a:gd name="T10" fmla="*/ 1 w 81"/>
                  <a:gd name="T11" fmla="*/ 1 h 90"/>
                  <a:gd name="T12" fmla="*/ 1 w 81"/>
                  <a:gd name="T13" fmla="*/ 1 h 90"/>
                  <a:gd name="T14" fmla="*/ 0 w 81"/>
                  <a:gd name="T15" fmla="*/ 1 h 90"/>
                  <a:gd name="T16" fmla="*/ 0 w 81"/>
                  <a:gd name="T17" fmla="*/ 1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90"/>
                  <a:gd name="T29" fmla="*/ 81 w 81"/>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90">
                    <a:moveTo>
                      <a:pt x="0" y="4"/>
                    </a:moveTo>
                    <a:lnTo>
                      <a:pt x="2" y="0"/>
                    </a:lnTo>
                    <a:lnTo>
                      <a:pt x="30" y="12"/>
                    </a:lnTo>
                    <a:lnTo>
                      <a:pt x="81" y="57"/>
                    </a:lnTo>
                    <a:lnTo>
                      <a:pt x="76" y="90"/>
                    </a:lnTo>
                    <a:lnTo>
                      <a:pt x="36" y="52"/>
                    </a:lnTo>
                    <a:lnTo>
                      <a:pt x="4" y="25"/>
                    </a:lnTo>
                    <a:lnTo>
                      <a:pt x="0" y="4"/>
                    </a:lnTo>
                    <a:close/>
                  </a:path>
                </a:pathLst>
              </a:custGeom>
              <a:solidFill>
                <a:srgbClr val="FFC4B8"/>
              </a:solidFill>
              <a:ln w="9525">
                <a:noFill/>
                <a:round/>
                <a:headEnd/>
                <a:tailEnd/>
              </a:ln>
            </p:spPr>
            <p:txBody>
              <a:bodyPr/>
              <a:lstStyle/>
              <a:p>
                <a:endParaRPr lang="tr-TR"/>
              </a:p>
            </p:txBody>
          </p:sp>
          <p:sp>
            <p:nvSpPr>
              <p:cNvPr id="59482" name="Freeform 229"/>
              <p:cNvSpPr>
                <a:spLocks/>
              </p:cNvSpPr>
              <p:nvPr/>
            </p:nvSpPr>
            <p:spPr bwMode="auto">
              <a:xfrm>
                <a:off x="3282" y="1929"/>
                <a:ext cx="94" cy="74"/>
              </a:xfrm>
              <a:custGeom>
                <a:avLst/>
                <a:gdLst>
                  <a:gd name="T0" fmla="*/ 1 w 188"/>
                  <a:gd name="T1" fmla="*/ 1 h 148"/>
                  <a:gd name="T2" fmla="*/ 1 w 188"/>
                  <a:gd name="T3" fmla="*/ 1 h 148"/>
                  <a:gd name="T4" fmla="*/ 1 w 188"/>
                  <a:gd name="T5" fmla="*/ 1 h 148"/>
                  <a:gd name="T6" fmla="*/ 3 w 188"/>
                  <a:gd name="T7" fmla="*/ 1 h 148"/>
                  <a:gd name="T8" fmla="*/ 3 w 188"/>
                  <a:gd name="T9" fmla="*/ 1 h 148"/>
                  <a:gd name="T10" fmla="*/ 3 w 188"/>
                  <a:gd name="T11" fmla="*/ 2 h 148"/>
                  <a:gd name="T12" fmla="*/ 3 w 188"/>
                  <a:gd name="T13" fmla="*/ 2 h 148"/>
                  <a:gd name="T14" fmla="*/ 3 w 188"/>
                  <a:gd name="T15" fmla="*/ 2 h 148"/>
                  <a:gd name="T16" fmla="*/ 3 w 188"/>
                  <a:gd name="T17" fmla="*/ 1 h 148"/>
                  <a:gd name="T18" fmla="*/ 3 w 188"/>
                  <a:gd name="T19" fmla="*/ 1 h 148"/>
                  <a:gd name="T20" fmla="*/ 2 w 188"/>
                  <a:gd name="T21" fmla="*/ 1 h 148"/>
                  <a:gd name="T22" fmla="*/ 1 w 188"/>
                  <a:gd name="T23" fmla="*/ 0 h 148"/>
                  <a:gd name="T24" fmla="*/ 0 w 188"/>
                  <a:gd name="T25" fmla="*/ 1 h 148"/>
                  <a:gd name="T26" fmla="*/ 1 w 188"/>
                  <a:gd name="T27" fmla="*/ 1 h 148"/>
                  <a:gd name="T28" fmla="*/ 1 w 188"/>
                  <a:gd name="T29" fmla="*/ 1 h 1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8"/>
                  <a:gd name="T46" fmla="*/ 0 h 148"/>
                  <a:gd name="T47" fmla="*/ 188 w 188"/>
                  <a:gd name="T48" fmla="*/ 148 h 1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8" h="148">
                    <a:moveTo>
                      <a:pt x="43" y="28"/>
                    </a:moveTo>
                    <a:lnTo>
                      <a:pt x="55" y="21"/>
                    </a:lnTo>
                    <a:lnTo>
                      <a:pt x="89" y="11"/>
                    </a:lnTo>
                    <a:lnTo>
                      <a:pt x="144" y="47"/>
                    </a:lnTo>
                    <a:lnTo>
                      <a:pt x="178" y="85"/>
                    </a:lnTo>
                    <a:lnTo>
                      <a:pt x="155" y="129"/>
                    </a:lnTo>
                    <a:lnTo>
                      <a:pt x="161" y="148"/>
                    </a:lnTo>
                    <a:lnTo>
                      <a:pt x="188" y="125"/>
                    </a:lnTo>
                    <a:lnTo>
                      <a:pt x="188" y="95"/>
                    </a:lnTo>
                    <a:lnTo>
                      <a:pt x="167" y="38"/>
                    </a:lnTo>
                    <a:lnTo>
                      <a:pt x="116" y="5"/>
                    </a:lnTo>
                    <a:lnTo>
                      <a:pt x="49" y="0"/>
                    </a:lnTo>
                    <a:lnTo>
                      <a:pt x="0" y="11"/>
                    </a:lnTo>
                    <a:lnTo>
                      <a:pt x="43" y="28"/>
                    </a:lnTo>
                    <a:close/>
                  </a:path>
                </a:pathLst>
              </a:custGeom>
              <a:solidFill>
                <a:srgbClr val="E08477"/>
              </a:solidFill>
              <a:ln w="9525">
                <a:noFill/>
                <a:round/>
                <a:headEnd/>
                <a:tailEnd/>
              </a:ln>
            </p:spPr>
            <p:txBody>
              <a:bodyPr/>
              <a:lstStyle/>
              <a:p>
                <a:endParaRPr lang="tr-TR"/>
              </a:p>
            </p:txBody>
          </p:sp>
          <p:sp>
            <p:nvSpPr>
              <p:cNvPr id="59483" name="Freeform 230"/>
              <p:cNvSpPr>
                <a:spLocks/>
              </p:cNvSpPr>
              <p:nvPr/>
            </p:nvSpPr>
            <p:spPr bwMode="auto">
              <a:xfrm>
                <a:off x="2436" y="1834"/>
                <a:ext cx="981" cy="563"/>
              </a:xfrm>
              <a:custGeom>
                <a:avLst/>
                <a:gdLst>
                  <a:gd name="T0" fmla="*/ 3 w 1961"/>
                  <a:gd name="T1" fmla="*/ 6 h 1126"/>
                  <a:gd name="T2" fmla="*/ 6 w 1961"/>
                  <a:gd name="T3" fmla="*/ 6 h 1126"/>
                  <a:gd name="T4" fmla="*/ 8 w 1961"/>
                  <a:gd name="T5" fmla="*/ 5 h 1126"/>
                  <a:gd name="T6" fmla="*/ 10 w 1961"/>
                  <a:gd name="T7" fmla="*/ 4 h 1126"/>
                  <a:gd name="T8" fmla="*/ 13 w 1961"/>
                  <a:gd name="T9" fmla="*/ 3 h 1126"/>
                  <a:gd name="T10" fmla="*/ 15 w 1961"/>
                  <a:gd name="T11" fmla="*/ 2 h 1126"/>
                  <a:gd name="T12" fmla="*/ 16 w 1961"/>
                  <a:gd name="T13" fmla="*/ 1 h 1126"/>
                  <a:gd name="T14" fmla="*/ 18 w 1961"/>
                  <a:gd name="T15" fmla="*/ 1 h 1126"/>
                  <a:gd name="T16" fmla="*/ 19 w 1961"/>
                  <a:gd name="T17" fmla="*/ 0 h 1126"/>
                  <a:gd name="T18" fmla="*/ 20 w 1961"/>
                  <a:gd name="T19" fmla="*/ 1 h 1126"/>
                  <a:gd name="T20" fmla="*/ 21 w 1961"/>
                  <a:gd name="T21" fmla="*/ 1 h 1126"/>
                  <a:gd name="T22" fmla="*/ 22 w 1961"/>
                  <a:gd name="T23" fmla="*/ 1 h 1126"/>
                  <a:gd name="T24" fmla="*/ 23 w 1961"/>
                  <a:gd name="T25" fmla="*/ 1 h 1126"/>
                  <a:gd name="T26" fmla="*/ 25 w 1961"/>
                  <a:gd name="T27" fmla="*/ 2 h 1126"/>
                  <a:gd name="T28" fmla="*/ 27 w 1961"/>
                  <a:gd name="T29" fmla="*/ 3 h 1126"/>
                  <a:gd name="T30" fmla="*/ 29 w 1961"/>
                  <a:gd name="T31" fmla="*/ 4 h 1126"/>
                  <a:gd name="T32" fmla="*/ 30 w 1961"/>
                  <a:gd name="T33" fmla="*/ 5 h 1126"/>
                  <a:gd name="T34" fmla="*/ 31 w 1961"/>
                  <a:gd name="T35" fmla="*/ 9 h 1126"/>
                  <a:gd name="T36" fmla="*/ 31 w 1961"/>
                  <a:gd name="T37" fmla="*/ 9 h 1126"/>
                  <a:gd name="T38" fmla="*/ 31 w 1961"/>
                  <a:gd name="T39" fmla="*/ 11 h 1126"/>
                  <a:gd name="T40" fmla="*/ 30 w 1961"/>
                  <a:gd name="T41" fmla="*/ 11 h 1126"/>
                  <a:gd name="T42" fmla="*/ 30 w 1961"/>
                  <a:gd name="T43" fmla="*/ 13 h 1126"/>
                  <a:gd name="T44" fmla="*/ 29 w 1961"/>
                  <a:gd name="T45" fmla="*/ 13 h 1126"/>
                  <a:gd name="T46" fmla="*/ 28 w 1961"/>
                  <a:gd name="T47" fmla="*/ 13 h 1126"/>
                  <a:gd name="T48" fmla="*/ 28 w 1961"/>
                  <a:gd name="T49" fmla="*/ 12 h 1126"/>
                  <a:gd name="T50" fmla="*/ 26 w 1961"/>
                  <a:gd name="T51" fmla="*/ 11 h 1126"/>
                  <a:gd name="T52" fmla="*/ 26 w 1961"/>
                  <a:gd name="T53" fmla="*/ 12 h 1126"/>
                  <a:gd name="T54" fmla="*/ 25 w 1961"/>
                  <a:gd name="T55" fmla="*/ 12 h 1126"/>
                  <a:gd name="T56" fmla="*/ 24 w 1961"/>
                  <a:gd name="T57" fmla="*/ 12 h 1126"/>
                  <a:gd name="T58" fmla="*/ 24 w 1961"/>
                  <a:gd name="T59" fmla="*/ 13 h 1126"/>
                  <a:gd name="T60" fmla="*/ 24 w 1961"/>
                  <a:gd name="T61" fmla="*/ 14 h 1126"/>
                  <a:gd name="T62" fmla="*/ 23 w 1961"/>
                  <a:gd name="T63" fmla="*/ 14 h 1126"/>
                  <a:gd name="T64" fmla="*/ 22 w 1961"/>
                  <a:gd name="T65" fmla="*/ 15 h 1126"/>
                  <a:gd name="T66" fmla="*/ 21 w 1961"/>
                  <a:gd name="T67" fmla="*/ 16 h 1126"/>
                  <a:gd name="T68" fmla="*/ 21 w 1961"/>
                  <a:gd name="T69" fmla="*/ 17 h 1126"/>
                  <a:gd name="T70" fmla="*/ 19 w 1961"/>
                  <a:gd name="T71" fmla="*/ 18 h 1126"/>
                  <a:gd name="T72" fmla="*/ 18 w 1961"/>
                  <a:gd name="T73" fmla="*/ 18 h 1126"/>
                  <a:gd name="T74" fmla="*/ 18 w 1961"/>
                  <a:gd name="T75" fmla="*/ 17 h 1126"/>
                  <a:gd name="T76" fmla="*/ 15 w 1961"/>
                  <a:gd name="T77" fmla="*/ 15 h 1126"/>
                  <a:gd name="T78" fmla="*/ 14 w 1961"/>
                  <a:gd name="T79" fmla="*/ 15 h 1126"/>
                  <a:gd name="T80" fmla="*/ 12 w 1961"/>
                  <a:gd name="T81" fmla="*/ 17 h 1126"/>
                  <a:gd name="T82" fmla="*/ 9 w 1961"/>
                  <a:gd name="T83" fmla="*/ 17 h 1126"/>
                  <a:gd name="T84" fmla="*/ 8 w 1961"/>
                  <a:gd name="T85" fmla="*/ 18 h 1126"/>
                  <a:gd name="T86" fmla="*/ 7 w 1961"/>
                  <a:gd name="T87" fmla="*/ 18 h 1126"/>
                  <a:gd name="T88" fmla="*/ 6 w 1961"/>
                  <a:gd name="T89" fmla="*/ 17 h 1126"/>
                  <a:gd name="T90" fmla="*/ 5 w 1961"/>
                  <a:gd name="T91" fmla="*/ 17 h 1126"/>
                  <a:gd name="T92" fmla="*/ 2 w 1961"/>
                  <a:gd name="T93" fmla="*/ 17 h 1126"/>
                  <a:gd name="T94" fmla="*/ 0 w 1961"/>
                  <a:gd name="T95" fmla="*/ 17 h 1126"/>
                  <a:gd name="T96" fmla="*/ 1 w 1961"/>
                  <a:gd name="T97" fmla="*/ 11 h 1126"/>
                  <a:gd name="T98" fmla="*/ 2 w 1961"/>
                  <a:gd name="T99" fmla="*/ 6 h 1126"/>
                  <a:gd name="T100" fmla="*/ 3 w 1961"/>
                  <a:gd name="T101" fmla="*/ 6 h 1126"/>
                  <a:gd name="T102" fmla="*/ 3 w 1961"/>
                  <a:gd name="T103" fmla="*/ 6 h 11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61"/>
                  <a:gd name="T157" fmla="*/ 0 h 1126"/>
                  <a:gd name="T158" fmla="*/ 1961 w 1961"/>
                  <a:gd name="T159" fmla="*/ 1126 h 11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61" h="1126">
                    <a:moveTo>
                      <a:pt x="156" y="372"/>
                    </a:moveTo>
                    <a:lnTo>
                      <a:pt x="331" y="380"/>
                    </a:lnTo>
                    <a:lnTo>
                      <a:pt x="496" y="334"/>
                    </a:lnTo>
                    <a:lnTo>
                      <a:pt x="610" y="290"/>
                    </a:lnTo>
                    <a:lnTo>
                      <a:pt x="804" y="182"/>
                    </a:lnTo>
                    <a:lnTo>
                      <a:pt x="928" y="127"/>
                    </a:lnTo>
                    <a:lnTo>
                      <a:pt x="1021" y="81"/>
                    </a:lnTo>
                    <a:lnTo>
                      <a:pt x="1102" y="22"/>
                    </a:lnTo>
                    <a:lnTo>
                      <a:pt x="1173" y="0"/>
                    </a:lnTo>
                    <a:lnTo>
                      <a:pt x="1239" y="19"/>
                    </a:lnTo>
                    <a:lnTo>
                      <a:pt x="1317" y="49"/>
                    </a:lnTo>
                    <a:lnTo>
                      <a:pt x="1367" y="74"/>
                    </a:lnTo>
                    <a:lnTo>
                      <a:pt x="1437" y="104"/>
                    </a:lnTo>
                    <a:lnTo>
                      <a:pt x="1578" y="148"/>
                    </a:lnTo>
                    <a:lnTo>
                      <a:pt x="1709" y="209"/>
                    </a:lnTo>
                    <a:lnTo>
                      <a:pt x="1815" y="275"/>
                    </a:lnTo>
                    <a:lnTo>
                      <a:pt x="1861" y="361"/>
                    </a:lnTo>
                    <a:lnTo>
                      <a:pt x="1954" y="564"/>
                    </a:lnTo>
                    <a:lnTo>
                      <a:pt x="1961" y="617"/>
                    </a:lnTo>
                    <a:lnTo>
                      <a:pt x="1931" y="691"/>
                    </a:lnTo>
                    <a:lnTo>
                      <a:pt x="1904" y="746"/>
                    </a:lnTo>
                    <a:lnTo>
                      <a:pt x="1880" y="824"/>
                    </a:lnTo>
                    <a:lnTo>
                      <a:pt x="1842" y="851"/>
                    </a:lnTo>
                    <a:lnTo>
                      <a:pt x="1779" y="843"/>
                    </a:lnTo>
                    <a:lnTo>
                      <a:pt x="1737" y="754"/>
                    </a:lnTo>
                    <a:lnTo>
                      <a:pt x="1663" y="724"/>
                    </a:lnTo>
                    <a:lnTo>
                      <a:pt x="1636" y="754"/>
                    </a:lnTo>
                    <a:lnTo>
                      <a:pt x="1574" y="773"/>
                    </a:lnTo>
                    <a:lnTo>
                      <a:pt x="1534" y="773"/>
                    </a:lnTo>
                    <a:lnTo>
                      <a:pt x="1534" y="821"/>
                    </a:lnTo>
                    <a:lnTo>
                      <a:pt x="1507" y="881"/>
                    </a:lnTo>
                    <a:lnTo>
                      <a:pt x="1460" y="933"/>
                    </a:lnTo>
                    <a:lnTo>
                      <a:pt x="1363" y="952"/>
                    </a:lnTo>
                    <a:lnTo>
                      <a:pt x="1344" y="1018"/>
                    </a:lnTo>
                    <a:lnTo>
                      <a:pt x="1281" y="1081"/>
                    </a:lnTo>
                    <a:lnTo>
                      <a:pt x="1205" y="1126"/>
                    </a:lnTo>
                    <a:lnTo>
                      <a:pt x="1119" y="1107"/>
                    </a:lnTo>
                    <a:lnTo>
                      <a:pt x="1112" y="1052"/>
                    </a:lnTo>
                    <a:lnTo>
                      <a:pt x="920" y="976"/>
                    </a:lnTo>
                    <a:lnTo>
                      <a:pt x="863" y="984"/>
                    </a:lnTo>
                    <a:lnTo>
                      <a:pt x="741" y="1026"/>
                    </a:lnTo>
                    <a:lnTo>
                      <a:pt x="566" y="1077"/>
                    </a:lnTo>
                    <a:lnTo>
                      <a:pt x="485" y="1100"/>
                    </a:lnTo>
                    <a:lnTo>
                      <a:pt x="388" y="1096"/>
                    </a:lnTo>
                    <a:lnTo>
                      <a:pt x="342" y="1069"/>
                    </a:lnTo>
                    <a:lnTo>
                      <a:pt x="310" y="1041"/>
                    </a:lnTo>
                    <a:lnTo>
                      <a:pt x="66" y="1030"/>
                    </a:lnTo>
                    <a:lnTo>
                      <a:pt x="0" y="1045"/>
                    </a:lnTo>
                    <a:lnTo>
                      <a:pt x="38" y="750"/>
                    </a:lnTo>
                    <a:lnTo>
                      <a:pt x="112" y="431"/>
                    </a:lnTo>
                    <a:lnTo>
                      <a:pt x="156" y="372"/>
                    </a:lnTo>
                    <a:close/>
                  </a:path>
                </a:pathLst>
              </a:custGeom>
              <a:solidFill>
                <a:srgbClr val="FFB5A8"/>
              </a:solidFill>
              <a:ln w="9525">
                <a:noFill/>
                <a:round/>
                <a:headEnd/>
                <a:tailEnd/>
              </a:ln>
            </p:spPr>
            <p:txBody>
              <a:bodyPr/>
              <a:lstStyle/>
              <a:p>
                <a:endParaRPr lang="tr-TR"/>
              </a:p>
            </p:txBody>
          </p:sp>
          <p:sp>
            <p:nvSpPr>
              <p:cNvPr id="59484" name="Freeform 231"/>
              <p:cNvSpPr>
                <a:spLocks/>
              </p:cNvSpPr>
              <p:nvPr/>
            </p:nvSpPr>
            <p:spPr bwMode="auto">
              <a:xfrm>
                <a:off x="2436" y="2312"/>
                <a:ext cx="256" cy="71"/>
              </a:xfrm>
              <a:custGeom>
                <a:avLst/>
                <a:gdLst>
                  <a:gd name="T0" fmla="*/ 7 w 511"/>
                  <a:gd name="T1" fmla="*/ 0 h 143"/>
                  <a:gd name="T2" fmla="*/ 7 w 511"/>
                  <a:gd name="T3" fmla="*/ 1 h 143"/>
                  <a:gd name="T4" fmla="*/ 6 w 511"/>
                  <a:gd name="T5" fmla="*/ 0 h 143"/>
                  <a:gd name="T6" fmla="*/ 6 w 511"/>
                  <a:gd name="T7" fmla="*/ 0 h 143"/>
                  <a:gd name="T8" fmla="*/ 6 w 511"/>
                  <a:gd name="T9" fmla="*/ 0 h 143"/>
                  <a:gd name="T10" fmla="*/ 3 w 511"/>
                  <a:gd name="T11" fmla="*/ 0 h 143"/>
                  <a:gd name="T12" fmla="*/ 2 w 511"/>
                  <a:gd name="T13" fmla="*/ 0 h 143"/>
                  <a:gd name="T14" fmla="*/ 0 w 511"/>
                  <a:gd name="T15" fmla="*/ 1 h 143"/>
                  <a:gd name="T16" fmla="*/ 2 w 511"/>
                  <a:gd name="T17" fmla="*/ 1 h 143"/>
                  <a:gd name="T18" fmla="*/ 5 w 511"/>
                  <a:gd name="T19" fmla="*/ 1 h 143"/>
                  <a:gd name="T20" fmla="*/ 6 w 511"/>
                  <a:gd name="T21" fmla="*/ 1 h 143"/>
                  <a:gd name="T22" fmla="*/ 6 w 511"/>
                  <a:gd name="T23" fmla="*/ 2 h 143"/>
                  <a:gd name="T24" fmla="*/ 7 w 511"/>
                  <a:gd name="T25" fmla="*/ 2 h 143"/>
                  <a:gd name="T26" fmla="*/ 8 w 511"/>
                  <a:gd name="T27" fmla="*/ 2 h 143"/>
                  <a:gd name="T28" fmla="*/ 8 w 511"/>
                  <a:gd name="T29" fmla="*/ 1 h 143"/>
                  <a:gd name="T30" fmla="*/ 7 w 511"/>
                  <a:gd name="T31" fmla="*/ 0 h 143"/>
                  <a:gd name="T32" fmla="*/ 7 w 511"/>
                  <a:gd name="T33" fmla="*/ 0 h 143"/>
                  <a:gd name="T34" fmla="*/ 7 w 511"/>
                  <a:gd name="T35" fmla="*/ 0 h 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1"/>
                  <a:gd name="T55" fmla="*/ 0 h 143"/>
                  <a:gd name="T56" fmla="*/ 511 w 511"/>
                  <a:gd name="T57" fmla="*/ 143 h 1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1" h="143">
                    <a:moveTo>
                      <a:pt x="395" y="0"/>
                    </a:moveTo>
                    <a:lnTo>
                      <a:pt x="399" y="65"/>
                    </a:lnTo>
                    <a:lnTo>
                      <a:pt x="374" y="61"/>
                    </a:lnTo>
                    <a:lnTo>
                      <a:pt x="350" y="44"/>
                    </a:lnTo>
                    <a:lnTo>
                      <a:pt x="321" y="16"/>
                    </a:lnTo>
                    <a:lnTo>
                      <a:pt x="182" y="16"/>
                    </a:lnTo>
                    <a:lnTo>
                      <a:pt x="89" y="4"/>
                    </a:lnTo>
                    <a:lnTo>
                      <a:pt x="0" y="80"/>
                    </a:lnTo>
                    <a:lnTo>
                      <a:pt x="97" y="84"/>
                    </a:lnTo>
                    <a:lnTo>
                      <a:pt x="262" y="88"/>
                    </a:lnTo>
                    <a:lnTo>
                      <a:pt x="325" y="101"/>
                    </a:lnTo>
                    <a:lnTo>
                      <a:pt x="363" y="135"/>
                    </a:lnTo>
                    <a:lnTo>
                      <a:pt x="441" y="143"/>
                    </a:lnTo>
                    <a:lnTo>
                      <a:pt x="511" y="143"/>
                    </a:lnTo>
                    <a:lnTo>
                      <a:pt x="507" y="101"/>
                    </a:lnTo>
                    <a:lnTo>
                      <a:pt x="441" y="38"/>
                    </a:lnTo>
                    <a:lnTo>
                      <a:pt x="395" y="0"/>
                    </a:lnTo>
                    <a:close/>
                  </a:path>
                </a:pathLst>
              </a:custGeom>
              <a:solidFill>
                <a:srgbClr val="F59E92"/>
              </a:solidFill>
              <a:ln w="9525">
                <a:noFill/>
                <a:round/>
                <a:headEnd/>
                <a:tailEnd/>
              </a:ln>
            </p:spPr>
            <p:txBody>
              <a:bodyPr/>
              <a:lstStyle/>
              <a:p>
                <a:endParaRPr lang="tr-TR"/>
              </a:p>
            </p:txBody>
          </p:sp>
          <p:sp>
            <p:nvSpPr>
              <p:cNvPr id="59485" name="Freeform 232"/>
              <p:cNvSpPr>
                <a:spLocks/>
              </p:cNvSpPr>
              <p:nvPr/>
            </p:nvSpPr>
            <p:spPr bwMode="auto">
              <a:xfrm>
                <a:off x="3089" y="1947"/>
                <a:ext cx="56" cy="59"/>
              </a:xfrm>
              <a:custGeom>
                <a:avLst/>
                <a:gdLst>
                  <a:gd name="T0" fmla="*/ 0 w 112"/>
                  <a:gd name="T1" fmla="*/ 0 h 118"/>
                  <a:gd name="T2" fmla="*/ 1 w 112"/>
                  <a:gd name="T3" fmla="*/ 1 h 118"/>
                  <a:gd name="T4" fmla="*/ 2 w 112"/>
                  <a:gd name="T5" fmla="*/ 2 h 118"/>
                  <a:gd name="T6" fmla="*/ 2 w 112"/>
                  <a:gd name="T7" fmla="*/ 1 h 118"/>
                  <a:gd name="T8" fmla="*/ 2 w 112"/>
                  <a:gd name="T9" fmla="*/ 2 h 118"/>
                  <a:gd name="T10" fmla="*/ 1 w 112"/>
                  <a:gd name="T11" fmla="*/ 2 h 118"/>
                  <a:gd name="T12" fmla="*/ 1 w 112"/>
                  <a:gd name="T13" fmla="*/ 2 h 118"/>
                  <a:gd name="T14" fmla="*/ 0 w 112"/>
                  <a:gd name="T15" fmla="*/ 0 h 118"/>
                  <a:gd name="T16" fmla="*/ 0 w 112"/>
                  <a:gd name="T17" fmla="*/ 0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118"/>
                  <a:gd name="T29" fmla="*/ 112 w 112"/>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118">
                    <a:moveTo>
                      <a:pt x="0" y="0"/>
                    </a:moveTo>
                    <a:lnTo>
                      <a:pt x="49" y="55"/>
                    </a:lnTo>
                    <a:lnTo>
                      <a:pt x="72" y="68"/>
                    </a:lnTo>
                    <a:lnTo>
                      <a:pt x="99" y="57"/>
                    </a:lnTo>
                    <a:lnTo>
                      <a:pt x="112" y="118"/>
                    </a:lnTo>
                    <a:lnTo>
                      <a:pt x="59" y="99"/>
                    </a:lnTo>
                    <a:lnTo>
                      <a:pt x="23" y="70"/>
                    </a:lnTo>
                    <a:lnTo>
                      <a:pt x="0" y="0"/>
                    </a:lnTo>
                    <a:close/>
                  </a:path>
                </a:pathLst>
              </a:custGeom>
              <a:solidFill>
                <a:srgbClr val="E08477"/>
              </a:solidFill>
              <a:ln w="9525">
                <a:noFill/>
                <a:round/>
                <a:headEnd/>
                <a:tailEnd/>
              </a:ln>
            </p:spPr>
            <p:txBody>
              <a:bodyPr/>
              <a:lstStyle/>
              <a:p>
                <a:endParaRPr lang="tr-TR"/>
              </a:p>
            </p:txBody>
          </p:sp>
          <p:sp>
            <p:nvSpPr>
              <p:cNvPr id="59486" name="Freeform 233"/>
              <p:cNvSpPr>
                <a:spLocks/>
              </p:cNvSpPr>
              <p:nvPr/>
            </p:nvSpPr>
            <p:spPr bwMode="auto">
              <a:xfrm>
                <a:off x="3344" y="2210"/>
                <a:ext cx="36" cy="44"/>
              </a:xfrm>
              <a:custGeom>
                <a:avLst/>
                <a:gdLst>
                  <a:gd name="T0" fmla="*/ 1 w 72"/>
                  <a:gd name="T1" fmla="*/ 1 h 88"/>
                  <a:gd name="T2" fmla="*/ 1 w 72"/>
                  <a:gd name="T3" fmla="*/ 1 h 88"/>
                  <a:gd name="T4" fmla="*/ 1 w 72"/>
                  <a:gd name="T5" fmla="*/ 1 h 88"/>
                  <a:gd name="T6" fmla="*/ 0 w 72"/>
                  <a:gd name="T7" fmla="*/ 1 h 88"/>
                  <a:gd name="T8" fmla="*/ 1 w 72"/>
                  <a:gd name="T9" fmla="*/ 1 h 88"/>
                  <a:gd name="T10" fmla="*/ 1 w 72"/>
                  <a:gd name="T11" fmla="*/ 1 h 88"/>
                  <a:gd name="T12" fmla="*/ 1 w 72"/>
                  <a:gd name="T13" fmla="*/ 1 h 88"/>
                  <a:gd name="T14" fmla="*/ 1 w 72"/>
                  <a:gd name="T15" fmla="*/ 1 h 88"/>
                  <a:gd name="T16" fmla="*/ 1 w 72"/>
                  <a:gd name="T17" fmla="*/ 0 h 88"/>
                  <a:gd name="T18" fmla="*/ 1 w 72"/>
                  <a:gd name="T19" fmla="*/ 1 h 88"/>
                  <a:gd name="T20" fmla="*/ 1 w 72"/>
                  <a:gd name="T21" fmla="*/ 1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88"/>
                  <a:gd name="T35" fmla="*/ 72 w 72"/>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88">
                    <a:moveTo>
                      <a:pt x="50" y="13"/>
                    </a:moveTo>
                    <a:lnTo>
                      <a:pt x="31" y="25"/>
                    </a:lnTo>
                    <a:lnTo>
                      <a:pt x="6" y="48"/>
                    </a:lnTo>
                    <a:lnTo>
                      <a:pt x="0" y="82"/>
                    </a:lnTo>
                    <a:lnTo>
                      <a:pt x="8" y="88"/>
                    </a:lnTo>
                    <a:lnTo>
                      <a:pt x="29" y="88"/>
                    </a:lnTo>
                    <a:lnTo>
                      <a:pt x="53" y="67"/>
                    </a:lnTo>
                    <a:lnTo>
                      <a:pt x="65" y="51"/>
                    </a:lnTo>
                    <a:lnTo>
                      <a:pt x="72" y="0"/>
                    </a:lnTo>
                    <a:lnTo>
                      <a:pt x="50" y="13"/>
                    </a:lnTo>
                    <a:close/>
                  </a:path>
                </a:pathLst>
              </a:custGeom>
              <a:solidFill>
                <a:srgbClr val="FFC4B8"/>
              </a:solidFill>
              <a:ln w="9525">
                <a:noFill/>
                <a:round/>
                <a:headEnd/>
                <a:tailEnd/>
              </a:ln>
            </p:spPr>
            <p:txBody>
              <a:bodyPr/>
              <a:lstStyle/>
              <a:p>
                <a:endParaRPr lang="tr-TR"/>
              </a:p>
            </p:txBody>
          </p:sp>
          <p:sp>
            <p:nvSpPr>
              <p:cNvPr id="59487" name="Freeform 234"/>
              <p:cNvSpPr>
                <a:spLocks/>
              </p:cNvSpPr>
              <p:nvPr/>
            </p:nvSpPr>
            <p:spPr bwMode="auto">
              <a:xfrm>
                <a:off x="3287" y="1953"/>
                <a:ext cx="22" cy="37"/>
              </a:xfrm>
              <a:custGeom>
                <a:avLst/>
                <a:gdLst>
                  <a:gd name="T0" fmla="*/ 1 w 44"/>
                  <a:gd name="T1" fmla="*/ 0 h 74"/>
                  <a:gd name="T2" fmla="*/ 1 w 44"/>
                  <a:gd name="T3" fmla="*/ 1 h 74"/>
                  <a:gd name="T4" fmla="*/ 0 w 44"/>
                  <a:gd name="T5" fmla="*/ 1 h 74"/>
                  <a:gd name="T6" fmla="*/ 0 w 44"/>
                  <a:gd name="T7" fmla="*/ 1 h 74"/>
                  <a:gd name="T8" fmla="*/ 1 w 44"/>
                  <a:gd name="T9" fmla="*/ 1 h 74"/>
                  <a:gd name="T10" fmla="*/ 1 w 44"/>
                  <a:gd name="T11" fmla="*/ 0 h 74"/>
                  <a:gd name="T12" fmla="*/ 1 w 44"/>
                  <a:gd name="T13" fmla="*/ 0 h 74"/>
                  <a:gd name="T14" fmla="*/ 0 60000 65536"/>
                  <a:gd name="T15" fmla="*/ 0 60000 65536"/>
                  <a:gd name="T16" fmla="*/ 0 60000 65536"/>
                  <a:gd name="T17" fmla="*/ 0 60000 65536"/>
                  <a:gd name="T18" fmla="*/ 0 60000 65536"/>
                  <a:gd name="T19" fmla="*/ 0 60000 65536"/>
                  <a:gd name="T20" fmla="*/ 0 60000 65536"/>
                  <a:gd name="T21" fmla="*/ 0 w 44"/>
                  <a:gd name="T22" fmla="*/ 0 h 74"/>
                  <a:gd name="T23" fmla="*/ 44 w 44"/>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4">
                    <a:moveTo>
                      <a:pt x="44" y="0"/>
                    </a:moveTo>
                    <a:lnTo>
                      <a:pt x="25" y="27"/>
                    </a:lnTo>
                    <a:lnTo>
                      <a:pt x="0" y="74"/>
                    </a:lnTo>
                    <a:lnTo>
                      <a:pt x="0" y="31"/>
                    </a:lnTo>
                    <a:lnTo>
                      <a:pt x="17" y="4"/>
                    </a:lnTo>
                    <a:lnTo>
                      <a:pt x="44" y="0"/>
                    </a:lnTo>
                    <a:close/>
                  </a:path>
                </a:pathLst>
              </a:custGeom>
              <a:solidFill>
                <a:srgbClr val="A84A3D"/>
              </a:solidFill>
              <a:ln w="9525">
                <a:noFill/>
                <a:round/>
                <a:headEnd/>
                <a:tailEnd/>
              </a:ln>
            </p:spPr>
            <p:txBody>
              <a:bodyPr/>
              <a:lstStyle/>
              <a:p>
                <a:endParaRPr lang="tr-TR"/>
              </a:p>
            </p:txBody>
          </p:sp>
          <p:sp>
            <p:nvSpPr>
              <p:cNvPr id="59488" name="Freeform 235"/>
              <p:cNvSpPr>
                <a:spLocks/>
              </p:cNvSpPr>
              <p:nvPr/>
            </p:nvSpPr>
            <p:spPr bwMode="auto">
              <a:xfrm>
                <a:off x="2958" y="1953"/>
                <a:ext cx="304" cy="236"/>
              </a:xfrm>
              <a:custGeom>
                <a:avLst/>
                <a:gdLst>
                  <a:gd name="T0" fmla="*/ 2 w 609"/>
                  <a:gd name="T1" fmla="*/ 0 h 473"/>
                  <a:gd name="T2" fmla="*/ 5 w 609"/>
                  <a:gd name="T3" fmla="*/ 2 h 473"/>
                  <a:gd name="T4" fmla="*/ 8 w 609"/>
                  <a:gd name="T5" fmla="*/ 5 h 473"/>
                  <a:gd name="T6" fmla="*/ 9 w 609"/>
                  <a:gd name="T7" fmla="*/ 6 h 473"/>
                  <a:gd name="T8" fmla="*/ 9 w 609"/>
                  <a:gd name="T9" fmla="*/ 6 h 473"/>
                  <a:gd name="T10" fmla="*/ 9 w 609"/>
                  <a:gd name="T11" fmla="*/ 6 h 473"/>
                  <a:gd name="T12" fmla="*/ 9 w 609"/>
                  <a:gd name="T13" fmla="*/ 7 h 473"/>
                  <a:gd name="T14" fmla="*/ 8 w 609"/>
                  <a:gd name="T15" fmla="*/ 7 h 473"/>
                  <a:gd name="T16" fmla="*/ 8 w 609"/>
                  <a:gd name="T17" fmla="*/ 7 h 473"/>
                  <a:gd name="T18" fmla="*/ 8 w 609"/>
                  <a:gd name="T19" fmla="*/ 7 h 473"/>
                  <a:gd name="T20" fmla="*/ 7 w 609"/>
                  <a:gd name="T21" fmla="*/ 6 h 473"/>
                  <a:gd name="T22" fmla="*/ 6 w 609"/>
                  <a:gd name="T23" fmla="*/ 6 h 473"/>
                  <a:gd name="T24" fmla="*/ 5 w 609"/>
                  <a:gd name="T25" fmla="*/ 5 h 473"/>
                  <a:gd name="T26" fmla="*/ 5 w 609"/>
                  <a:gd name="T27" fmla="*/ 4 h 473"/>
                  <a:gd name="T28" fmla="*/ 4 w 609"/>
                  <a:gd name="T29" fmla="*/ 4 h 473"/>
                  <a:gd name="T30" fmla="*/ 3 w 609"/>
                  <a:gd name="T31" fmla="*/ 3 h 473"/>
                  <a:gd name="T32" fmla="*/ 3 w 609"/>
                  <a:gd name="T33" fmla="*/ 3 h 473"/>
                  <a:gd name="T34" fmla="*/ 2 w 609"/>
                  <a:gd name="T35" fmla="*/ 4 h 473"/>
                  <a:gd name="T36" fmla="*/ 1 w 609"/>
                  <a:gd name="T37" fmla="*/ 3 h 473"/>
                  <a:gd name="T38" fmla="*/ 0 w 609"/>
                  <a:gd name="T39" fmla="*/ 2 h 473"/>
                  <a:gd name="T40" fmla="*/ 0 w 609"/>
                  <a:gd name="T41" fmla="*/ 2 h 473"/>
                  <a:gd name="T42" fmla="*/ 0 w 609"/>
                  <a:gd name="T43" fmla="*/ 1 h 473"/>
                  <a:gd name="T44" fmla="*/ 2 w 609"/>
                  <a:gd name="T45" fmla="*/ 1 h 473"/>
                  <a:gd name="T46" fmla="*/ 1 w 609"/>
                  <a:gd name="T47" fmla="*/ 1 h 473"/>
                  <a:gd name="T48" fmla="*/ 2 w 609"/>
                  <a:gd name="T49" fmla="*/ 0 h 473"/>
                  <a:gd name="T50" fmla="*/ 2 w 609"/>
                  <a:gd name="T51" fmla="*/ 0 h 473"/>
                  <a:gd name="T52" fmla="*/ 2 w 609"/>
                  <a:gd name="T53" fmla="*/ 0 h 4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9"/>
                  <a:gd name="T82" fmla="*/ 0 h 473"/>
                  <a:gd name="T83" fmla="*/ 609 w 609"/>
                  <a:gd name="T84" fmla="*/ 473 h 4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9" h="473">
                    <a:moveTo>
                      <a:pt x="147" y="0"/>
                    </a:moveTo>
                    <a:lnTo>
                      <a:pt x="360" y="150"/>
                    </a:lnTo>
                    <a:lnTo>
                      <a:pt x="565" y="340"/>
                    </a:lnTo>
                    <a:lnTo>
                      <a:pt x="576" y="413"/>
                    </a:lnTo>
                    <a:lnTo>
                      <a:pt x="609" y="386"/>
                    </a:lnTo>
                    <a:lnTo>
                      <a:pt x="609" y="414"/>
                    </a:lnTo>
                    <a:lnTo>
                      <a:pt x="595" y="452"/>
                    </a:lnTo>
                    <a:lnTo>
                      <a:pt x="573" y="473"/>
                    </a:lnTo>
                    <a:lnTo>
                      <a:pt x="538" y="471"/>
                    </a:lnTo>
                    <a:lnTo>
                      <a:pt x="516" y="458"/>
                    </a:lnTo>
                    <a:lnTo>
                      <a:pt x="478" y="430"/>
                    </a:lnTo>
                    <a:lnTo>
                      <a:pt x="430" y="394"/>
                    </a:lnTo>
                    <a:lnTo>
                      <a:pt x="379" y="354"/>
                    </a:lnTo>
                    <a:lnTo>
                      <a:pt x="327" y="314"/>
                    </a:lnTo>
                    <a:lnTo>
                      <a:pt x="284" y="279"/>
                    </a:lnTo>
                    <a:lnTo>
                      <a:pt x="244" y="247"/>
                    </a:lnTo>
                    <a:lnTo>
                      <a:pt x="206" y="251"/>
                    </a:lnTo>
                    <a:lnTo>
                      <a:pt x="179" y="278"/>
                    </a:lnTo>
                    <a:lnTo>
                      <a:pt x="86" y="236"/>
                    </a:lnTo>
                    <a:lnTo>
                      <a:pt x="0" y="154"/>
                    </a:lnTo>
                    <a:lnTo>
                      <a:pt x="4" y="141"/>
                    </a:lnTo>
                    <a:lnTo>
                      <a:pt x="23" y="124"/>
                    </a:lnTo>
                    <a:lnTo>
                      <a:pt x="132" y="124"/>
                    </a:lnTo>
                    <a:lnTo>
                      <a:pt x="116" y="74"/>
                    </a:lnTo>
                    <a:lnTo>
                      <a:pt x="143" y="38"/>
                    </a:lnTo>
                    <a:lnTo>
                      <a:pt x="147" y="0"/>
                    </a:lnTo>
                    <a:close/>
                  </a:path>
                </a:pathLst>
              </a:custGeom>
              <a:solidFill>
                <a:srgbClr val="FFC4B8"/>
              </a:solidFill>
              <a:ln w="9525">
                <a:noFill/>
                <a:round/>
                <a:headEnd/>
                <a:tailEnd/>
              </a:ln>
            </p:spPr>
            <p:txBody>
              <a:bodyPr/>
              <a:lstStyle/>
              <a:p>
                <a:endParaRPr lang="tr-TR"/>
              </a:p>
            </p:txBody>
          </p:sp>
          <p:sp>
            <p:nvSpPr>
              <p:cNvPr id="59489" name="Freeform 236"/>
              <p:cNvSpPr>
                <a:spLocks/>
              </p:cNvSpPr>
              <p:nvPr/>
            </p:nvSpPr>
            <p:spPr bwMode="auto">
              <a:xfrm>
                <a:off x="2976" y="2181"/>
                <a:ext cx="207" cy="127"/>
              </a:xfrm>
              <a:custGeom>
                <a:avLst/>
                <a:gdLst>
                  <a:gd name="T0" fmla="*/ 0 w 412"/>
                  <a:gd name="T1" fmla="*/ 0 h 255"/>
                  <a:gd name="T2" fmla="*/ 3 w 412"/>
                  <a:gd name="T3" fmla="*/ 1 h 255"/>
                  <a:gd name="T4" fmla="*/ 4 w 412"/>
                  <a:gd name="T5" fmla="*/ 2 h 255"/>
                  <a:gd name="T6" fmla="*/ 5 w 412"/>
                  <a:gd name="T7" fmla="*/ 3 h 255"/>
                  <a:gd name="T8" fmla="*/ 6 w 412"/>
                  <a:gd name="T9" fmla="*/ 3 h 255"/>
                  <a:gd name="T10" fmla="*/ 7 w 412"/>
                  <a:gd name="T11" fmla="*/ 3 h 255"/>
                  <a:gd name="T12" fmla="*/ 6 w 412"/>
                  <a:gd name="T13" fmla="*/ 3 h 255"/>
                  <a:gd name="T14" fmla="*/ 6 w 412"/>
                  <a:gd name="T15" fmla="*/ 3 h 255"/>
                  <a:gd name="T16" fmla="*/ 5 w 412"/>
                  <a:gd name="T17" fmla="*/ 3 h 255"/>
                  <a:gd name="T18" fmla="*/ 5 w 412"/>
                  <a:gd name="T19" fmla="*/ 3 h 255"/>
                  <a:gd name="T20" fmla="*/ 4 w 412"/>
                  <a:gd name="T21" fmla="*/ 2 h 255"/>
                  <a:gd name="T22" fmla="*/ 2 w 412"/>
                  <a:gd name="T23" fmla="*/ 1 h 255"/>
                  <a:gd name="T24" fmla="*/ 1 w 412"/>
                  <a:gd name="T25" fmla="*/ 0 h 255"/>
                  <a:gd name="T26" fmla="*/ 0 w 412"/>
                  <a:gd name="T27" fmla="*/ 0 h 255"/>
                  <a:gd name="T28" fmla="*/ 0 w 412"/>
                  <a:gd name="T29" fmla="*/ 0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2"/>
                  <a:gd name="T46" fmla="*/ 0 h 255"/>
                  <a:gd name="T47" fmla="*/ 412 w 412"/>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2" h="255">
                    <a:moveTo>
                      <a:pt x="0" y="0"/>
                    </a:moveTo>
                    <a:lnTo>
                      <a:pt x="135" y="76"/>
                    </a:lnTo>
                    <a:lnTo>
                      <a:pt x="250" y="143"/>
                    </a:lnTo>
                    <a:lnTo>
                      <a:pt x="304" y="215"/>
                    </a:lnTo>
                    <a:lnTo>
                      <a:pt x="347" y="228"/>
                    </a:lnTo>
                    <a:lnTo>
                      <a:pt x="412" y="207"/>
                    </a:lnTo>
                    <a:lnTo>
                      <a:pt x="378" y="243"/>
                    </a:lnTo>
                    <a:lnTo>
                      <a:pt x="338" y="255"/>
                    </a:lnTo>
                    <a:lnTo>
                      <a:pt x="281" y="251"/>
                    </a:lnTo>
                    <a:lnTo>
                      <a:pt x="273" y="215"/>
                    </a:lnTo>
                    <a:lnTo>
                      <a:pt x="239" y="166"/>
                    </a:lnTo>
                    <a:lnTo>
                      <a:pt x="91" y="84"/>
                    </a:lnTo>
                    <a:lnTo>
                      <a:pt x="7" y="42"/>
                    </a:lnTo>
                    <a:lnTo>
                      <a:pt x="0" y="0"/>
                    </a:lnTo>
                    <a:close/>
                  </a:path>
                </a:pathLst>
              </a:custGeom>
              <a:solidFill>
                <a:srgbClr val="E08477"/>
              </a:solidFill>
              <a:ln w="9525">
                <a:noFill/>
                <a:round/>
                <a:headEnd/>
                <a:tailEnd/>
              </a:ln>
            </p:spPr>
            <p:txBody>
              <a:bodyPr/>
              <a:lstStyle/>
              <a:p>
                <a:endParaRPr lang="tr-TR"/>
              </a:p>
            </p:txBody>
          </p:sp>
          <p:sp>
            <p:nvSpPr>
              <p:cNvPr id="59490" name="Freeform 237"/>
              <p:cNvSpPr>
                <a:spLocks/>
              </p:cNvSpPr>
              <p:nvPr/>
            </p:nvSpPr>
            <p:spPr bwMode="auto">
              <a:xfrm>
                <a:off x="3065" y="2082"/>
                <a:ext cx="183" cy="140"/>
              </a:xfrm>
              <a:custGeom>
                <a:avLst/>
                <a:gdLst>
                  <a:gd name="T0" fmla="*/ 0 w 367"/>
                  <a:gd name="T1" fmla="*/ 0 h 281"/>
                  <a:gd name="T2" fmla="*/ 1 w 367"/>
                  <a:gd name="T3" fmla="*/ 1 h 281"/>
                  <a:gd name="T4" fmla="*/ 3 w 367"/>
                  <a:gd name="T5" fmla="*/ 2 h 281"/>
                  <a:gd name="T6" fmla="*/ 4 w 367"/>
                  <a:gd name="T7" fmla="*/ 4 h 281"/>
                  <a:gd name="T8" fmla="*/ 4 w 367"/>
                  <a:gd name="T9" fmla="*/ 4 h 281"/>
                  <a:gd name="T10" fmla="*/ 5 w 367"/>
                  <a:gd name="T11" fmla="*/ 4 h 281"/>
                  <a:gd name="T12" fmla="*/ 5 w 367"/>
                  <a:gd name="T13" fmla="*/ 3 h 281"/>
                  <a:gd name="T14" fmla="*/ 4 w 367"/>
                  <a:gd name="T15" fmla="*/ 3 h 281"/>
                  <a:gd name="T16" fmla="*/ 4 w 367"/>
                  <a:gd name="T17" fmla="*/ 3 h 281"/>
                  <a:gd name="T18" fmla="*/ 3 w 367"/>
                  <a:gd name="T19" fmla="*/ 2 h 281"/>
                  <a:gd name="T20" fmla="*/ 2 w 367"/>
                  <a:gd name="T21" fmla="*/ 2 h 281"/>
                  <a:gd name="T22" fmla="*/ 2 w 367"/>
                  <a:gd name="T23" fmla="*/ 1 h 281"/>
                  <a:gd name="T24" fmla="*/ 0 w 367"/>
                  <a:gd name="T25" fmla="*/ 0 h 281"/>
                  <a:gd name="T26" fmla="*/ 0 w 367"/>
                  <a:gd name="T27" fmla="*/ 0 h 281"/>
                  <a:gd name="T28" fmla="*/ 0 w 367"/>
                  <a:gd name="T29" fmla="*/ 0 h 281"/>
                  <a:gd name="T30" fmla="*/ 0 w 367"/>
                  <a:gd name="T31" fmla="*/ 0 h 2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7"/>
                  <a:gd name="T49" fmla="*/ 0 h 281"/>
                  <a:gd name="T50" fmla="*/ 367 w 367"/>
                  <a:gd name="T51" fmla="*/ 281 h 2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7" h="281">
                    <a:moveTo>
                      <a:pt x="0" y="30"/>
                    </a:moveTo>
                    <a:lnTo>
                      <a:pt x="120" y="123"/>
                    </a:lnTo>
                    <a:lnTo>
                      <a:pt x="206" y="178"/>
                    </a:lnTo>
                    <a:lnTo>
                      <a:pt x="274" y="258"/>
                    </a:lnTo>
                    <a:lnTo>
                      <a:pt x="293" y="281"/>
                    </a:lnTo>
                    <a:lnTo>
                      <a:pt x="367" y="266"/>
                    </a:lnTo>
                    <a:lnTo>
                      <a:pt x="342" y="252"/>
                    </a:lnTo>
                    <a:lnTo>
                      <a:pt x="295" y="228"/>
                    </a:lnTo>
                    <a:lnTo>
                      <a:pt x="263" y="205"/>
                    </a:lnTo>
                    <a:lnTo>
                      <a:pt x="219" y="171"/>
                    </a:lnTo>
                    <a:lnTo>
                      <a:pt x="181" y="140"/>
                    </a:lnTo>
                    <a:lnTo>
                      <a:pt x="166" y="127"/>
                    </a:lnTo>
                    <a:lnTo>
                      <a:pt x="31" y="26"/>
                    </a:lnTo>
                    <a:lnTo>
                      <a:pt x="0" y="0"/>
                    </a:lnTo>
                    <a:lnTo>
                      <a:pt x="0" y="30"/>
                    </a:lnTo>
                    <a:close/>
                  </a:path>
                </a:pathLst>
              </a:custGeom>
              <a:solidFill>
                <a:srgbClr val="E08477"/>
              </a:solidFill>
              <a:ln w="9525">
                <a:noFill/>
                <a:round/>
                <a:headEnd/>
                <a:tailEnd/>
              </a:ln>
            </p:spPr>
            <p:txBody>
              <a:bodyPr/>
              <a:lstStyle/>
              <a:p>
                <a:endParaRPr lang="tr-TR"/>
              </a:p>
            </p:txBody>
          </p:sp>
          <p:sp>
            <p:nvSpPr>
              <p:cNvPr id="59491" name="Freeform 238"/>
              <p:cNvSpPr>
                <a:spLocks/>
              </p:cNvSpPr>
              <p:nvPr/>
            </p:nvSpPr>
            <p:spPr bwMode="auto">
              <a:xfrm>
                <a:off x="2896" y="1932"/>
                <a:ext cx="80" cy="71"/>
              </a:xfrm>
              <a:custGeom>
                <a:avLst/>
                <a:gdLst>
                  <a:gd name="T0" fmla="*/ 1 w 160"/>
                  <a:gd name="T1" fmla="*/ 0 h 143"/>
                  <a:gd name="T2" fmla="*/ 3 w 160"/>
                  <a:gd name="T3" fmla="*/ 1 h 143"/>
                  <a:gd name="T4" fmla="*/ 3 w 160"/>
                  <a:gd name="T5" fmla="*/ 2 h 143"/>
                  <a:gd name="T6" fmla="*/ 3 w 160"/>
                  <a:gd name="T7" fmla="*/ 2 h 143"/>
                  <a:gd name="T8" fmla="*/ 1 w 160"/>
                  <a:gd name="T9" fmla="*/ 1 h 143"/>
                  <a:gd name="T10" fmla="*/ 0 w 160"/>
                  <a:gd name="T11" fmla="*/ 1 h 143"/>
                  <a:gd name="T12" fmla="*/ 1 w 160"/>
                  <a:gd name="T13" fmla="*/ 0 h 143"/>
                  <a:gd name="T14" fmla="*/ 1 w 160"/>
                  <a:gd name="T15" fmla="*/ 0 h 143"/>
                  <a:gd name="T16" fmla="*/ 1 w 160"/>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43"/>
                  <a:gd name="T29" fmla="*/ 160 w 160"/>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43">
                    <a:moveTo>
                      <a:pt x="74" y="0"/>
                    </a:moveTo>
                    <a:lnTo>
                      <a:pt x="135" y="105"/>
                    </a:lnTo>
                    <a:lnTo>
                      <a:pt x="160" y="135"/>
                    </a:lnTo>
                    <a:lnTo>
                      <a:pt x="139" y="143"/>
                    </a:lnTo>
                    <a:lnTo>
                      <a:pt x="55" y="76"/>
                    </a:lnTo>
                    <a:lnTo>
                      <a:pt x="0" y="76"/>
                    </a:lnTo>
                    <a:lnTo>
                      <a:pt x="30" y="23"/>
                    </a:lnTo>
                    <a:lnTo>
                      <a:pt x="74" y="0"/>
                    </a:lnTo>
                    <a:close/>
                  </a:path>
                </a:pathLst>
              </a:custGeom>
              <a:solidFill>
                <a:srgbClr val="F59E92"/>
              </a:solidFill>
              <a:ln w="9525">
                <a:noFill/>
                <a:round/>
                <a:headEnd/>
                <a:tailEnd/>
              </a:ln>
            </p:spPr>
            <p:txBody>
              <a:bodyPr/>
              <a:lstStyle/>
              <a:p>
                <a:endParaRPr lang="tr-TR"/>
              </a:p>
            </p:txBody>
          </p:sp>
          <p:sp>
            <p:nvSpPr>
              <p:cNvPr id="59492" name="Freeform 239"/>
              <p:cNvSpPr>
                <a:spLocks/>
              </p:cNvSpPr>
              <p:nvPr/>
            </p:nvSpPr>
            <p:spPr bwMode="auto">
              <a:xfrm>
                <a:off x="2939" y="1837"/>
                <a:ext cx="87" cy="91"/>
              </a:xfrm>
              <a:custGeom>
                <a:avLst/>
                <a:gdLst>
                  <a:gd name="T0" fmla="*/ 3 w 173"/>
                  <a:gd name="T1" fmla="*/ 0 h 183"/>
                  <a:gd name="T2" fmla="*/ 3 w 173"/>
                  <a:gd name="T3" fmla="*/ 0 h 183"/>
                  <a:gd name="T4" fmla="*/ 2 w 173"/>
                  <a:gd name="T5" fmla="*/ 0 h 183"/>
                  <a:gd name="T6" fmla="*/ 2 w 173"/>
                  <a:gd name="T7" fmla="*/ 1 h 183"/>
                  <a:gd name="T8" fmla="*/ 2 w 173"/>
                  <a:gd name="T9" fmla="*/ 1 h 183"/>
                  <a:gd name="T10" fmla="*/ 3 w 173"/>
                  <a:gd name="T11" fmla="*/ 2 h 183"/>
                  <a:gd name="T12" fmla="*/ 2 w 173"/>
                  <a:gd name="T13" fmla="*/ 2 h 183"/>
                  <a:gd name="T14" fmla="*/ 0 w 173"/>
                  <a:gd name="T15" fmla="*/ 1 h 183"/>
                  <a:gd name="T16" fmla="*/ 1 w 173"/>
                  <a:gd name="T17" fmla="*/ 1 h 183"/>
                  <a:gd name="T18" fmla="*/ 2 w 173"/>
                  <a:gd name="T19" fmla="*/ 0 h 183"/>
                  <a:gd name="T20" fmla="*/ 2 w 173"/>
                  <a:gd name="T21" fmla="*/ 0 h 183"/>
                  <a:gd name="T22" fmla="*/ 3 w 173"/>
                  <a:gd name="T23" fmla="*/ 0 h 183"/>
                  <a:gd name="T24" fmla="*/ 3 w 173"/>
                  <a:gd name="T25" fmla="*/ 0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183"/>
                  <a:gd name="T41" fmla="*/ 173 w 173"/>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183">
                    <a:moveTo>
                      <a:pt x="173" y="8"/>
                    </a:moveTo>
                    <a:lnTo>
                      <a:pt x="139" y="23"/>
                    </a:lnTo>
                    <a:lnTo>
                      <a:pt x="97" y="55"/>
                    </a:lnTo>
                    <a:lnTo>
                      <a:pt x="95" y="92"/>
                    </a:lnTo>
                    <a:lnTo>
                      <a:pt x="101" y="112"/>
                    </a:lnTo>
                    <a:lnTo>
                      <a:pt x="162" y="183"/>
                    </a:lnTo>
                    <a:lnTo>
                      <a:pt x="65" y="135"/>
                    </a:lnTo>
                    <a:lnTo>
                      <a:pt x="0" y="116"/>
                    </a:lnTo>
                    <a:lnTo>
                      <a:pt x="31" y="74"/>
                    </a:lnTo>
                    <a:lnTo>
                      <a:pt x="78" y="33"/>
                    </a:lnTo>
                    <a:lnTo>
                      <a:pt x="128" y="0"/>
                    </a:lnTo>
                    <a:lnTo>
                      <a:pt x="173" y="8"/>
                    </a:lnTo>
                    <a:close/>
                  </a:path>
                </a:pathLst>
              </a:custGeom>
              <a:solidFill>
                <a:srgbClr val="F59E92"/>
              </a:solidFill>
              <a:ln w="9525">
                <a:noFill/>
                <a:round/>
                <a:headEnd/>
                <a:tailEnd/>
              </a:ln>
            </p:spPr>
            <p:txBody>
              <a:bodyPr/>
              <a:lstStyle/>
              <a:p>
                <a:endParaRPr lang="tr-TR"/>
              </a:p>
            </p:txBody>
          </p:sp>
          <p:sp>
            <p:nvSpPr>
              <p:cNvPr id="59493" name="Freeform 240"/>
              <p:cNvSpPr>
                <a:spLocks/>
              </p:cNvSpPr>
              <p:nvPr/>
            </p:nvSpPr>
            <p:spPr bwMode="auto">
              <a:xfrm>
                <a:off x="2990" y="1848"/>
                <a:ext cx="409" cy="315"/>
              </a:xfrm>
              <a:custGeom>
                <a:avLst/>
                <a:gdLst>
                  <a:gd name="T0" fmla="*/ 8 w 819"/>
                  <a:gd name="T1" fmla="*/ 3 h 629"/>
                  <a:gd name="T2" fmla="*/ 5 w 819"/>
                  <a:gd name="T3" fmla="*/ 2 h 629"/>
                  <a:gd name="T4" fmla="*/ 3 w 819"/>
                  <a:gd name="T5" fmla="*/ 2 h 629"/>
                  <a:gd name="T6" fmla="*/ 2 w 819"/>
                  <a:gd name="T7" fmla="*/ 1 h 629"/>
                  <a:gd name="T8" fmla="*/ 1 w 819"/>
                  <a:gd name="T9" fmla="*/ 1 h 629"/>
                  <a:gd name="T10" fmla="*/ 0 w 819"/>
                  <a:gd name="T11" fmla="*/ 0 h 629"/>
                  <a:gd name="T12" fmla="*/ 0 w 819"/>
                  <a:gd name="T13" fmla="*/ 1 h 629"/>
                  <a:gd name="T14" fmla="*/ 0 w 819"/>
                  <a:gd name="T15" fmla="*/ 1 h 629"/>
                  <a:gd name="T16" fmla="*/ 0 w 819"/>
                  <a:gd name="T17" fmla="*/ 2 h 629"/>
                  <a:gd name="T18" fmla="*/ 2 w 819"/>
                  <a:gd name="T19" fmla="*/ 4 h 629"/>
                  <a:gd name="T20" fmla="*/ 3 w 819"/>
                  <a:gd name="T21" fmla="*/ 4 h 629"/>
                  <a:gd name="T22" fmla="*/ 2 w 819"/>
                  <a:gd name="T23" fmla="*/ 3 h 629"/>
                  <a:gd name="T24" fmla="*/ 3 w 819"/>
                  <a:gd name="T25" fmla="*/ 4 h 629"/>
                  <a:gd name="T26" fmla="*/ 4 w 819"/>
                  <a:gd name="T27" fmla="*/ 4 h 629"/>
                  <a:gd name="T28" fmla="*/ 4 w 819"/>
                  <a:gd name="T29" fmla="*/ 4 h 629"/>
                  <a:gd name="T30" fmla="*/ 5 w 819"/>
                  <a:gd name="T31" fmla="*/ 5 h 629"/>
                  <a:gd name="T32" fmla="*/ 6 w 819"/>
                  <a:gd name="T33" fmla="*/ 5 h 629"/>
                  <a:gd name="T34" fmla="*/ 8 w 819"/>
                  <a:gd name="T35" fmla="*/ 6 h 629"/>
                  <a:gd name="T36" fmla="*/ 9 w 819"/>
                  <a:gd name="T37" fmla="*/ 8 h 629"/>
                  <a:gd name="T38" fmla="*/ 10 w 819"/>
                  <a:gd name="T39" fmla="*/ 9 h 629"/>
                  <a:gd name="T40" fmla="*/ 10 w 819"/>
                  <a:gd name="T41" fmla="*/ 10 h 629"/>
                  <a:gd name="T42" fmla="*/ 11 w 819"/>
                  <a:gd name="T43" fmla="*/ 10 h 629"/>
                  <a:gd name="T44" fmla="*/ 11 w 819"/>
                  <a:gd name="T45" fmla="*/ 10 h 629"/>
                  <a:gd name="T46" fmla="*/ 11 w 819"/>
                  <a:gd name="T47" fmla="*/ 10 h 629"/>
                  <a:gd name="T48" fmla="*/ 12 w 819"/>
                  <a:gd name="T49" fmla="*/ 10 h 629"/>
                  <a:gd name="T50" fmla="*/ 12 w 819"/>
                  <a:gd name="T51" fmla="*/ 10 h 629"/>
                  <a:gd name="T52" fmla="*/ 12 w 819"/>
                  <a:gd name="T53" fmla="*/ 8 h 629"/>
                  <a:gd name="T54" fmla="*/ 11 w 819"/>
                  <a:gd name="T55" fmla="*/ 6 h 629"/>
                  <a:gd name="T56" fmla="*/ 10 w 819"/>
                  <a:gd name="T57" fmla="*/ 6 h 629"/>
                  <a:gd name="T58" fmla="*/ 10 w 819"/>
                  <a:gd name="T59" fmla="*/ 6 h 629"/>
                  <a:gd name="T60" fmla="*/ 9 w 819"/>
                  <a:gd name="T61" fmla="*/ 6 h 629"/>
                  <a:gd name="T62" fmla="*/ 8 w 819"/>
                  <a:gd name="T63" fmla="*/ 5 h 629"/>
                  <a:gd name="T64" fmla="*/ 8 w 819"/>
                  <a:gd name="T65" fmla="*/ 4 h 629"/>
                  <a:gd name="T66" fmla="*/ 9 w 819"/>
                  <a:gd name="T67" fmla="*/ 4 h 629"/>
                  <a:gd name="T68" fmla="*/ 8 w 819"/>
                  <a:gd name="T69" fmla="*/ 3 h 629"/>
                  <a:gd name="T70" fmla="*/ 8 w 819"/>
                  <a:gd name="T71" fmla="*/ 3 h 6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9"/>
                  <a:gd name="T109" fmla="*/ 0 h 629"/>
                  <a:gd name="T110" fmla="*/ 819 w 819"/>
                  <a:gd name="T111" fmla="*/ 629 h 6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9" h="629">
                    <a:moveTo>
                      <a:pt x="546" y="186"/>
                    </a:moveTo>
                    <a:lnTo>
                      <a:pt x="356" y="108"/>
                    </a:lnTo>
                    <a:lnTo>
                      <a:pt x="247" y="67"/>
                    </a:lnTo>
                    <a:lnTo>
                      <a:pt x="128" y="17"/>
                    </a:lnTo>
                    <a:lnTo>
                      <a:pt x="99" y="2"/>
                    </a:lnTo>
                    <a:lnTo>
                      <a:pt x="57" y="0"/>
                    </a:lnTo>
                    <a:lnTo>
                      <a:pt x="21" y="29"/>
                    </a:lnTo>
                    <a:lnTo>
                      <a:pt x="0" y="48"/>
                    </a:lnTo>
                    <a:lnTo>
                      <a:pt x="53" y="120"/>
                    </a:lnTo>
                    <a:lnTo>
                      <a:pt x="158" y="228"/>
                    </a:lnTo>
                    <a:lnTo>
                      <a:pt x="211" y="247"/>
                    </a:lnTo>
                    <a:lnTo>
                      <a:pt x="166" y="148"/>
                    </a:lnTo>
                    <a:lnTo>
                      <a:pt x="240" y="198"/>
                    </a:lnTo>
                    <a:lnTo>
                      <a:pt x="259" y="243"/>
                    </a:lnTo>
                    <a:lnTo>
                      <a:pt x="308" y="213"/>
                    </a:lnTo>
                    <a:lnTo>
                      <a:pt x="333" y="276"/>
                    </a:lnTo>
                    <a:lnTo>
                      <a:pt x="439" y="295"/>
                    </a:lnTo>
                    <a:lnTo>
                      <a:pt x="544" y="367"/>
                    </a:lnTo>
                    <a:lnTo>
                      <a:pt x="629" y="460"/>
                    </a:lnTo>
                    <a:lnTo>
                      <a:pt x="684" y="564"/>
                    </a:lnTo>
                    <a:lnTo>
                      <a:pt x="702" y="601"/>
                    </a:lnTo>
                    <a:lnTo>
                      <a:pt x="719" y="623"/>
                    </a:lnTo>
                    <a:lnTo>
                      <a:pt x="738" y="629"/>
                    </a:lnTo>
                    <a:lnTo>
                      <a:pt x="762" y="616"/>
                    </a:lnTo>
                    <a:lnTo>
                      <a:pt x="789" y="599"/>
                    </a:lnTo>
                    <a:lnTo>
                      <a:pt x="819" y="580"/>
                    </a:lnTo>
                    <a:lnTo>
                      <a:pt x="793" y="460"/>
                    </a:lnTo>
                    <a:lnTo>
                      <a:pt x="730" y="321"/>
                    </a:lnTo>
                    <a:lnTo>
                      <a:pt x="696" y="371"/>
                    </a:lnTo>
                    <a:lnTo>
                      <a:pt x="652" y="357"/>
                    </a:lnTo>
                    <a:lnTo>
                      <a:pt x="595" y="333"/>
                    </a:lnTo>
                    <a:lnTo>
                      <a:pt x="561" y="287"/>
                    </a:lnTo>
                    <a:lnTo>
                      <a:pt x="540" y="253"/>
                    </a:lnTo>
                    <a:lnTo>
                      <a:pt x="580" y="209"/>
                    </a:lnTo>
                    <a:lnTo>
                      <a:pt x="546" y="186"/>
                    </a:lnTo>
                    <a:close/>
                  </a:path>
                </a:pathLst>
              </a:custGeom>
              <a:solidFill>
                <a:srgbClr val="FFC4B8"/>
              </a:solidFill>
              <a:ln w="9525">
                <a:noFill/>
                <a:round/>
                <a:headEnd/>
                <a:tailEnd/>
              </a:ln>
            </p:spPr>
            <p:txBody>
              <a:bodyPr/>
              <a:lstStyle/>
              <a:p>
                <a:endParaRPr lang="tr-TR"/>
              </a:p>
            </p:txBody>
          </p:sp>
          <p:sp>
            <p:nvSpPr>
              <p:cNvPr id="59494" name="Freeform 241"/>
              <p:cNvSpPr>
                <a:spLocks/>
              </p:cNvSpPr>
              <p:nvPr/>
            </p:nvSpPr>
            <p:spPr bwMode="auto">
              <a:xfrm>
                <a:off x="3305" y="1966"/>
                <a:ext cx="21" cy="39"/>
              </a:xfrm>
              <a:custGeom>
                <a:avLst/>
                <a:gdLst>
                  <a:gd name="T0" fmla="*/ 1 w 42"/>
                  <a:gd name="T1" fmla="*/ 0 h 78"/>
                  <a:gd name="T2" fmla="*/ 1 w 42"/>
                  <a:gd name="T3" fmla="*/ 1 h 78"/>
                  <a:gd name="T4" fmla="*/ 0 w 42"/>
                  <a:gd name="T5" fmla="*/ 1 h 78"/>
                  <a:gd name="T6" fmla="*/ 1 w 42"/>
                  <a:gd name="T7" fmla="*/ 1 h 78"/>
                  <a:gd name="T8" fmla="*/ 1 w 42"/>
                  <a:gd name="T9" fmla="*/ 0 h 78"/>
                  <a:gd name="T10" fmla="*/ 1 w 42"/>
                  <a:gd name="T11" fmla="*/ 0 h 78"/>
                  <a:gd name="T12" fmla="*/ 0 60000 65536"/>
                  <a:gd name="T13" fmla="*/ 0 60000 65536"/>
                  <a:gd name="T14" fmla="*/ 0 60000 65536"/>
                  <a:gd name="T15" fmla="*/ 0 60000 65536"/>
                  <a:gd name="T16" fmla="*/ 0 60000 65536"/>
                  <a:gd name="T17" fmla="*/ 0 60000 65536"/>
                  <a:gd name="T18" fmla="*/ 0 w 42"/>
                  <a:gd name="T19" fmla="*/ 0 h 78"/>
                  <a:gd name="T20" fmla="*/ 42 w 42"/>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42" h="78">
                    <a:moveTo>
                      <a:pt x="42" y="0"/>
                    </a:moveTo>
                    <a:lnTo>
                      <a:pt x="19" y="47"/>
                    </a:lnTo>
                    <a:lnTo>
                      <a:pt x="0" y="78"/>
                    </a:lnTo>
                    <a:lnTo>
                      <a:pt x="42" y="42"/>
                    </a:lnTo>
                    <a:lnTo>
                      <a:pt x="42" y="0"/>
                    </a:lnTo>
                    <a:close/>
                  </a:path>
                </a:pathLst>
              </a:custGeom>
              <a:solidFill>
                <a:srgbClr val="A84A3D"/>
              </a:solidFill>
              <a:ln w="9525">
                <a:noFill/>
                <a:round/>
                <a:headEnd/>
                <a:tailEnd/>
              </a:ln>
            </p:spPr>
            <p:txBody>
              <a:bodyPr/>
              <a:lstStyle/>
              <a:p>
                <a:endParaRPr lang="tr-TR"/>
              </a:p>
            </p:txBody>
          </p:sp>
          <p:sp>
            <p:nvSpPr>
              <p:cNvPr id="59495" name="Freeform 242"/>
              <p:cNvSpPr>
                <a:spLocks/>
              </p:cNvSpPr>
              <p:nvPr/>
            </p:nvSpPr>
            <p:spPr bwMode="auto">
              <a:xfrm>
                <a:off x="3240" y="2081"/>
                <a:ext cx="166" cy="178"/>
              </a:xfrm>
              <a:custGeom>
                <a:avLst/>
                <a:gdLst>
                  <a:gd name="T0" fmla="*/ 1 w 331"/>
                  <a:gd name="T1" fmla="*/ 0 h 357"/>
                  <a:gd name="T2" fmla="*/ 1 w 331"/>
                  <a:gd name="T3" fmla="*/ 0 h 357"/>
                  <a:gd name="T4" fmla="*/ 2 w 331"/>
                  <a:gd name="T5" fmla="*/ 0 h 357"/>
                  <a:gd name="T6" fmla="*/ 2 w 331"/>
                  <a:gd name="T7" fmla="*/ 1 h 357"/>
                  <a:gd name="T8" fmla="*/ 2 w 331"/>
                  <a:gd name="T9" fmla="*/ 1 h 357"/>
                  <a:gd name="T10" fmla="*/ 2 w 331"/>
                  <a:gd name="T11" fmla="*/ 1 h 357"/>
                  <a:gd name="T12" fmla="*/ 3 w 331"/>
                  <a:gd name="T13" fmla="*/ 2 h 357"/>
                  <a:gd name="T14" fmla="*/ 4 w 331"/>
                  <a:gd name="T15" fmla="*/ 2 h 357"/>
                  <a:gd name="T16" fmla="*/ 4 w 331"/>
                  <a:gd name="T17" fmla="*/ 2 h 357"/>
                  <a:gd name="T18" fmla="*/ 4 w 331"/>
                  <a:gd name="T19" fmla="*/ 3 h 357"/>
                  <a:gd name="T20" fmla="*/ 5 w 331"/>
                  <a:gd name="T21" fmla="*/ 3 h 357"/>
                  <a:gd name="T22" fmla="*/ 5 w 331"/>
                  <a:gd name="T23" fmla="*/ 3 h 357"/>
                  <a:gd name="T24" fmla="*/ 6 w 331"/>
                  <a:gd name="T25" fmla="*/ 2 h 357"/>
                  <a:gd name="T26" fmla="*/ 5 w 331"/>
                  <a:gd name="T27" fmla="*/ 3 h 357"/>
                  <a:gd name="T28" fmla="*/ 4 w 331"/>
                  <a:gd name="T29" fmla="*/ 4 h 357"/>
                  <a:gd name="T30" fmla="*/ 4 w 331"/>
                  <a:gd name="T31" fmla="*/ 4 h 357"/>
                  <a:gd name="T32" fmla="*/ 3 w 331"/>
                  <a:gd name="T33" fmla="*/ 4 h 357"/>
                  <a:gd name="T34" fmla="*/ 4 w 331"/>
                  <a:gd name="T35" fmla="*/ 5 h 357"/>
                  <a:gd name="T36" fmla="*/ 3 w 331"/>
                  <a:gd name="T37" fmla="*/ 5 h 357"/>
                  <a:gd name="T38" fmla="*/ 3 w 331"/>
                  <a:gd name="T39" fmla="*/ 4 h 357"/>
                  <a:gd name="T40" fmla="*/ 3 w 331"/>
                  <a:gd name="T41" fmla="*/ 3 h 357"/>
                  <a:gd name="T42" fmla="*/ 2 w 331"/>
                  <a:gd name="T43" fmla="*/ 1 h 357"/>
                  <a:gd name="T44" fmla="*/ 1 w 331"/>
                  <a:gd name="T45" fmla="*/ 0 h 357"/>
                  <a:gd name="T46" fmla="*/ 0 w 331"/>
                  <a:gd name="T47" fmla="*/ 0 h 357"/>
                  <a:gd name="T48" fmla="*/ 1 w 331"/>
                  <a:gd name="T49" fmla="*/ 0 h 357"/>
                  <a:gd name="T50" fmla="*/ 1 w 331"/>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
                  <a:gd name="T79" fmla="*/ 0 h 357"/>
                  <a:gd name="T80" fmla="*/ 331 w 331"/>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 h="357">
                    <a:moveTo>
                      <a:pt x="36" y="0"/>
                    </a:moveTo>
                    <a:lnTo>
                      <a:pt x="46" y="11"/>
                    </a:lnTo>
                    <a:lnTo>
                      <a:pt x="68" y="41"/>
                    </a:lnTo>
                    <a:lnTo>
                      <a:pt x="93" y="74"/>
                    </a:lnTo>
                    <a:lnTo>
                      <a:pt x="110" y="98"/>
                    </a:lnTo>
                    <a:lnTo>
                      <a:pt x="127" y="116"/>
                    </a:lnTo>
                    <a:lnTo>
                      <a:pt x="156" y="133"/>
                    </a:lnTo>
                    <a:lnTo>
                      <a:pt x="194" y="156"/>
                    </a:lnTo>
                    <a:lnTo>
                      <a:pt x="205" y="175"/>
                    </a:lnTo>
                    <a:lnTo>
                      <a:pt x="238" y="201"/>
                    </a:lnTo>
                    <a:lnTo>
                      <a:pt x="274" y="201"/>
                    </a:lnTo>
                    <a:lnTo>
                      <a:pt x="289" y="194"/>
                    </a:lnTo>
                    <a:lnTo>
                      <a:pt x="331" y="144"/>
                    </a:lnTo>
                    <a:lnTo>
                      <a:pt x="300" y="230"/>
                    </a:lnTo>
                    <a:lnTo>
                      <a:pt x="249" y="256"/>
                    </a:lnTo>
                    <a:lnTo>
                      <a:pt x="207" y="283"/>
                    </a:lnTo>
                    <a:lnTo>
                      <a:pt x="192" y="315"/>
                    </a:lnTo>
                    <a:lnTo>
                      <a:pt x="203" y="357"/>
                    </a:lnTo>
                    <a:lnTo>
                      <a:pt x="163" y="342"/>
                    </a:lnTo>
                    <a:lnTo>
                      <a:pt x="141" y="260"/>
                    </a:lnTo>
                    <a:lnTo>
                      <a:pt x="144" y="197"/>
                    </a:lnTo>
                    <a:lnTo>
                      <a:pt x="85" y="116"/>
                    </a:lnTo>
                    <a:lnTo>
                      <a:pt x="25" y="49"/>
                    </a:lnTo>
                    <a:lnTo>
                      <a:pt x="0" y="3"/>
                    </a:lnTo>
                    <a:lnTo>
                      <a:pt x="36" y="0"/>
                    </a:lnTo>
                    <a:close/>
                  </a:path>
                </a:pathLst>
              </a:custGeom>
              <a:solidFill>
                <a:srgbClr val="E08477"/>
              </a:solidFill>
              <a:ln w="9525">
                <a:noFill/>
                <a:round/>
                <a:headEnd/>
                <a:tailEnd/>
              </a:ln>
            </p:spPr>
            <p:txBody>
              <a:bodyPr/>
              <a:lstStyle/>
              <a:p>
                <a:endParaRPr lang="tr-TR"/>
              </a:p>
            </p:txBody>
          </p:sp>
          <p:sp>
            <p:nvSpPr>
              <p:cNvPr id="59496" name="Freeform 243"/>
              <p:cNvSpPr>
                <a:spLocks/>
              </p:cNvSpPr>
              <p:nvPr/>
            </p:nvSpPr>
            <p:spPr bwMode="auto">
              <a:xfrm>
                <a:off x="3142" y="2003"/>
                <a:ext cx="163" cy="91"/>
              </a:xfrm>
              <a:custGeom>
                <a:avLst/>
                <a:gdLst>
                  <a:gd name="T0" fmla="*/ 0 w 327"/>
                  <a:gd name="T1" fmla="*/ 0 h 182"/>
                  <a:gd name="T2" fmla="*/ 2 w 327"/>
                  <a:gd name="T3" fmla="*/ 1 h 182"/>
                  <a:gd name="T4" fmla="*/ 4 w 327"/>
                  <a:gd name="T5" fmla="*/ 1 h 182"/>
                  <a:gd name="T6" fmla="*/ 5 w 327"/>
                  <a:gd name="T7" fmla="*/ 3 h 182"/>
                  <a:gd name="T8" fmla="*/ 4 w 327"/>
                  <a:gd name="T9" fmla="*/ 3 h 182"/>
                  <a:gd name="T10" fmla="*/ 3 w 327"/>
                  <a:gd name="T11" fmla="*/ 3 h 182"/>
                  <a:gd name="T12" fmla="*/ 1 w 327"/>
                  <a:gd name="T13" fmla="*/ 1 h 182"/>
                  <a:gd name="T14" fmla="*/ 0 w 327"/>
                  <a:gd name="T15" fmla="*/ 1 h 182"/>
                  <a:gd name="T16" fmla="*/ 0 w 327"/>
                  <a:gd name="T17" fmla="*/ 0 h 182"/>
                  <a:gd name="T18" fmla="*/ 0 w 327"/>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7"/>
                  <a:gd name="T31" fmla="*/ 0 h 182"/>
                  <a:gd name="T32" fmla="*/ 327 w 327"/>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7" h="182">
                    <a:moveTo>
                      <a:pt x="0" y="0"/>
                    </a:moveTo>
                    <a:lnTo>
                      <a:pt x="187" y="53"/>
                    </a:lnTo>
                    <a:lnTo>
                      <a:pt x="268" y="112"/>
                    </a:lnTo>
                    <a:lnTo>
                      <a:pt x="327" y="182"/>
                    </a:lnTo>
                    <a:lnTo>
                      <a:pt x="257" y="156"/>
                    </a:lnTo>
                    <a:lnTo>
                      <a:pt x="206" y="156"/>
                    </a:lnTo>
                    <a:lnTo>
                      <a:pt x="105" y="93"/>
                    </a:lnTo>
                    <a:lnTo>
                      <a:pt x="31" y="30"/>
                    </a:lnTo>
                    <a:lnTo>
                      <a:pt x="0" y="0"/>
                    </a:lnTo>
                    <a:close/>
                  </a:path>
                </a:pathLst>
              </a:custGeom>
              <a:solidFill>
                <a:srgbClr val="E08477"/>
              </a:solidFill>
              <a:ln w="9525">
                <a:noFill/>
                <a:round/>
                <a:headEnd/>
                <a:tailEnd/>
              </a:ln>
            </p:spPr>
            <p:txBody>
              <a:bodyPr/>
              <a:lstStyle/>
              <a:p>
                <a:endParaRPr lang="tr-TR"/>
              </a:p>
            </p:txBody>
          </p:sp>
          <p:sp>
            <p:nvSpPr>
              <p:cNvPr id="59497" name="Freeform 244"/>
              <p:cNvSpPr>
                <a:spLocks/>
              </p:cNvSpPr>
              <p:nvPr/>
            </p:nvSpPr>
            <p:spPr bwMode="auto">
              <a:xfrm>
                <a:off x="2479" y="2153"/>
                <a:ext cx="614" cy="244"/>
              </a:xfrm>
              <a:custGeom>
                <a:avLst/>
                <a:gdLst>
                  <a:gd name="T0" fmla="*/ 10 w 1227"/>
                  <a:gd name="T1" fmla="*/ 2 h 488"/>
                  <a:gd name="T2" fmla="*/ 10 w 1227"/>
                  <a:gd name="T3" fmla="*/ 4 h 488"/>
                  <a:gd name="T4" fmla="*/ 12 w 1227"/>
                  <a:gd name="T5" fmla="*/ 5 h 488"/>
                  <a:gd name="T6" fmla="*/ 12 w 1227"/>
                  <a:gd name="T7" fmla="*/ 5 h 488"/>
                  <a:gd name="T8" fmla="*/ 12 w 1227"/>
                  <a:gd name="T9" fmla="*/ 5 h 488"/>
                  <a:gd name="T10" fmla="*/ 13 w 1227"/>
                  <a:gd name="T11" fmla="*/ 5 h 488"/>
                  <a:gd name="T12" fmla="*/ 13 w 1227"/>
                  <a:gd name="T13" fmla="*/ 5 h 488"/>
                  <a:gd name="T14" fmla="*/ 15 w 1227"/>
                  <a:gd name="T15" fmla="*/ 6 h 488"/>
                  <a:gd name="T16" fmla="*/ 17 w 1227"/>
                  <a:gd name="T17" fmla="*/ 7 h 488"/>
                  <a:gd name="T18" fmla="*/ 18 w 1227"/>
                  <a:gd name="T19" fmla="*/ 7 h 488"/>
                  <a:gd name="T20" fmla="*/ 19 w 1227"/>
                  <a:gd name="T21" fmla="*/ 7 h 488"/>
                  <a:gd name="T22" fmla="*/ 20 w 1227"/>
                  <a:gd name="T23" fmla="*/ 7 h 488"/>
                  <a:gd name="T24" fmla="*/ 18 w 1227"/>
                  <a:gd name="T25" fmla="*/ 8 h 488"/>
                  <a:gd name="T26" fmla="*/ 17 w 1227"/>
                  <a:gd name="T27" fmla="*/ 8 h 488"/>
                  <a:gd name="T28" fmla="*/ 16 w 1227"/>
                  <a:gd name="T29" fmla="*/ 8 h 488"/>
                  <a:gd name="T30" fmla="*/ 16 w 1227"/>
                  <a:gd name="T31" fmla="*/ 7 h 488"/>
                  <a:gd name="T32" fmla="*/ 14 w 1227"/>
                  <a:gd name="T33" fmla="*/ 6 h 488"/>
                  <a:gd name="T34" fmla="*/ 13 w 1227"/>
                  <a:gd name="T35" fmla="*/ 6 h 488"/>
                  <a:gd name="T36" fmla="*/ 12 w 1227"/>
                  <a:gd name="T37" fmla="*/ 6 h 488"/>
                  <a:gd name="T38" fmla="*/ 9 w 1227"/>
                  <a:gd name="T39" fmla="*/ 7 h 488"/>
                  <a:gd name="T40" fmla="*/ 8 w 1227"/>
                  <a:gd name="T41" fmla="*/ 8 h 488"/>
                  <a:gd name="T42" fmla="*/ 6 w 1227"/>
                  <a:gd name="T43" fmla="*/ 7 h 488"/>
                  <a:gd name="T44" fmla="*/ 5 w 1227"/>
                  <a:gd name="T45" fmla="*/ 4 h 488"/>
                  <a:gd name="T46" fmla="*/ 5 w 1227"/>
                  <a:gd name="T47" fmla="*/ 3 h 488"/>
                  <a:gd name="T48" fmla="*/ 4 w 1227"/>
                  <a:gd name="T49" fmla="*/ 2 h 488"/>
                  <a:gd name="T50" fmla="*/ 1 w 1227"/>
                  <a:gd name="T51" fmla="*/ 1 h 488"/>
                  <a:gd name="T52" fmla="*/ 0 w 1227"/>
                  <a:gd name="T53" fmla="*/ 0 h 488"/>
                  <a:gd name="T54" fmla="*/ 6 w 1227"/>
                  <a:gd name="T55" fmla="*/ 0 h 488"/>
                  <a:gd name="T56" fmla="*/ 9 w 1227"/>
                  <a:gd name="T57" fmla="*/ 2 h 488"/>
                  <a:gd name="T58" fmla="*/ 10 w 1227"/>
                  <a:gd name="T59" fmla="*/ 2 h 488"/>
                  <a:gd name="T60" fmla="*/ 10 w 1227"/>
                  <a:gd name="T61" fmla="*/ 2 h 4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27"/>
                  <a:gd name="T94" fmla="*/ 0 h 488"/>
                  <a:gd name="T95" fmla="*/ 1227 w 1227"/>
                  <a:gd name="T96" fmla="*/ 488 h 4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27" h="488">
                    <a:moveTo>
                      <a:pt x="625" y="120"/>
                    </a:moveTo>
                    <a:lnTo>
                      <a:pt x="636" y="213"/>
                    </a:lnTo>
                    <a:lnTo>
                      <a:pt x="710" y="276"/>
                    </a:lnTo>
                    <a:lnTo>
                      <a:pt x="710" y="283"/>
                    </a:lnTo>
                    <a:lnTo>
                      <a:pt x="748" y="298"/>
                    </a:lnTo>
                    <a:lnTo>
                      <a:pt x="830" y="314"/>
                    </a:lnTo>
                    <a:lnTo>
                      <a:pt x="815" y="268"/>
                    </a:lnTo>
                    <a:lnTo>
                      <a:pt x="952" y="338"/>
                    </a:lnTo>
                    <a:lnTo>
                      <a:pt x="1071" y="393"/>
                    </a:lnTo>
                    <a:lnTo>
                      <a:pt x="1100" y="409"/>
                    </a:lnTo>
                    <a:lnTo>
                      <a:pt x="1153" y="424"/>
                    </a:lnTo>
                    <a:lnTo>
                      <a:pt x="1227" y="422"/>
                    </a:lnTo>
                    <a:lnTo>
                      <a:pt x="1134" y="481"/>
                    </a:lnTo>
                    <a:lnTo>
                      <a:pt x="1083" y="488"/>
                    </a:lnTo>
                    <a:lnTo>
                      <a:pt x="1016" y="454"/>
                    </a:lnTo>
                    <a:lnTo>
                      <a:pt x="994" y="403"/>
                    </a:lnTo>
                    <a:lnTo>
                      <a:pt x="881" y="354"/>
                    </a:lnTo>
                    <a:lnTo>
                      <a:pt x="792" y="342"/>
                    </a:lnTo>
                    <a:lnTo>
                      <a:pt x="718" y="357"/>
                    </a:lnTo>
                    <a:lnTo>
                      <a:pt x="532" y="431"/>
                    </a:lnTo>
                    <a:lnTo>
                      <a:pt x="473" y="450"/>
                    </a:lnTo>
                    <a:lnTo>
                      <a:pt x="353" y="392"/>
                    </a:lnTo>
                    <a:lnTo>
                      <a:pt x="260" y="224"/>
                    </a:lnTo>
                    <a:lnTo>
                      <a:pt x="260" y="146"/>
                    </a:lnTo>
                    <a:lnTo>
                      <a:pt x="205" y="86"/>
                    </a:lnTo>
                    <a:lnTo>
                      <a:pt x="57" y="6"/>
                    </a:lnTo>
                    <a:lnTo>
                      <a:pt x="0" y="0"/>
                    </a:lnTo>
                    <a:lnTo>
                      <a:pt x="321" y="0"/>
                    </a:lnTo>
                    <a:lnTo>
                      <a:pt x="513" y="65"/>
                    </a:lnTo>
                    <a:lnTo>
                      <a:pt x="625" y="120"/>
                    </a:lnTo>
                    <a:close/>
                  </a:path>
                </a:pathLst>
              </a:custGeom>
              <a:solidFill>
                <a:srgbClr val="F59E92"/>
              </a:solidFill>
              <a:ln w="9525">
                <a:noFill/>
                <a:round/>
                <a:headEnd/>
                <a:tailEnd/>
              </a:ln>
            </p:spPr>
            <p:txBody>
              <a:bodyPr/>
              <a:lstStyle/>
              <a:p>
                <a:endParaRPr lang="tr-TR"/>
              </a:p>
            </p:txBody>
          </p:sp>
          <p:sp>
            <p:nvSpPr>
              <p:cNvPr id="59498" name="Freeform 245"/>
              <p:cNvSpPr>
                <a:spLocks/>
              </p:cNvSpPr>
              <p:nvPr/>
            </p:nvSpPr>
            <p:spPr bwMode="auto">
              <a:xfrm>
                <a:off x="3289" y="2144"/>
                <a:ext cx="96" cy="115"/>
              </a:xfrm>
              <a:custGeom>
                <a:avLst/>
                <a:gdLst>
                  <a:gd name="T0" fmla="*/ 0 w 192"/>
                  <a:gd name="T1" fmla="*/ 0 h 232"/>
                  <a:gd name="T2" fmla="*/ 2 w 192"/>
                  <a:gd name="T3" fmla="*/ 0 h 232"/>
                  <a:gd name="T4" fmla="*/ 2 w 192"/>
                  <a:gd name="T5" fmla="*/ 1 h 232"/>
                  <a:gd name="T6" fmla="*/ 2 w 192"/>
                  <a:gd name="T7" fmla="*/ 1 h 232"/>
                  <a:gd name="T8" fmla="*/ 2 w 192"/>
                  <a:gd name="T9" fmla="*/ 1 h 232"/>
                  <a:gd name="T10" fmla="*/ 3 w 192"/>
                  <a:gd name="T11" fmla="*/ 1 h 232"/>
                  <a:gd name="T12" fmla="*/ 3 w 192"/>
                  <a:gd name="T13" fmla="*/ 1 h 232"/>
                  <a:gd name="T14" fmla="*/ 3 w 192"/>
                  <a:gd name="T15" fmla="*/ 1 h 232"/>
                  <a:gd name="T16" fmla="*/ 2 w 192"/>
                  <a:gd name="T17" fmla="*/ 1 h 232"/>
                  <a:gd name="T18" fmla="*/ 2 w 192"/>
                  <a:gd name="T19" fmla="*/ 2 h 232"/>
                  <a:gd name="T20" fmla="*/ 2 w 192"/>
                  <a:gd name="T21" fmla="*/ 3 h 232"/>
                  <a:gd name="T22" fmla="*/ 2 w 192"/>
                  <a:gd name="T23" fmla="*/ 3 h 232"/>
                  <a:gd name="T24" fmla="*/ 1 w 192"/>
                  <a:gd name="T25" fmla="*/ 2 h 232"/>
                  <a:gd name="T26" fmla="*/ 1 w 192"/>
                  <a:gd name="T27" fmla="*/ 0 h 232"/>
                  <a:gd name="T28" fmla="*/ 0 w 192"/>
                  <a:gd name="T29" fmla="*/ 0 h 232"/>
                  <a:gd name="T30" fmla="*/ 0 w 192"/>
                  <a:gd name="T31" fmla="*/ 0 h 2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2"/>
                  <a:gd name="T49" fmla="*/ 0 h 232"/>
                  <a:gd name="T50" fmla="*/ 192 w 192"/>
                  <a:gd name="T51" fmla="*/ 232 h 2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2" h="232">
                    <a:moveTo>
                      <a:pt x="0" y="0"/>
                    </a:moveTo>
                    <a:lnTo>
                      <a:pt x="70" y="59"/>
                    </a:lnTo>
                    <a:lnTo>
                      <a:pt x="93" y="78"/>
                    </a:lnTo>
                    <a:lnTo>
                      <a:pt x="110" y="91"/>
                    </a:lnTo>
                    <a:lnTo>
                      <a:pt x="127" y="97"/>
                    </a:lnTo>
                    <a:lnTo>
                      <a:pt x="192" y="89"/>
                    </a:lnTo>
                    <a:lnTo>
                      <a:pt x="173" y="103"/>
                    </a:lnTo>
                    <a:lnTo>
                      <a:pt x="135" y="120"/>
                    </a:lnTo>
                    <a:lnTo>
                      <a:pt x="87" y="126"/>
                    </a:lnTo>
                    <a:lnTo>
                      <a:pt x="70" y="154"/>
                    </a:lnTo>
                    <a:lnTo>
                      <a:pt x="76" y="198"/>
                    </a:lnTo>
                    <a:lnTo>
                      <a:pt x="85" y="232"/>
                    </a:lnTo>
                    <a:lnTo>
                      <a:pt x="34" y="183"/>
                    </a:lnTo>
                    <a:lnTo>
                      <a:pt x="11" y="63"/>
                    </a:lnTo>
                    <a:lnTo>
                      <a:pt x="0" y="0"/>
                    </a:lnTo>
                    <a:close/>
                  </a:path>
                </a:pathLst>
              </a:custGeom>
              <a:solidFill>
                <a:srgbClr val="C7695C"/>
              </a:solidFill>
              <a:ln w="9525">
                <a:noFill/>
                <a:round/>
                <a:headEnd/>
                <a:tailEnd/>
              </a:ln>
            </p:spPr>
            <p:txBody>
              <a:bodyPr/>
              <a:lstStyle/>
              <a:p>
                <a:endParaRPr lang="tr-TR"/>
              </a:p>
            </p:txBody>
          </p:sp>
          <p:sp>
            <p:nvSpPr>
              <p:cNvPr id="59499" name="Freeform 246"/>
              <p:cNvSpPr>
                <a:spLocks/>
              </p:cNvSpPr>
              <p:nvPr/>
            </p:nvSpPr>
            <p:spPr bwMode="auto">
              <a:xfrm>
                <a:off x="2688" y="2332"/>
                <a:ext cx="121" cy="38"/>
              </a:xfrm>
              <a:custGeom>
                <a:avLst/>
                <a:gdLst>
                  <a:gd name="T0" fmla="*/ 0 w 241"/>
                  <a:gd name="T1" fmla="*/ 1 h 76"/>
                  <a:gd name="T2" fmla="*/ 2 w 241"/>
                  <a:gd name="T3" fmla="*/ 1 h 76"/>
                  <a:gd name="T4" fmla="*/ 1 w 241"/>
                  <a:gd name="T5" fmla="*/ 0 h 76"/>
                  <a:gd name="T6" fmla="*/ 2 w 241"/>
                  <a:gd name="T7" fmla="*/ 1 h 76"/>
                  <a:gd name="T8" fmla="*/ 3 w 241"/>
                  <a:gd name="T9" fmla="*/ 1 h 76"/>
                  <a:gd name="T10" fmla="*/ 4 w 241"/>
                  <a:gd name="T11" fmla="*/ 0 h 76"/>
                  <a:gd name="T12" fmla="*/ 4 w 241"/>
                  <a:gd name="T13" fmla="*/ 1 h 76"/>
                  <a:gd name="T14" fmla="*/ 3 w 241"/>
                  <a:gd name="T15" fmla="*/ 1 h 76"/>
                  <a:gd name="T16" fmla="*/ 2 w 241"/>
                  <a:gd name="T17" fmla="*/ 1 h 76"/>
                  <a:gd name="T18" fmla="*/ 1 w 241"/>
                  <a:gd name="T19" fmla="*/ 1 h 76"/>
                  <a:gd name="T20" fmla="*/ 0 w 241"/>
                  <a:gd name="T21" fmla="*/ 1 h 76"/>
                  <a:gd name="T22" fmla="*/ 0 w 241"/>
                  <a:gd name="T23" fmla="*/ 1 h 76"/>
                  <a:gd name="T24" fmla="*/ 0 w 241"/>
                  <a:gd name="T25" fmla="*/ 1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1"/>
                  <a:gd name="T40" fmla="*/ 0 h 76"/>
                  <a:gd name="T41" fmla="*/ 241 w 241"/>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1" h="76">
                    <a:moveTo>
                      <a:pt x="0" y="17"/>
                    </a:moveTo>
                    <a:lnTo>
                      <a:pt x="66" y="50"/>
                    </a:lnTo>
                    <a:lnTo>
                      <a:pt x="40" y="0"/>
                    </a:lnTo>
                    <a:lnTo>
                      <a:pt x="112" y="27"/>
                    </a:lnTo>
                    <a:lnTo>
                      <a:pt x="175" y="12"/>
                    </a:lnTo>
                    <a:lnTo>
                      <a:pt x="241" y="0"/>
                    </a:lnTo>
                    <a:lnTo>
                      <a:pt x="230" y="31"/>
                    </a:lnTo>
                    <a:lnTo>
                      <a:pt x="165" y="50"/>
                    </a:lnTo>
                    <a:lnTo>
                      <a:pt x="102" y="67"/>
                    </a:lnTo>
                    <a:lnTo>
                      <a:pt x="40" y="76"/>
                    </a:lnTo>
                    <a:lnTo>
                      <a:pt x="0" y="36"/>
                    </a:lnTo>
                    <a:lnTo>
                      <a:pt x="0" y="17"/>
                    </a:lnTo>
                    <a:close/>
                  </a:path>
                </a:pathLst>
              </a:custGeom>
              <a:solidFill>
                <a:srgbClr val="E08477"/>
              </a:solidFill>
              <a:ln w="9525">
                <a:noFill/>
                <a:round/>
                <a:headEnd/>
                <a:tailEnd/>
              </a:ln>
            </p:spPr>
            <p:txBody>
              <a:bodyPr/>
              <a:lstStyle/>
              <a:p>
                <a:endParaRPr lang="tr-TR"/>
              </a:p>
            </p:txBody>
          </p:sp>
          <p:sp>
            <p:nvSpPr>
              <p:cNvPr id="59500" name="Freeform 247"/>
              <p:cNvSpPr>
                <a:spLocks/>
              </p:cNvSpPr>
              <p:nvPr/>
            </p:nvSpPr>
            <p:spPr bwMode="auto">
              <a:xfrm>
                <a:off x="2990" y="2355"/>
                <a:ext cx="90" cy="32"/>
              </a:xfrm>
              <a:custGeom>
                <a:avLst/>
                <a:gdLst>
                  <a:gd name="T0" fmla="*/ 0 w 181"/>
                  <a:gd name="T1" fmla="*/ 0 h 63"/>
                  <a:gd name="T2" fmla="*/ 1 w 181"/>
                  <a:gd name="T3" fmla="*/ 1 h 63"/>
                  <a:gd name="T4" fmla="*/ 1 w 181"/>
                  <a:gd name="T5" fmla="*/ 1 h 63"/>
                  <a:gd name="T6" fmla="*/ 2 w 181"/>
                  <a:gd name="T7" fmla="*/ 1 h 63"/>
                  <a:gd name="T8" fmla="*/ 1 w 181"/>
                  <a:gd name="T9" fmla="*/ 1 h 63"/>
                  <a:gd name="T10" fmla="*/ 0 w 181"/>
                  <a:gd name="T11" fmla="*/ 1 h 63"/>
                  <a:gd name="T12" fmla="*/ 0 w 181"/>
                  <a:gd name="T13" fmla="*/ 1 h 63"/>
                  <a:gd name="T14" fmla="*/ 0 w 181"/>
                  <a:gd name="T15" fmla="*/ 0 h 63"/>
                  <a:gd name="T16" fmla="*/ 0 w 181"/>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63"/>
                  <a:gd name="T29" fmla="*/ 181 w 181"/>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63">
                    <a:moveTo>
                      <a:pt x="0" y="0"/>
                    </a:moveTo>
                    <a:lnTo>
                      <a:pt x="65" y="28"/>
                    </a:lnTo>
                    <a:lnTo>
                      <a:pt x="112" y="40"/>
                    </a:lnTo>
                    <a:lnTo>
                      <a:pt x="181" y="25"/>
                    </a:lnTo>
                    <a:lnTo>
                      <a:pt x="124" y="59"/>
                    </a:lnTo>
                    <a:lnTo>
                      <a:pt x="19" y="63"/>
                    </a:lnTo>
                    <a:lnTo>
                      <a:pt x="15" y="40"/>
                    </a:lnTo>
                    <a:lnTo>
                      <a:pt x="0" y="0"/>
                    </a:lnTo>
                    <a:close/>
                  </a:path>
                </a:pathLst>
              </a:custGeom>
              <a:solidFill>
                <a:srgbClr val="E08477"/>
              </a:solidFill>
              <a:ln w="9525">
                <a:noFill/>
                <a:round/>
                <a:headEnd/>
                <a:tailEnd/>
              </a:ln>
            </p:spPr>
            <p:txBody>
              <a:bodyPr/>
              <a:lstStyle/>
              <a:p>
                <a:endParaRPr lang="tr-TR"/>
              </a:p>
            </p:txBody>
          </p:sp>
          <p:sp>
            <p:nvSpPr>
              <p:cNvPr id="59501" name="Freeform 248"/>
              <p:cNvSpPr>
                <a:spLocks/>
              </p:cNvSpPr>
              <p:nvPr/>
            </p:nvSpPr>
            <p:spPr bwMode="auto">
              <a:xfrm>
                <a:off x="3287" y="2282"/>
                <a:ext cx="12" cy="22"/>
              </a:xfrm>
              <a:custGeom>
                <a:avLst/>
                <a:gdLst>
                  <a:gd name="T0" fmla="*/ 0 w 25"/>
                  <a:gd name="T1" fmla="*/ 0 h 43"/>
                  <a:gd name="T2" fmla="*/ 0 w 25"/>
                  <a:gd name="T3" fmla="*/ 1 h 43"/>
                  <a:gd name="T4" fmla="*/ 0 w 25"/>
                  <a:gd name="T5" fmla="*/ 1 h 43"/>
                  <a:gd name="T6" fmla="*/ 0 w 25"/>
                  <a:gd name="T7" fmla="*/ 1 h 43"/>
                  <a:gd name="T8" fmla="*/ 0 w 25"/>
                  <a:gd name="T9" fmla="*/ 1 h 43"/>
                  <a:gd name="T10" fmla="*/ 0 w 25"/>
                  <a:gd name="T11" fmla="*/ 1 h 43"/>
                  <a:gd name="T12" fmla="*/ 0 w 25"/>
                  <a:gd name="T13" fmla="*/ 0 h 43"/>
                  <a:gd name="T14" fmla="*/ 0 w 25"/>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17" y="0"/>
                    </a:moveTo>
                    <a:lnTo>
                      <a:pt x="19" y="20"/>
                    </a:lnTo>
                    <a:lnTo>
                      <a:pt x="25" y="32"/>
                    </a:lnTo>
                    <a:lnTo>
                      <a:pt x="25" y="43"/>
                    </a:lnTo>
                    <a:lnTo>
                      <a:pt x="0" y="41"/>
                    </a:lnTo>
                    <a:lnTo>
                      <a:pt x="0" y="13"/>
                    </a:lnTo>
                    <a:lnTo>
                      <a:pt x="17" y="0"/>
                    </a:lnTo>
                    <a:close/>
                  </a:path>
                </a:pathLst>
              </a:custGeom>
              <a:solidFill>
                <a:srgbClr val="FFF2CC"/>
              </a:solidFill>
              <a:ln w="9525">
                <a:noFill/>
                <a:round/>
                <a:headEnd/>
                <a:tailEnd/>
              </a:ln>
            </p:spPr>
            <p:txBody>
              <a:bodyPr/>
              <a:lstStyle/>
              <a:p>
                <a:endParaRPr lang="tr-TR"/>
              </a:p>
            </p:txBody>
          </p:sp>
          <p:sp>
            <p:nvSpPr>
              <p:cNvPr id="59502" name="Freeform 249"/>
              <p:cNvSpPr>
                <a:spLocks/>
              </p:cNvSpPr>
              <p:nvPr/>
            </p:nvSpPr>
            <p:spPr bwMode="auto">
              <a:xfrm>
                <a:off x="3279" y="2254"/>
                <a:ext cx="32" cy="26"/>
              </a:xfrm>
              <a:custGeom>
                <a:avLst/>
                <a:gdLst>
                  <a:gd name="T0" fmla="*/ 1 w 63"/>
                  <a:gd name="T1" fmla="*/ 0 h 53"/>
                  <a:gd name="T2" fmla="*/ 1 w 63"/>
                  <a:gd name="T3" fmla="*/ 0 h 53"/>
                  <a:gd name="T4" fmla="*/ 1 w 63"/>
                  <a:gd name="T5" fmla="*/ 0 h 53"/>
                  <a:gd name="T6" fmla="*/ 0 w 63"/>
                  <a:gd name="T7" fmla="*/ 0 h 53"/>
                  <a:gd name="T8" fmla="*/ 1 w 63"/>
                  <a:gd name="T9" fmla="*/ 0 h 53"/>
                  <a:gd name="T10" fmla="*/ 1 w 63"/>
                  <a:gd name="T11" fmla="*/ 0 h 53"/>
                  <a:gd name="T12" fmla="*/ 1 w 63"/>
                  <a:gd name="T13" fmla="*/ 0 h 53"/>
                  <a:gd name="T14" fmla="*/ 1 w 63"/>
                  <a:gd name="T15" fmla="*/ 0 h 53"/>
                  <a:gd name="T16" fmla="*/ 1 w 63"/>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53"/>
                  <a:gd name="T29" fmla="*/ 63 w 63"/>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53">
                    <a:moveTo>
                      <a:pt x="63" y="5"/>
                    </a:moveTo>
                    <a:lnTo>
                      <a:pt x="42" y="36"/>
                    </a:lnTo>
                    <a:lnTo>
                      <a:pt x="19" y="47"/>
                    </a:lnTo>
                    <a:lnTo>
                      <a:pt x="0" y="53"/>
                    </a:lnTo>
                    <a:lnTo>
                      <a:pt x="2" y="38"/>
                    </a:lnTo>
                    <a:lnTo>
                      <a:pt x="34" y="19"/>
                    </a:lnTo>
                    <a:lnTo>
                      <a:pt x="51" y="0"/>
                    </a:lnTo>
                    <a:lnTo>
                      <a:pt x="63" y="5"/>
                    </a:lnTo>
                    <a:close/>
                  </a:path>
                </a:pathLst>
              </a:custGeom>
              <a:solidFill>
                <a:srgbClr val="FFF2CC"/>
              </a:solidFill>
              <a:ln w="9525">
                <a:noFill/>
                <a:round/>
                <a:headEnd/>
                <a:tailEnd/>
              </a:ln>
            </p:spPr>
            <p:txBody>
              <a:bodyPr/>
              <a:lstStyle/>
              <a:p>
                <a:endParaRPr lang="tr-TR"/>
              </a:p>
            </p:txBody>
          </p:sp>
          <p:sp>
            <p:nvSpPr>
              <p:cNvPr id="59503" name="Freeform 250"/>
              <p:cNvSpPr>
                <a:spLocks/>
              </p:cNvSpPr>
              <p:nvPr/>
            </p:nvSpPr>
            <p:spPr bwMode="auto">
              <a:xfrm>
                <a:off x="2483" y="1894"/>
                <a:ext cx="515" cy="480"/>
              </a:xfrm>
              <a:custGeom>
                <a:avLst/>
                <a:gdLst>
                  <a:gd name="T0" fmla="*/ 14 w 1030"/>
                  <a:gd name="T1" fmla="*/ 0 h 962"/>
                  <a:gd name="T2" fmla="*/ 13 w 1030"/>
                  <a:gd name="T3" fmla="*/ 2 h 962"/>
                  <a:gd name="T4" fmla="*/ 12 w 1030"/>
                  <a:gd name="T5" fmla="*/ 3 h 962"/>
                  <a:gd name="T6" fmla="*/ 13 w 1030"/>
                  <a:gd name="T7" fmla="*/ 3 h 962"/>
                  <a:gd name="T8" fmla="*/ 14 w 1030"/>
                  <a:gd name="T9" fmla="*/ 3 h 962"/>
                  <a:gd name="T10" fmla="*/ 15 w 1030"/>
                  <a:gd name="T11" fmla="*/ 4 h 962"/>
                  <a:gd name="T12" fmla="*/ 16 w 1030"/>
                  <a:gd name="T13" fmla="*/ 5 h 962"/>
                  <a:gd name="T14" fmla="*/ 15 w 1030"/>
                  <a:gd name="T15" fmla="*/ 4 h 962"/>
                  <a:gd name="T16" fmla="*/ 13 w 1030"/>
                  <a:gd name="T17" fmla="*/ 3 h 962"/>
                  <a:gd name="T18" fmla="*/ 12 w 1030"/>
                  <a:gd name="T19" fmla="*/ 4 h 962"/>
                  <a:gd name="T20" fmla="*/ 12 w 1030"/>
                  <a:gd name="T21" fmla="*/ 4 h 962"/>
                  <a:gd name="T22" fmla="*/ 12 w 1030"/>
                  <a:gd name="T23" fmla="*/ 5 h 962"/>
                  <a:gd name="T24" fmla="*/ 12 w 1030"/>
                  <a:gd name="T25" fmla="*/ 5 h 962"/>
                  <a:gd name="T26" fmla="*/ 11 w 1030"/>
                  <a:gd name="T27" fmla="*/ 6 h 962"/>
                  <a:gd name="T28" fmla="*/ 11 w 1030"/>
                  <a:gd name="T29" fmla="*/ 7 h 962"/>
                  <a:gd name="T30" fmla="*/ 10 w 1030"/>
                  <a:gd name="T31" fmla="*/ 8 h 962"/>
                  <a:gd name="T32" fmla="*/ 10 w 1030"/>
                  <a:gd name="T33" fmla="*/ 10 h 962"/>
                  <a:gd name="T34" fmla="*/ 10 w 1030"/>
                  <a:gd name="T35" fmla="*/ 10 h 962"/>
                  <a:gd name="T36" fmla="*/ 9 w 1030"/>
                  <a:gd name="T37" fmla="*/ 10 h 962"/>
                  <a:gd name="T38" fmla="*/ 9 w 1030"/>
                  <a:gd name="T39" fmla="*/ 11 h 962"/>
                  <a:gd name="T40" fmla="*/ 10 w 1030"/>
                  <a:gd name="T41" fmla="*/ 11 h 962"/>
                  <a:gd name="T42" fmla="*/ 9 w 1030"/>
                  <a:gd name="T43" fmla="*/ 12 h 962"/>
                  <a:gd name="T44" fmla="*/ 10 w 1030"/>
                  <a:gd name="T45" fmla="*/ 13 h 962"/>
                  <a:gd name="T46" fmla="*/ 11 w 1030"/>
                  <a:gd name="T47" fmla="*/ 13 h 962"/>
                  <a:gd name="T48" fmla="*/ 10 w 1030"/>
                  <a:gd name="T49" fmla="*/ 13 h 962"/>
                  <a:gd name="T50" fmla="*/ 9 w 1030"/>
                  <a:gd name="T51" fmla="*/ 14 h 962"/>
                  <a:gd name="T52" fmla="*/ 9 w 1030"/>
                  <a:gd name="T53" fmla="*/ 13 h 962"/>
                  <a:gd name="T54" fmla="*/ 9 w 1030"/>
                  <a:gd name="T55" fmla="*/ 13 h 962"/>
                  <a:gd name="T56" fmla="*/ 9 w 1030"/>
                  <a:gd name="T57" fmla="*/ 12 h 962"/>
                  <a:gd name="T58" fmla="*/ 8 w 1030"/>
                  <a:gd name="T59" fmla="*/ 10 h 962"/>
                  <a:gd name="T60" fmla="*/ 7 w 1030"/>
                  <a:gd name="T61" fmla="*/ 10 h 962"/>
                  <a:gd name="T62" fmla="*/ 5 w 1030"/>
                  <a:gd name="T63" fmla="*/ 11 h 962"/>
                  <a:gd name="T64" fmla="*/ 5 w 1030"/>
                  <a:gd name="T65" fmla="*/ 13 h 962"/>
                  <a:gd name="T66" fmla="*/ 7 w 1030"/>
                  <a:gd name="T67" fmla="*/ 14 h 962"/>
                  <a:gd name="T68" fmla="*/ 8 w 1030"/>
                  <a:gd name="T69" fmla="*/ 14 h 962"/>
                  <a:gd name="T70" fmla="*/ 7 w 1030"/>
                  <a:gd name="T71" fmla="*/ 15 h 962"/>
                  <a:gd name="T72" fmla="*/ 5 w 1030"/>
                  <a:gd name="T73" fmla="*/ 13 h 962"/>
                  <a:gd name="T74" fmla="*/ 5 w 1030"/>
                  <a:gd name="T75" fmla="*/ 13 h 962"/>
                  <a:gd name="T76" fmla="*/ 4 w 1030"/>
                  <a:gd name="T77" fmla="*/ 12 h 962"/>
                  <a:gd name="T78" fmla="*/ 4 w 1030"/>
                  <a:gd name="T79" fmla="*/ 10 h 962"/>
                  <a:gd name="T80" fmla="*/ 2 w 1030"/>
                  <a:gd name="T81" fmla="*/ 8 h 962"/>
                  <a:gd name="T82" fmla="*/ 1 w 1030"/>
                  <a:gd name="T83" fmla="*/ 8 h 962"/>
                  <a:gd name="T84" fmla="*/ 0 w 1030"/>
                  <a:gd name="T85" fmla="*/ 7 h 962"/>
                  <a:gd name="T86" fmla="*/ 1 w 1030"/>
                  <a:gd name="T87" fmla="*/ 4 h 962"/>
                  <a:gd name="T88" fmla="*/ 2 w 1030"/>
                  <a:gd name="T89" fmla="*/ 4 h 962"/>
                  <a:gd name="T90" fmla="*/ 4 w 1030"/>
                  <a:gd name="T91" fmla="*/ 4 h 962"/>
                  <a:gd name="T92" fmla="*/ 8 w 1030"/>
                  <a:gd name="T93" fmla="*/ 3 h 962"/>
                  <a:gd name="T94" fmla="*/ 8 w 1030"/>
                  <a:gd name="T95" fmla="*/ 3 h 962"/>
                  <a:gd name="T96" fmla="*/ 9 w 1030"/>
                  <a:gd name="T97" fmla="*/ 2 h 962"/>
                  <a:gd name="T98" fmla="*/ 10 w 1030"/>
                  <a:gd name="T99" fmla="*/ 2 h 962"/>
                  <a:gd name="T100" fmla="*/ 10 w 1030"/>
                  <a:gd name="T101" fmla="*/ 2 h 962"/>
                  <a:gd name="T102" fmla="*/ 11 w 1030"/>
                  <a:gd name="T103" fmla="*/ 1 h 962"/>
                  <a:gd name="T104" fmla="*/ 11 w 1030"/>
                  <a:gd name="T105" fmla="*/ 1 h 962"/>
                  <a:gd name="T106" fmla="*/ 12 w 1030"/>
                  <a:gd name="T107" fmla="*/ 1 h 962"/>
                  <a:gd name="T108" fmla="*/ 12 w 1030"/>
                  <a:gd name="T109" fmla="*/ 0 h 962"/>
                  <a:gd name="T110" fmla="*/ 13 w 1030"/>
                  <a:gd name="T111" fmla="*/ 0 h 962"/>
                  <a:gd name="T112" fmla="*/ 14 w 1030"/>
                  <a:gd name="T113" fmla="*/ 0 h 962"/>
                  <a:gd name="T114" fmla="*/ 15 w 1030"/>
                  <a:gd name="T115" fmla="*/ 0 h 962"/>
                  <a:gd name="T116" fmla="*/ 14 w 1030"/>
                  <a:gd name="T117" fmla="*/ 0 h 962"/>
                  <a:gd name="T118" fmla="*/ 14 w 1030"/>
                  <a:gd name="T119" fmla="*/ 0 h 9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0"/>
                  <a:gd name="T181" fmla="*/ 0 h 962"/>
                  <a:gd name="T182" fmla="*/ 1030 w 1030"/>
                  <a:gd name="T183" fmla="*/ 962 h 9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0" h="962">
                    <a:moveTo>
                      <a:pt x="928" y="48"/>
                    </a:moveTo>
                    <a:lnTo>
                      <a:pt x="855" y="133"/>
                    </a:lnTo>
                    <a:lnTo>
                      <a:pt x="800" y="230"/>
                    </a:lnTo>
                    <a:lnTo>
                      <a:pt x="842" y="223"/>
                    </a:lnTo>
                    <a:lnTo>
                      <a:pt x="924" y="242"/>
                    </a:lnTo>
                    <a:lnTo>
                      <a:pt x="1006" y="312"/>
                    </a:lnTo>
                    <a:lnTo>
                      <a:pt x="1030" y="342"/>
                    </a:lnTo>
                    <a:lnTo>
                      <a:pt x="949" y="289"/>
                    </a:lnTo>
                    <a:lnTo>
                      <a:pt x="878" y="249"/>
                    </a:lnTo>
                    <a:lnTo>
                      <a:pt x="815" y="261"/>
                    </a:lnTo>
                    <a:lnTo>
                      <a:pt x="793" y="297"/>
                    </a:lnTo>
                    <a:lnTo>
                      <a:pt x="774" y="325"/>
                    </a:lnTo>
                    <a:lnTo>
                      <a:pt x="758" y="346"/>
                    </a:lnTo>
                    <a:lnTo>
                      <a:pt x="741" y="416"/>
                    </a:lnTo>
                    <a:lnTo>
                      <a:pt x="707" y="472"/>
                    </a:lnTo>
                    <a:lnTo>
                      <a:pt x="637" y="572"/>
                    </a:lnTo>
                    <a:lnTo>
                      <a:pt x="633" y="650"/>
                    </a:lnTo>
                    <a:lnTo>
                      <a:pt x="663" y="669"/>
                    </a:lnTo>
                    <a:lnTo>
                      <a:pt x="580" y="665"/>
                    </a:lnTo>
                    <a:lnTo>
                      <a:pt x="599" y="732"/>
                    </a:lnTo>
                    <a:lnTo>
                      <a:pt x="641" y="732"/>
                    </a:lnTo>
                    <a:lnTo>
                      <a:pt x="614" y="778"/>
                    </a:lnTo>
                    <a:lnTo>
                      <a:pt x="637" y="852"/>
                    </a:lnTo>
                    <a:lnTo>
                      <a:pt x="709" y="886"/>
                    </a:lnTo>
                    <a:lnTo>
                      <a:pt x="648" y="895"/>
                    </a:lnTo>
                    <a:lnTo>
                      <a:pt x="618" y="918"/>
                    </a:lnTo>
                    <a:lnTo>
                      <a:pt x="567" y="861"/>
                    </a:lnTo>
                    <a:lnTo>
                      <a:pt x="605" y="871"/>
                    </a:lnTo>
                    <a:lnTo>
                      <a:pt x="567" y="772"/>
                    </a:lnTo>
                    <a:lnTo>
                      <a:pt x="544" y="673"/>
                    </a:lnTo>
                    <a:lnTo>
                      <a:pt x="454" y="673"/>
                    </a:lnTo>
                    <a:lnTo>
                      <a:pt x="346" y="732"/>
                    </a:lnTo>
                    <a:lnTo>
                      <a:pt x="357" y="836"/>
                    </a:lnTo>
                    <a:lnTo>
                      <a:pt x="462" y="911"/>
                    </a:lnTo>
                    <a:lnTo>
                      <a:pt x="532" y="943"/>
                    </a:lnTo>
                    <a:lnTo>
                      <a:pt x="470" y="962"/>
                    </a:lnTo>
                    <a:lnTo>
                      <a:pt x="342" y="876"/>
                    </a:lnTo>
                    <a:lnTo>
                      <a:pt x="321" y="846"/>
                    </a:lnTo>
                    <a:lnTo>
                      <a:pt x="299" y="787"/>
                    </a:lnTo>
                    <a:lnTo>
                      <a:pt x="291" y="646"/>
                    </a:lnTo>
                    <a:lnTo>
                      <a:pt x="175" y="557"/>
                    </a:lnTo>
                    <a:lnTo>
                      <a:pt x="34" y="521"/>
                    </a:lnTo>
                    <a:lnTo>
                      <a:pt x="0" y="510"/>
                    </a:lnTo>
                    <a:lnTo>
                      <a:pt x="46" y="261"/>
                    </a:lnTo>
                    <a:lnTo>
                      <a:pt x="143" y="261"/>
                    </a:lnTo>
                    <a:lnTo>
                      <a:pt x="299" y="272"/>
                    </a:lnTo>
                    <a:lnTo>
                      <a:pt x="525" y="211"/>
                    </a:lnTo>
                    <a:lnTo>
                      <a:pt x="544" y="200"/>
                    </a:lnTo>
                    <a:lnTo>
                      <a:pt x="593" y="169"/>
                    </a:lnTo>
                    <a:lnTo>
                      <a:pt x="625" y="150"/>
                    </a:lnTo>
                    <a:lnTo>
                      <a:pt x="660" y="130"/>
                    </a:lnTo>
                    <a:lnTo>
                      <a:pt x="694" y="109"/>
                    </a:lnTo>
                    <a:lnTo>
                      <a:pt x="726" y="86"/>
                    </a:lnTo>
                    <a:lnTo>
                      <a:pt x="758" y="67"/>
                    </a:lnTo>
                    <a:lnTo>
                      <a:pt x="791" y="50"/>
                    </a:lnTo>
                    <a:lnTo>
                      <a:pt x="852" y="25"/>
                    </a:lnTo>
                    <a:lnTo>
                      <a:pt x="912" y="8"/>
                    </a:lnTo>
                    <a:lnTo>
                      <a:pt x="956" y="0"/>
                    </a:lnTo>
                    <a:lnTo>
                      <a:pt x="928" y="48"/>
                    </a:lnTo>
                    <a:close/>
                  </a:path>
                </a:pathLst>
              </a:custGeom>
              <a:solidFill>
                <a:srgbClr val="E08477"/>
              </a:solidFill>
              <a:ln w="9525">
                <a:noFill/>
                <a:round/>
                <a:headEnd/>
                <a:tailEnd/>
              </a:ln>
            </p:spPr>
            <p:txBody>
              <a:bodyPr/>
              <a:lstStyle/>
              <a:p>
                <a:endParaRPr lang="tr-TR"/>
              </a:p>
            </p:txBody>
          </p:sp>
          <p:sp>
            <p:nvSpPr>
              <p:cNvPr id="59504" name="Freeform 251"/>
              <p:cNvSpPr>
                <a:spLocks/>
              </p:cNvSpPr>
              <p:nvPr/>
            </p:nvSpPr>
            <p:spPr bwMode="auto">
              <a:xfrm>
                <a:off x="2875" y="1906"/>
                <a:ext cx="74" cy="80"/>
              </a:xfrm>
              <a:custGeom>
                <a:avLst/>
                <a:gdLst>
                  <a:gd name="T0" fmla="*/ 2 w 148"/>
                  <a:gd name="T1" fmla="*/ 0 h 160"/>
                  <a:gd name="T2" fmla="*/ 1 w 148"/>
                  <a:gd name="T3" fmla="*/ 1 h 160"/>
                  <a:gd name="T4" fmla="*/ 1 w 148"/>
                  <a:gd name="T5" fmla="*/ 3 h 160"/>
                  <a:gd name="T6" fmla="*/ 1 w 148"/>
                  <a:gd name="T7" fmla="*/ 3 h 160"/>
                  <a:gd name="T8" fmla="*/ 0 w 148"/>
                  <a:gd name="T9" fmla="*/ 3 h 160"/>
                  <a:gd name="T10" fmla="*/ 1 w 148"/>
                  <a:gd name="T11" fmla="*/ 2 h 160"/>
                  <a:gd name="T12" fmla="*/ 1 w 148"/>
                  <a:gd name="T13" fmla="*/ 1 h 160"/>
                  <a:gd name="T14" fmla="*/ 1 w 148"/>
                  <a:gd name="T15" fmla="*/ 1 h 160"/>
                  <a:gd name="T16" fmla="*/ 1 w 148"/>
                  <a:gd name="T17" fmla="*/ 1 h 160"/>
                  <a:gd name="T18" fmla="*/ 2 w 148"/>
                  <a:gd name="T19" fmla="*/ 0 h 160"/>
                  <a:gd name="T20" fmla="*/ 2 w 148"/>
                  <a:gd name="T21" fmla="*/ 0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160"/>
                  <a:gd name="T35" fmla="*/ 148 w 148"/>
                  <a:gd name="T36" fmla="*/ 160 h 1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160">
                    <a:moveTo>
                      <a:pt x="148" y="0"/>
                    </a:moveTo>
                    <a:lnTo>
                      <a:pt x="91" y="70"/>
                    </a:lnTo>
                    <a:lnTo>
                      <a:pt x="44" y="129"/>
                    </a:lnTo>
                    <a:lnTo>
                      <a:pt x="27" y="160"/>
                    </a:lnTo>
                    <a:lnTo>
                      <a:pt x="0" y="156"/>
                    </a:lnTo>
                    <a:lnTo>
                      <a:pt x="8" y="124"/>
                    </a:lnTo>
                    <a:lnTo>
                      <a:pt x="42" y="93"/>
                    </a:lnTo>
                    <a:lnTo>
                      <a:pt x="50" y="55"/>
                    </a:lnTo>
                    <a:lnTo>
                      <a:pt x="103" y="23"/>
                    </a:lnTo>
                    <a:lnTo>
                      <a:pt x="148" y="0"/>
                    </a:lnTo>
                    <a:close/>
                  </a:path>
                </a:pathLst>
              </a:custGeom>
              <a:solidFill>
                <a:srgbClr val="C7695C"/>
              </a:solidFill>
              <a:ln w="9525">
                <a:noFill/>
                <a:round/>
                <a:headEnd/>
                <a:tailEnd/>
              </a:ln>
            </p:spPr>
            <p:txBody>
              <a:bodyPr/>
              <a:lstStyle/>
              <a:p>
                <a:endParaRPr lang="tr-TR"/>
              </a:p>
            </p:txBody>
          </p:sp>
          <p:sp>
            <p:nvSpPr>
              <p:cNvPr id="59505" name="Freeform 252"/>
              <p:cNvSpPr>
                <a:spLocks/>
              </p:cNvSpPr>
              <p:nvPr/>
            </p:nvSpPr>
            <p:spPr bwMode="auto">
              <a:xfrm>
                <a:off x="2438" y="2282"/>
                <a:ext cx="284" cy="100"/>
              </a:xfrm>
              <a:custGeom>
                <a:avLst/>
                <a:gdLst>
                  <a:gd name="T0" fmla="*/ 1 w 566"/>
                  <a:gd name="T1" fmla="*/ 0 h 199"/>
                  <a:gd name="T2" fmla="*/ 1 w 566"/>
                  <a:gd name="T3" fmla="*/ 1 h 199"/>
                  <a:gd name="T4" fmla="*/ 2 w 566"/>
                  <a:gd name="T5" fmla="*/ 1 h 199"/>
                  <a:gd name="T6" fmla="*/ 2 w 566"/>
                  <a:gd name="T7" fmla="*/ 2 h 199"/>
                  <a:gd name="T8" fmla="*/ 3 w 566"/>
                  <a:gd name="T9" fmla="*/ 2 h 199"/>
                  <a:gd name="T10" fmla="*/ 5 w 566"/>
                  <a:gd name="T11" fmla="*/ 2 h 199"/>
                  <a:gd name="T12" fmla="*/ 5 w 566"/>
                  <a:gd name="T13" fmla="*/ 2 h 199"/>
                  <a:gd name="T14" fmla="*/ 7 w 566"/>
                  <a:gd name="T15" fmla="*/ 3 h 199"/>
                  <a:gd name="T16" fmla="*/ 8 w 566"/>
                  <a:gd name="T17" fmla="*/ 3 h 199"/>
                  <a:gd name="T18" fmla="*/ 8 w 566"/>
                  <a:gd name="T19" fmla="*/ 3 h 199"/>
                  <a:gd name="T20" fmla="*/ 8 w 566"/>
                  <a:gd name="T21" fmla="*/ 2 h 199"/>
                  <a:gd name="T22" fmla="*/ 9 w 566"/>
                  <a:gd name="T23" fmla="*/ 3 h 199"/>
                  <a:gd name="T24" fmla="*/ 8 w 566"/>
                  <a:gd name="T25" fmla="*/ 3 h 199"/>
                  <a:gd name="T26" fmla="*/ 6 w 566"/>
                  <a:gd name="T27" fmla="*/ 4 h 199"/>
                  <a:gd name="T28" fmla="*/ 5 w 566"/>
                  <a:gd name="T29" fmla="*/ 3 h 199"/>
                  <a:gd name="T30" fmla="*/ 4 w 566"/>
                  <a:gd name="T31" fmla="*/ 3 h 199"/>
                  <a:gd name="T32" fmla="*/ 0 w 566"/>
                  <a:gd name="T33" fmla="*/ 3 h 199"/>
                  <a:gd name="T34" fmla="*/ 1 w 566"/>
                  <a:gd name="T35" fmla="*/ 0 h 199"/>
                  <a:gd name="T36" fmla="*/ 1 w 566"/>
                  <a:gd name="T37" fmla="*/ 0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6"/>
                  <a:gd name="T58" fmla="*/ 0 h 199"/>
                  <a:gd name="T59" fmla="*/ 566 w 566"/>
                  <a:gd name="T60" fmla="*/ 199 h 1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6" h="199">
                    <a:moveTo>
                      <a:pt x="11" y="0"/>
                    </a:moveTo>
                    <a:lnTo>
                      <a:pt x="45" y="9"/>
                    </a:lnTo>
                    <a:lnTo>
                      <a:pt x="93" y="32"/>
                    </a:lnTo>
                    <a:lnTo>
                      <a:pt x="123" y="76"/>
                    </a:lnTo>
                    <a:lnTo>
                      <a:pt x="139" y="106"/>
                    </a:lnTo>
                    <a:lnTo>
                      <a:pt x="264" y="121"/>
                    </a:lnTo>
                    <a:lnTo>
                      <a:pt x="287" y="110"/>
                    </a:lnTo>
                    <a:lnTo>
                      <a:pt x="384" y="169"/>
                    </a:lnTo>
                    <a:lnTo>
                      <a:pt x="454" y="172"/>
                    </a:lnTo>
                    <a:lnTo>
                      <a:pt x="479" y="155"/>
                    </a:lnTo>
                    <a:lnTo>
                      <a:pt x="484" y="125"/>
                    </a:lnTo>
                    <a:lnTo>
                      <a:pt x="566" y="176"/>
                    </a:lnTo>
                    <a:lnTo>
                      <a:pt x="481" y="191"/>
                    </a:lnTo>
                    <a:lnTo>
                      <a:pt x="376" y="199"/>
                    </a:lnTo>
                    <a:lnTo>
                      <a:pt x="313" y="148"/>
                    </a:lnTo>
                    <a:lnTo>
                      <a:pt x="224" y="140"/>
                    </a:lnTo>
                    <a:lnTo>
                      <a:pt x="0" y="140"/>
                    </a:lnTo>
                    <a:lnTo>
                      <a:pt x="11" y="0"/>
                    </a:lnTo>
                    <a:close/>
                  </a:path>
                </a:pathLst>
              </a:custGeom>
              <a:solidFill>
                <a:srgbClr val="E08477"/>
              </a:solidFill>
              <a:ln w="9525">
                <a:noFill/>
                <a:round/>
                <a:headEnd/>
                <a:tailEnd/>
              </a:ln>
            </p:spPr>
            <p:txBody>
              <a:bodyPr/>
              <a:lstStyle/>
              <a:p>
                <a:endParaRPr lang="tr-TR"/>
              </a:p>
            </p:txBody>
          </p:sp>
          <p:sp>
            <p:nvSpPr>
              <p:cNvPr id="59506" name="Freeform 253"/>
              <p:cNvSpPr>
                <a:spLocks/>
              </p:cNvSpPr>
              <p:nvPr/>
            </p:nvSpPr>
            <p:spPr bwMode="auto">
              <a:xfrm>
                <a:off x="2436" y="2302"/>
                <a:ext cx="58" cy="53"/>
              </a:xfrm>
              <a:custGeom>
                <a:avLst/>
                <a:gdLst>
                  <a:gd name="T0" fmla="*/ 0 w 118"/>
                  <a:gd name="T1" fmla="*/ 0 h 107"/>
                  <a:gd name="T2" fmla="*/ 1 w 118"/>
                  <a:gd name="T3" fmla="*/ 0 h 107"/>
                  <a:gd name="T4" fmla="*/ 1 w 118"/>
                  <a:gd name="T5" fmla="*/ 0 h 107"/>
                  <a:gd name="T6" fmla="*/ 1 w 118"/>
                  <a:gd name="T7" fmla="*/ 1 h 107"/>
                  <a:gd name="T8" fmla="*/ 1 w 118"/>
                  <a:gd name="T9" fmla="*/ 1 h 107"/>
                  <a:gd name="T10" fmla="*/ 0 w 118"/>
                  <a:gd name="T11" fmla="*/ 1 h 107"/>
                  <a:gd name="T12" fmla="*/ 0 w 118"/>
                  <a:gd name="T13" fmla="*/ 1 h 107"/>
                  <a:gd name="T14" fmla="*/ 0 w 118"/>
                  <a:gd name="T15" fmla="*/ 1 h 107"/>
                  <a:gd name="T16" fmla="*/ 0 w 118"/>
                  <a:gd name="T17" fmla="*/ 0 h 107"/>
                  <a:gd name="T18" fmla="*/ 0 w 118"/>
                  <a:gd name="T19" fmla="*/ 0 h 107"/>
                  <a:gd name="T20" fmla="*/ 0 w 118"/>
                  <a:gd name="T21" fmla="*/ 0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107"/>
                  <a:gd name="T35" fmla="*/ 118 w 118"/>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107">
                    <a:moveTo>
                      <a:pt x="19" y="0"/>
                    </a:moveTo>
                    <a:lnTo>
                      <a:pt x="76" y="10"/>
                    </a:lnTo>
                    <a:lnTo>
                      <a:pt x="105" y="52"/>
                    </a:lnTo>
                    <a:lnTo>
                      <a:pt x="118" y="80"/>
                    </a:lnTo>
                    <a:lnTo>
                      <a:pt x="68" y="90"/>
                    </a:lnTo>
                    <a:lnTo>
                      <a:pt x="27" y="95"/>
                    </a:lnTo>
                    <a:lnTo>
                      <a:pt x="11" y="107"/>
                    </a:lnTo>
                    <a:lnTo>
                      <a:pt x="0" y="95"/>
                    </a:lnTo>
                    <a:lnTo>
                      <a:pt x="11" y="38"/>
                    </a:lnTo>
                    <a:lnTo>
                      <a:pt x="19" y="0"/>
                    </a:lnTo>
                    <a:close/>
                  </a:path>
                </a:pathLst>
              </a:custGeom>
              <a:solidFill>
                <a:srgbClr val="C7695C"/>
              </a:solidFill>
              <a:ln w="9525">
                <a:noFill/>
                <a:round/>
                <a:headEnd/>
                <a:tailEnd/>
              </a:ln>
            </p:spPr>
            <p:txBody>
              <a:bodyPr/>
              <a:lstStyle/>
              <a:p>
                <a:endParaRPr lang="tr-TR"/>
              </a:p>
            </p:txBody>
          </p:sp>
          <p:sp>
            <p:nvSpPr>
              <p:cNvPr id="59507" name="Freeform 254"/>
              <p:cNvSpPr>
                <a:spLocks/>
              </p:cNvSpPr>
              <p:nvPr/>
            </p:nvSpPr>
            <p:spPr bwMode="auto">
              <a:xfrm>
                <a:off x="2633" y="2245"/>
                <a:ext cx="103" cy="128"/>
              </a:xfrm>
              <a:custGeom>
                <a:avLst/>
                <a:gdLst>
                  <a:gd name="T0" fmla="*/ 3 w 206"/>
                  <a:gd name="T1" fmla="*/ 4 h 255"/>
                  <a:gd name="T2" fmla="*/ 2 w 206"/>
                  <a:gd name="T3" fmla="*/ 3 h 255"/>
                  <a:gd name="T4" fmla="*/ 1 w 206"/>
                  <a:gd name="T5" fmla="*/ 3 h 255"/>
                  <a:gd name="T6" fmla="*/ 1 w 206"/>
                  <a:gd name="T7" fmla="*/ 2 h 255"/>
                  <a:gd name="T8" fmla="*/ 1 w 206"/>
                  <a:gd name="T9" fmla="*/ 1 h 255"/>
                  <a:gd name="T10" fmla="*/ 1 w 206"/>
                  <a:gd name="T11" fmla="*/ 0 h 255"/>
                  <a:gd name="T12" fmla="*/ 0 w 206"/>
                  <a:gd name="T13" fmla="*/ 2 h 255"/>
                  <a:gd name="T14" fmla="*/ 1 w 206"/>
                  <a:gd name="T15" fmla="*/ 2 h 255"/>
                  <a:gd name="T16" fmla="*/ 1 w 206"/>
                  <a:gd name="T17" fmla="*/ 3 h 255"/>
                  <a:gd name="T18" fmla="*/ 1 w 206"/>
                  <a:gd name="T19" fmla="*/ 3 h 255"/>
                  <a:gd name="T20" fmla="*/ 2 w 206"/>
                  <a:gd name="T21" fmla="*/ 4 h 255"/>
                  <a:gd name="T22" fmla="*/ 2 w 206"/>
                  <a:gd name="T23" fmla="*/ 4 h 255"/>
                  <a:gd name="T24" fmla="*/ 3 w 206"/>
                  <a:gd name="T25" fmla="*/ 4 h 255"/>
                  <a:gd name="T26" fmla="*/ 3 w 206"/>
                  <a:gd name="T27" fmla="*/ 4 h 255"/>
                  <a:gd name="T28" fmla="*/ 3 w 206"/>
                  <a:gd name="T29" fmla="*/ 4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6"/>
                  <a:gd name="T46" fmla="*/ 0 h 255"/>
                  <a:gd name="T47" fmla="*/ 206 w 206"/>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6" h="255">
                    <a:moveTo>
                      <a:pt x="206" y="247"/>
                    </a:moveTo>
                    <a:lnTo>
                      <a:pt x="103" y="187"/>
                    </a:lnTo>
                    <a:lnTo>
                      <a:pt x="42" y="137"/>
                    </a:lnTo>
                    <a:lnTo>
                      <a:pt x="21" y="76"/>
                    </a:lnTo>
                    <a:lnTo>
                      <a:pt x="31" y="33"/>
                    </a:lnTo>
                    <a:lnTo>
                      <a:pt x="4" y="0"/>
                    </a:lnTo>
                    <a:lnTo>
                      <a:pt x="0" y="109"/>
                    </a:lnTo>
                    <a:lnTo>
                      <a:pt x="10" y="128"/>
                    </a:lnTo>
                    <a:lnTo>
                      <a:pt x="23" y="147"/>
                    </a:lnTo>
                    <a:lnTo>
                      <a:pt x="42" y="168"/>
                    </a:lnTo>
                    <a:lnTo>
                      <a:pt x="88" y="209"/>
                    </a:lnTo>
                    <a:lnTo>
                      <a:pt x="111" y="228"/>
                    </a:lnTo>
                    <a:lnTo>
                      <a:pt x="166" y="255"/>
                    </a:lnTo>
                    <a:lnTo>
                      <a:pt x="206" y="247"/>
                    </a:lnTo>
                    <a:close/>
                  </a:path>
                </a:pathLst>
              </a:custGeom>
              <a:solidFill>
                <a:srgbClr val="C7695C"/>
              </a:solidFill>
              <a:ln w="9525">
                <a:noFill/>
                <a:round/>
                <a:headEnd/>
                <a:tailEnd/>
              </a:ln>
            </p:spPr>
            <p:txBody>
              <a:bodyPr/>
              <a:lstStyle/>
              <a:p>
                <a:endParaRPr lang="tr-TR"/>
              </a:p>
            </p:txBody>
          </p:sp>
          <p:sp>
            <p:nvSpPr>
              <p:cNvPr id="59508" name="Freeform 255"/>
              <p:cNvSpPr>
                <a:spLocks/>
              </p:cNvSpPr>
              <p:nvPr/>
            </p:nvSpPr>
            <p:spPr bwMode="auto">
              <a:xfrm>
                <a:off x="2762" y="2257"/>
                <a:ext cx="77" cy="85"/>
              </a:xfrm>
              <a:custGeom>
                <a:avLst/>
                <a:gdLst>
                  <a:gd name="T0" fmla="*/ 1 w 156"/>
                  <a:gd name="T1" fmla="*/ 2 h 171"/>
                  <a:gd name="T2" fmla="*/ 1 w 156"/>
                  <a:gd name="T3" fmla="*/ 2 h 171"/>
                  <a:gd name="T4" fmla="*/ 0 w 156"/>
                  <a:gd name="T5" fmla="*/ 2 h 171"/>
                  <a:gd name="T6" fmla="*/ 0 w 156"/>
                  <a:gd name="T7" fmla="*/ 0 h 171"/>
                  <a:gd name="T8" fmla="*/ 0 w 156"/>
                  <a:gd name="T9" fmla="*/ 0 h 171"/>
                  <a:gd name="T10" fmla="*/ 0 w 156"/>
                  <a:gd name="T11" fmla="*/ 0 h 171"/>
                  <a:gd name="T12" fmla="*/ 0 w 156"/>
                  <a:gd name="T13" fmla="*/ 1 h 171"/>
                  <a:gd name="T14" fmla="*/ 1 w 156"/>
                  <a:gd name="T15" fmla="*/ 2 h 171"/>
                  <a:gd name="T16" fmla="*/ 2 w 156"/>
                  <a:gd name="T17" fmla="*/ 2 h 171"/>
                  <a:gd name="T18" fmla="*/ 1 w 156"/>
                  <a:gd name="T19" fmla="*/ 2 h 171"/>
                  <a:gd name="T20" fmla="*/ 1 w 156"/>
                  <a:gd name="T21" fmla="*/ 2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1"/>
                  <a:gd name="T35" fmla="*/ 156 w 156"/>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1">
                    <a:moveTo>
                      <a:pt x="125" y="171"/>
                    </a:moveTo>
                    <a:lnTo>
                      <a:pt x="89" y="171"/>
                    </a:lnTo>
                    <a:lnTo>
                      <a:pt x="51" y="143"/>
                    </a:lnTo>
                    <a:lnTo>
                      <a:pt x="17" y="52"/>
                    </a:lnTo>
                    <a:lnTo>
                      <a:pt x="0" y="0"/>
                    </a:lnTo>
                    <a:lnTo>
                      <a:pt x="34" y="36"/>
                    </a:lnTo>
                    <a:lnTo>
                      <a:pt x="63" y="120"/>
                    </a:lnTo>
                    <a:lnTo>
                      <a:pt x="93" y="148"/>
                    </a:lnTo>
                    <a:lnTo>
                      <a:pt x="156" y="156"/>
                    </a:lnTo>
                    <a:lnTo>
                      <a:pt x="125" y="171"/>
                    </a:lnTo>
                    <a:close/>
                  </a:path>
                </a:pathLst>
              </a:custGeom>
              <a:solidFill>
                <a:srgbClr val="C7695C"/>
              </a:solidFill>
              <a:ln w="9525">
                <a:noFill/>
                <a:round/>
                <a:headEnd/>
                <a:tailEnd/>
              </a:ln>
            </p:spPr>
            <p:txBody>
              <a:bodyPr/>
              <a:lstStyle/>
              <a:p>
                <a:endParaRPr lang="tr-TR"/>
              </a:p>
            </p:txBody>
          </p:sp>
          <p:sp>
            <p:nvSpPr>
              <p:cNvPr id="59509" name="Freeform 256"/>
              <p:cNvSpPr>
                <a:spLocks/>
              </p:cNvSpPr>
              <p:nvPr/>
            </p:nvSpPr>
            <p:spPr bwMode="auto">
              <a:xfrm>
                <a:off x="3280" y="1924"/>
                <a:ext cx="98" cy="80"/>
              </a:xfrm>
              <a:custGeom>
                <a:avLst/>
                <a:gdLst>
                  <a:gd name="T0" fmla="*/ 1 w 196"/>
                  <a:gd name="T1" fmla="*/ 1 h 160"/>
                  <a:gd name="T2" fmla="*/ 2 w 196"/>
                  <a:gd name="T3" fmla="*/ 1 h 160"/>
                  <a:gd name="T4" fmla="*/ 3 w 196"/>
                  <a:gd name="T5" fmla="*/ 1 h 160"/>
                  <a:gd name="T6" fmla="*/ 3 w 196"/>
                  <a:gd name="T7" fmla="*/ 1 h 160"/>
                  <a:gd name="T8" fmla="*/ 3 w 196"/>
                  <a:gd name="T9" fmla="*/ 3 h 160"/>
                  <a:gd name="T10" fmla="*/ 3 w 196"/>
                  <a:gd name="T11" fmla="*/ 3 h 160"/>
                  <a:gd name="T12" fmla="*/ 3 w 196"/>
                  <a:gd name="T13" fmla="*/ 3 h 160"/>
                  <a:gd name="T14" fmla="*/ 3 w 196"/>
                  <a:gd name="T15" fmla="*/ 1 h 160"/>
                  <a:gd name="T16" fmla="*/ 3 w 196"/>
                  <a:gd name="T17" fmla="*/ 1 h 160"/>
                  <a:gd name="T18" fmla="*/ 2 w 196"/>
                  <a:gd name="T19" fmla="*/ 0 h 160"/>
                  <a:gd name="T20" fmla="*/ 1 w 196"/>
                  <a:gd name="T21" fmla="*/ 1 h 160"/>
                  <a:gd name="T22" fmla="*/ 0 w 196"/>
                  <a:gd name="T23" fmla="*/ 1 h 160"/>
                  <a:gd name="T24" fmla="*/ 1 w 196"/>
                  <a:gd name="T25" fmla="*/ 1 h 160"/>
                  <a:gd name="T26" fmla="*/ 1 w 196"/>
                  <a:gd name="T27" fmla="*/ 1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6"/>
                  <a:gd name="T43" fmla="*/ 0 h 160"/>
                  <a:gd name="T44" fmla="*/ 196 w 196"/>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6" h="160">
                    <a:moveTo>
                      <a:pt x="19" y="27"/>
                    </a:moveTo>
                    <a:lnTo>
                      <a:pt x="123" y="31"/>
                    </a:lnTo>
                    <a:lnTo>
                      <a:pt x="159" y="57"/>
                    </a:lnTo>
                    <a:lnTo>
                      <a:pt x="175" y="76"/>
                    </a:lnTo>
                    <a:lnTo>
                      <a:pt x="180" y="131"/>
                    </a:lnTo>
                    <a:lnTo>
                      <a:pt x="167" y="160"/>
                    </a:lnTo>
                    <a:lnTo>
                      <a:pt x="190" y="145"/>
                    </a:lnTo>
                    <a:lnTo>
                      <a:pt x="196" y="82"/>
                    </a:lnTo>
                    <a:lnTo>
                      <a:pt x="167" y="27"/>
                    </a:lnTo>
                    <a:lnTo>
                      <a:pt x="99" y="0"/>
                    </a:lnTo>
                    <a:lnTo>
                      <a:pt x="15" y="6"/>
                    </a:lnTo>
                    <a:lnTo>
                      <a:pt x="0" y="12"/>
                    </a:lnTo>
                    <a:lnTo>
                      <a:pt x="19" y="27"/>
                    </a:lnTo>
                    <a:close/>
                  </a:path>
                </a:pathLst>
              </a:custGeom>
              <a:solidFill>
                <a:srgbClr val="000000"/>
              </a:solidFill>
              <a:ln w="9525">
                <a:noFill/>
                <a:round/>
                <a:headEnd/>
                <a:tailEnd/>
              </a:ln>
            </p:spPr>
            <p:txBody>
              <a:bodyPr/>
              <a:lstStyle/>
              <a:p>
                <a:endParaRPr lang="tr-TR"/>
              </a:p>
            </p:txBody>
          </p:sp>
          <p:sp>
            <p:nvSpPr>
              <p:cNvPr id="59510" name="Freeform 257"/>
              <p:cNvSpPr>
                <a:spLocks/>
              </p:cNvSpPr>
              <p:nvPr/>
            </p:nvSpPr>
            <p:spPr bwMode="auto">
              <a:xfrm>
                <a:off x="3344" y="2192"/>
                <a:ext cx="42" cy="46"/>
              </a:xfrm>
              <a:custGeom>
                <a:avLst/>
                <a:gdLst>
                  <a:gd name="T0" fmla="*/ 1 w 84"/>
                  <a:gd name="T1" fmla="*/ 0 h 91"/>
                  <a:gd name="T2" fmla="*/ 1 w 84"/>
                  <a:gd name="T3" fmla="*/ 1 h 91"/>
                  <a:gd name="T4" fmla="*/ 1 w 84"/>
                  <a:gd name="T5" fmla="*/ 1 h 91"/>
                  <a:gd name="T6" fmla="*/ 1 w 84"/>
                  <a:gd name="T7" fmla="*/ 2 h 91"/>
                  <a:gd name="T8" fmla="*/ 0 w 84"/>
                  <a:gd name="T9" fmla="*/ 2 h 91"/>
                  <a:gd name="T10" fmla="*/ 1 w 84"/>
                  <a:gd name="T11" fmla="*/ 1 h 91"/>
                  <a:gd name="T12" fmla="*/ 1 w 84"/>
                  <a:gd name="T13" fmla="*/ 1 h 91"/>
                  <a:gd name="T14" fmla="*/ 1 w 84"/>
                  <a:gd name="T15" fmla="*/ 1 h 91"/>
                  <a:gd name="T16" fmla="*/ 1 w 84"/>
                  <a:gd name="T17" fmla="*/ 0 h 91"/>
                  <a:gd name="T18" fmla="*/ 1 w 84"/>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91"/>
                  <a:gd name="T32" fmla="*/ 84 w 84"/>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91">
                    <a:moveTo>
                      <a:pt x="84" y="0"/>
                    </a:moveTo>
                    <a:lnTo>
                      <a:pt x="63" y="32"/>
                    </a:lnTo>
                    <a:lnTo>
                      <a:pt x="32" y="59"/>
                    </a:lnTo>
                    <a:lnTo>
                      <a:pt x="12" y="78"/>
                    </a:lnTo>
                    <a:lnTo>
                      <a:pt x="0" y="91"/>
                    </a:lnTo>
                    <a:lnTo>
                      <a:pt x="12" y="63"/>
                    </a:lnTo>
                    <a:lnTo>
                      <a:pt x="32" y="48"/>
                    </a:lnTo>
                    <a:lnTo>
                      <a:pt x="53" y="29"/>
                    </a:lnTo>
                    <a:lnTo>
                      <a:pt x="84" y="0"/>
                    </a:lnTo>
                    <a:close/>
                  </a:path>
                </a:pathLst>
              </a:custGeom>
              <a:solidFill>
                <a:srgbClr val="000000"/>
              </a:solidFill>
              <a:ln w="9525">
                <a:noFill/>
                <a:round/>
                <a:headEnd/>
                <a:tailEnd/>
              </a:ln>
            </p:spPr>
            <p:txBody>
              <a:bodyPr/>
              <a:lstStyle/>
              <a:p>
                <a:endParaRPr lang="tr-TR"/>
              </a:p>
            </p:txBody>
          </p:sp>
          <p:sp>
            <p:nvSpPr>
              <p:cNvPr id="59511" name="Freeform 258"/>
              <p:cNvSpPr>
                <a:spLocks/>
              </p:cNvSpPr>
              <p:nvPr/>
            </p:nvSpPr>
            <p:spPr bwMode="auto">
              <a:xfrm>
                <a:off x="2756" y="1895"/>
                <a:ext cx="183" cy="116"/>
              </a:xfrm>
              <a:custGeom>
                <a:avLst/>
                <a:gdLst>
                  <a:gd name="T0" fmla="*/ 6 w 366"/>
                  <a:gd name="T1" fmla="*/ 0 h 234"/>
                  <a:gd name="T2" fmla="*/ 5 w 366"/>
                  <a:gd name="T3" fmla="*/ 1 h 234"/>
                  <a:gd name="T4" fmla="*/ 3 w 366"/>
                  <a:gd name="T5" fmla="*/ 2 h 234"/>
                  <a:gd name="T6" fmla="*/ 0 w 366"/>
                  <a:gd name="T7" fmla="*/ 3 h 234"/>
                  <a:gd name="T8" fmla="*/ 3 w 366"/>
                  <a:gd name="T9" fmla="*/ 1 h 234"/>
                  <a:gd name="T10" fmla="*/ 3 w 366"/>
                  <a:gd name="T11" fmla="*/ 0 h 234"/>
                  <a:gd name="T12" fmla="*/ 6 w 366"/>
                  <a:gd name="T13" fmla="*/ 0 h 234"/>
                  <a:gd name="T14" fmla="*/ 6 w 366"/>
                  <a:gd name="T15" fmla="*/ 0 h 234"/>
                  <a:gd name="T16" fmla="*/ 6 w 366"/>
                  <a:gd name="T17" fmla="*/ 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6"/>
                  <a:gd name="T28" fmla="*/ 0 h 234"/>
                  <a:gd name="T29" fmla="*/ 366 w 366"/>
                  <a:gd name="T30" fmla="*/ 234 h 2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6" h="234">
                    <a:moveTo>
                      <a:pt x="366" y="27"/>
                    </a:moveTo>
                    <a:lnTo>
                      <a:pt x="285" y="71"/>
                    </a:lnTo>
                    <a:lnTo>
                      <a:pt x="222" y="167"/>
                    </a:lnTo>
                    <a:lnTo>
                      <a:pt x="0" y="234"/>
                    </a:lnTo>
                    <a:lnTo>
                      <a:pt x="138" y="116"/>
                    </a:lnTo>
                    <a:lnTo>
                      <a:pt x="235" y="53"/>
                    </a:lnTo>
                    <a:lnTo>
                      <a:pt x="363" y="0"/>
                    </a:lnTo>
                    <a:lnTo>
                      <a:pt x="366" y="27"/>
                    </a:lnTo>
                    <a:close/>
                  </a:path>
                </a:pathLst>
              </a:custGeom>
              <a:solidFill>
                <a:srgbClr val="F59E92"/>
              </a:solidFill>
              <a:ln w="9525">
                <a:noFill/>
                <a:round/>
                <a:headEnd/>
                <a:tailEnd/>
              </a:ln>
            </p:spPr>
            <p:txBody>
              <a:bodyPr/>
              <a:lstStyle/>
              <a:p>
                <a:endParaRPr lang="tr-TR"/>
              </a:p>
            </p:txBody>
          </p:sp>
          <p:sp>
            <p:nvSpPr>
              <p:cNvPr id="59512" name="Freeform 259"/>
              <p:cNvSpPr>
                <a:spLocks/>
              </p:cNvSpPr>
              <p:nvPr/>
            </p:nvSpPr>
            <p:spPr bwMode="auto">
              <a:xfrm>
                <a:off x="2618" y="1992"/>
                <a:ext cx="254" cy="129"/>
              </a:xfrm>
              <a:custGeom>
                <a:avLst/>
                <a:gdLst>
                  <a:gd name="T0" fmla="*/ 8 w 507"/>
                  <a:gd name="T1" fmla="*/ 1 h 258"/>
                  <a:gd name="T2" fmla="*/ 8 w 507"/>
                  <a:gd name="T3" fmla="*/ 0 h 258"/>
                  <a:gd name="T4" fmla="*/ 7 w 507"/>
                  <a:gd name="T5" fmla="*/ 1 h 258"/>
                  <a:gd name="T6" fmla="*/ 4 w 507"/>
                  <a:gd name="T7" fmla="*/ 1 h 258"/>
                  <a:gd name="T8" fmla="*/ 4 w 507"/>
                  <a:gd name="T9" fmla="*/ 1 h 258"/>
                  <a:gd name="T10" fmla="*/ 3 w 507"/>
                  <a:gd name="T11" fmla="*/ 1 h 258"/>
                  <a:gd name="T12" fmla="*/ 2 w 507"/>
                  <a:gd name="T13" fmla="*/ 2 h 258"/>
                  <a:gd name="T14" fmla="*/ 1 w 507"/>
                  <a:gd name="T15" fmla="*/ 2 h 258"/>
                  <a:gd name="T16" fmla="*/ 0 w 507"/>
                  <a:gd name="T17" fmla="*/ 3 h 258"/>
                  <a:gd name="T18" fmla="*/ 1 w 507"/>
                  <a:gd name="T19" fmla="*/ 4 h 258"/>
                  <a:gd name="T20" fmla="*/ 1 w 507"/>
                  <a:gd name="T21" fmla="*/ 4 h 258"/>
                  <a:gd name="T22" fmla="*/ 5 w 507"/>
                  <a:gd name="T23" fmla="*/ 3 h 258"/>
                  <a:gd name="T24" fmla="*/ 6 w 507"/>
                  <a:gd name="T25" fmla="*/ 2 h 258"/>
                  <a:gd name="T26" fmla="*/ 7 w 507"/>
                  <a:gd name="T27" fmla="*/ 3 h 258"/>
                  <a:gd name="T28" fmla="*/ 8 w 507"/>
                  <a:gd name="T29" fmla="*/ 1 h 258"/>
                  <a:gd name="T30" fmla="*/ 8 w 507"/>
                  <a:gd name="T31" fmla="*/ 1 h 258"/>
                  <a:gd name="T32" fmla="*/ 8 w 507"/>
                  <a:gd name="T33" fmla="*/ 1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7"/>
                  <a:gd name="T52" fmla="*/ 0 h 258"/>
                  <a:gd name="T53" fmla="*/ 507 w 507"/>
                  <a:gd name="T54" fmla="*/ 258 h 2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7" h="258">
                    <a:moveTo>
                      <a:pt x="496" y="38"/>
                    </a:moveTo>
                    <a:lnTo>
                      <a:pt x="507" y="0"/>
                    </a:lnTo>
                    <a:lnTo>
                      <a:pt x="403" y="38"/>
                    </a:lnTo>
                    <a:lnTo>
                      <a:pt x="226" y="108"/>
                    </a:lnTo>
                    <a:lnTo>
                      <a:pt x="201" y="103"/>
                    </a:lnTo>
                    <a:lnTo>
                      <a:pt x="144" y="99"/>
                    </a:lnTo>
                    <a:lnTo>
                      <a:pt x="76" y="114"/>
                    </a:lnTo>
                    <a:lnTo>
                      <a:pt x="23" y="169"/>
                    </a:lnTo>
                    <a:lnTo>
                      <a:pt x="0" y="228"/>
                    </a:lnTo>
                    <a:lnTo>
                      <a:pt x="2" y="255"/>
                    </a:lnTo>
                    <a:lnTo>
                      <a:pt x="23" y="258"/>
                    </a:lnTo>
                    <a:lnTo>
                      <a:pt x="279" y="200"/>
                    </a:lnTo>
                    <a:lnTo>
                      <a:pt x="382" y="162"/>
                    </a:lnTo>
                    <a:lnTo>
                      <a:pt x="433" y="177"/>
                    </a:lnTo>
                    <a:lnTo>
                      <a:pt x="471" y="87"/>
                    </a:lnTo>
                    <a:lnTo>
                      <a:pt x="496" y="38"/>
                    </a:lnTo>
                    <a:close/>
                  </a:path>
                </a:pathLst>
              </a:custGeom>
              <a:solidFill>
                <a:srgbClr val="F59E92"/>
              </a:solidFill>
              <a:ln w="9525">
                <a:noFill/>
                <a:round/>
                <a:headEnd/>
                <a:tailEnd/>
              </a:ln>
            </p:spPr>
            <p:txBody>
              <a:bodyPr/>
              <a:lstStyle/>
              <a:p>
                <a:endParaRPr lang="tr-TR"/>
              </a:p>
            </p:txBody>
          </p:sp>
          <p:sp>
            <p:nvSpPr>
              <p:cNvPr id="59513" name="Freeform 260"/>
              <p:cNvSpPr>
                <a:spLocks/>
              </p:cNvSpPr>
              <p:nvPr/>
            </p:nvSpPr>
            <p:spPr bwMode="auto">
              <a:xfrm>
                <a:off x="2622" y="2101"/>
                <a:ext cx="209" cy="101"/>
              </a:xfrm>
              <a:custGeom>
                <a:avLst/>
                <a:gdLst>
                  <a:gd name="T0" fmla="*/ 7 w 418"/>
                  <a:gd name="T1" fmla="*/ 1 h 201"/>
                  <a:gd name="T2" fmla="*/ 7 w 418"/>
                  <a:gd name="T3" fmla="*/ 1 h 201"/>
                  <a:gd name="T4" fmla="*/ 7 w 418"/>
                  <a:gd name="T5" fmla="*/ 1 h 201"/>
                  <a:gd name="T6" fmla="*/ 6 w 418"/>
                  <a:gd name="T7" fmla="*/ 1 h 201"/>
                  <a:gd name="T8" fmla="*/ 5 w 418"/>
                  <a:gd name="T9" fmla="*/ 0 h 201"/>
                  <a:gd name="T10" fmla="*/ 3 w 418"/>
                  <a:gd name="T11" fmla="*/ 1 h 201"/>
                  <a:gd name="T12" fmla="*/ 1 w 418"/>
                  <a:gd name="T13" fmla="*/ 1 h 201"/>
                  <a:gd name="T14" fmla="*/ 0 w 418"/>
                  <a:gd name="T15" fmla="*/ 2 h 201"/>
                  <a:gd name="T16" fmla="*/ 1 w 418"/>
                  <a:gd name="T17" fmla="*/ 3 h 201"/>
                  <a:gd name="T18" fmla="*/ 1 w 418"/>
                  <a:gd name="T19" fmla="*/ 3 h 201"/>
                  <a:gd name="T20" fmla="*/ 1 w 418"/>
                  <a:gd name="T21" fmla="*/ 3 h 201"/>
                  <a:gd name="T22" fmla="*/ 1 w 418"/>
                  <a:gd name="T23" fmla="*/ 3 h 201"/>
                  <a:gd name="T24" fmla="*/ 2 w 418"/>
                  <a:gd name="T25" fmla="*/ 4 h 201"/>
                  <a:gd name="T26" fmla="*/ 4 w 418"/>
                  <a:gd name="T27" fmla="*/ 3 h 201"/>
                  <a:gd name="T28" fmla="*/ 5 w 418"/>
                  <a:gd name="T29" fmla="*/ 4 h 201"/>
                  <a:gd name="T30" fmla="*/ 5 w 418"/>
                  <a:gd name="T31" fmla="*/ 3 h 201"/>
                  <a:gd name="T32" fmla="*/ 6 w 418"/>
                  <a:gd name="T33" fmla="*/ 2 h 201"/>
                  <a:gd name="T34" fmla="*/ 6 w 418"/>
                  <a:gd name="T35" fmla="*/ 2 h 201"/>
                  <a:gd name="T36" fmla="*/ 6 w 418"/>
                  <a:gd name="T37" fmla="*/ 2 h 201"/>
                  <a:gd name="T38" fmla="*/ 7 w 418"/>
                  <a:gd name="T39" fmla="*/ 1 h 201"/>
                  <a:gd name="T40" fmla="*/ 7 w 418"/>
                  <a:gd name="T41" fmla="*/ 1 h 2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8"/>
                  <a:gd name="T64" fmla="*/ 0 h 201"/>
                  <a:gd name="T65" fmla="*/ 418 w 418"/>
                  <a:gd name="T66" fmla="*/ 201 h 2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8" h="201">
                    <a:moveTo>
                      <a:pt x="418" y="47"/>
                    </a:moveTo>
                    <a:lnTo>
                      <a:pt x="410" y="39"/>
                    </a:lnTo>
                    <a:lnTo>
                      <a:pt x="385" y="24"/>
                    </a:lnTo>
                    <a:lnTo>
                      <a:pt x="353" y="7"/>
                    </a:lnTo>
                    <a:lnTo>
                      <a:pt x="313" y="0"/>
                    </a:lnTo>
                    <a:lnTo>
                      <a:pt x="167" y="9"/>
                    </a:lnTo>
                    <a:lnTo>
                      <a:pt x="24" y="36"/>
                    </a:lnTo>
                    <a:lnTo>
                      <a:pt x="0" y="127"/>
                    </a:lnTo>
                    <a:lnTo>
                      <a:pt x="5" y="148"/>
                    </a:lnTo>
                    <a:lnTo>
                      <a:pt x="19" y="163"/>
                    </a:lnTo>
                    <a:lnTo>
                      <a:pt x="36" y="176"/>
                    </a:lnTo>
                    <a:lnTo>
                      <a:pt x="57" y="186"/>
                    </a:lnTo>
                    <a:lnTo>
                      <a:pt x="108" y="197"/>
                    </a:lnTo>
                    <a:lnTo>
                      <a:pt x="249" y="182"/>
                    </a:lnTo>
                    <a:lnTo>
                      <a:pt x="313" y="201"/>
                    </a:lnTo>
                    <a:lnTo>
                      <a:pt x="319" y="173"/>
                    </a:lnTo>
                    <a:lnTo>
                      <a:pt x="336" y="127"/>
                    </a:lnTo>
                    <a:lnTo>
                      <a:pt x="355" y="104"/>
                    </a:lnTo>
                    <a:lnTo>
                      <a:pt x="382" y="77"/>
                    </a:lnTo>
                    <a:lnTo>
                      <a:pt x="418" y="47"/>
                    </a:lnTo>
                    <a:close/>
                  </a:path>
                </a:pathLst>
              </a:custGeom>
              <a:solidFill>
                <a:srgbClr val="F59E92"/>
              </a:solidFill>
              <a:ln w="9525">
                <a:noFill/>
                <a:round/>
                <a:headEnd/>
                <a:tailEnd/>
              </a:ln>
            </p:spPr>
            <p:txBody>
              <a:bodyPr/>
              <a:lstStyle/>
              <a:p>
                <a:endParaRPr lang="tr-TR"/>
              </a:p>
            </p:txBody>
          </p:sp>
          <p:sp>
            <p:nvSpPr>
              <p:cNvPr id="59514" name="Freeform 261"/>
              <p:cNvSpPr>
                <a:spLocks/>
              </p:cNvSpPr>
              <p:nvPr/>
            </p:nvSpPr>
            <p:spPr bwMode="auto">
              <a:xfrm>
                <a:off x="2489" y="2031"/>
                <a:ext cx="151" cy="148"/>
              </a:xfrm>
              <a:custGeom>
                <a:avLst/>
                <a:gdLst>
                  <a:gd name="T0" fmla="*/ 5 w 302"/>
                  <a:gd name="T1" fmla="*/ 1 h 294"/>
                  <a:gd name="T2" fmla="*/ 5 w 302"/>
                  <a:gd name="T3" fmla="*/ 1 h 294"/>
                  <a:gd name="T4" fmla="*/ 4 w 302"/>
                  <a:gd name="T5" fmla="*/ 2 h 294"/>
                  <a:gd name="T6" fmla="*/ 4 w 302"/>
                  <a:gd name="T7" fmla="*/ 3 h 294"/>
                  <a:gd name="T8" fmla="*/ 4 w 302"/>
                  <a:gd name="T9" fmla="*/ 3 h 294"/>
                  <a:gd name="T10" fmla="*/ 4 w 302"/>
                  <a:gd name="T11" fmla="*/ 3 h 294"/>
                  <a:gd name="T12" fmla="*/ 3 w 302"/>
                  <a:gd name="T13" fmla="*/ 4 h 294"/>
                  <a:gd name="T14" fmla="*/ 3 w 302"/>
                  <a:gd name="T15" fmla="*/ 5 h 294"/>
                  <a:gd name="T16" fmla="*/ 3 w 302"/>
                  <a:gd name="T17" fmla="*/ 5 h 294"/>
                  <a:gd name="T18" fmla="*/ 3 w 302"/>
                  <a:gd name="T19" fmla="*/ 5 h 294"/>
                  <a:gd name="T20" fmla="*/ 1 w 302"/>
                  <a:gd name="T21" fmla="*/ 4 h 294"/>
                  <a:gd name="T22" fmla="*/ 0 w 302"/>
                  <a:gd name="T23" fmla="*/ 4 h 294"/>
                  <a:gd name="T24" fmla="*/ 1 w 302"/>
                  <a:gd name="T25" fmla="*/ 4 h 294"/>
                  <a:gd name="T26" fmla="*/ 1 w 302"/>
                  <a:gd name="T27" fmla="*/ 3 h 294"/>
                  <a:gd name="T28" fmla="*/ 1 w 302"/>
                  <a:gd name="T29" fmla="*/ 2 h 294"/>
                  <a:gd name="T30" fmla="*/ 1 w 302"/>
                  <a:gd name="T31" fmla="*/ 2 h 294"/>
                  <a:gd name="T32" fmla="*/ 2 w 302"/>
                  <a:gd name="T33" fmla="*/ 2 h 294"/>
                  <a:gd name="T34" fmla="*/ 2 w 302"/>
                  <a:gd name="T35" fmla="*/ 2 h 294"/>
                  <a:gd name="T36" fmla="*/ 2 w 302"/>
                  <a:gd name="T37" fmla="*/ 1 h 294"/>
                  <a:gd name="T38" fmla="*/ 2 w 302"/>
                  <a:gd name="T39" fmla="*/ 1 h 294"/>
                  <a:gd name="T40" fmla="*/ 3 w 302"/>
                  <a:gd name="T41" fmla="*/ 0 h 294"/>
                  <a:gd name="T42" fmla="*/ 5 w 302"/>
                  <a:gd name="T43" fmla="*/ 1 h 294"/>
                  <a:gd name="T44" fmla="*/ 5 w 302"/>
                  <a:gd name="T45" fmla="*/ 1 h 2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2"/>
                  <a:gd name="T70" fmla="*/ 0 h 294"/>
                  <a:gd name="T71" fmla="*/ 302 w 302"/>
                  <a:gd name="T72" fmla="*/ 294 h 2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2" h="294">
                    <a:moveTo>
                      <a:pt x="302" y="15"/>
                    </a:moveTo>
                    <a:lnTo>
                      <a:pt x="273" y="42"/>
                    </a:lnTo>
                    <a:lnTo>
                      <a:pt x="243" y="93"/>
                    </a:lnTo>
                    <a:lnTo>
                      <a:pt x="247" y="142"/>
                    </a:lnTo>
                    <a:lnTo>
                      <a:pt x="254" y="167"/>
                    </a:lnTo>
                    <a:lnTo>
                      <a:pt x="241" y="186"/>
                    </a:lnTo>
                    <a:lnTo>
                      <a:pt x="224" y="216"/>
                    </a:lnTo>
                    <a:lnTo>
                      <a:pt x="228" y="262"/>
                    </a:lnTo>
                    <a:lnTo>
                      <a:pt x="235" y="294"/>
                    </a:lnTo>
                    <a:lnTo>
                      <a:pt x="186" y="272"/>
                    </a:lnTo>
                    <a:lnTo>
                      <a:pt x="77" y="255"/>
                    </a:lnTo>
                    <a:lnTo>
                      <a:pt x="0" y="232"/>
                    </a:lnTo>
                    <a:lnTo>
                      <a:pt x="13" y="192"/>
                    </a:lnTo>
                    <a:lnTo>
                      <a:pt x="30" y="158"/>
                    </a:lnTo>
                    <a:lnTo>
                      <a:pt x="53" y="123"/>
                    </a:lnTo>
                    <a:lnTo>
                      <a:pt x="81" y="97"/>
                    </a:lnTo>
                    <a:lnTo>
                      <a:pt x="115" y="82"/>
                    </a:lnTo>
                    <a:lnTo>
                      <a:pt x="153" y="70"/>
                    </a:lnTo>
                    <a:lnTo>
                      <a:pt x="115" y="15"/>
                    </a:lnTo>
                    <a:lnTo>
                      <a:pt x="159" y="6"/>
                    </a:lnTo>
                    <a:lnTo>
                      <a:pt x="224" y="0"/>
                    </a:lnTo>
                    <a:lnTo>
                      <a:pt x="302" y="15"/>
                    </a:lnTo>
                    <a:close/>
                  </a:path>
                </a:pathLst>
              </a:custGeom>
              <a:solidFill>
                <a:srgbClr val="F59E92"/>
              </a:solidFill>
              <a:ln w="9525">
                <a:noFill/>
                <a:round/>
                <a:headEnd/>
                <a:tailEnd/>
              </a:ln>
            </p:spPr>
            <p:txBody>
              <a:bodyPr/>
              <a:lstStyle/>
              <a:p>
                <a:endParaRPr lang="tr-TR"/>
              </a:p>
            </p:txBody>
          </p:sp>
          <p:sp>
            <p:nvSpPr>
              <p:cNvPr id="59515" name="Freeform 262"/>
              <p:cNvSpPr>
                <a:spLocks/>
              </p:cNvSpPr>
              <p:nvPr/>
            </p:nvSpPr>
            <p:spPr bwMode="auto">
              <a:xfrm>
                <a:off x="2470" y="2173"/>
                <a:ext cx="100" cy="129"/>
              </a:xfrm>
              <a:custGeom>
                <a:avLst/>
                <a:gdLst>
                  <a:gd name="T0" fmla="*/ 0 w 202"/>
                  <a:gd name="T1" fmla="*/ 0 h 258"/>
                  <a:gd name="T2" fmla="*/ 2 w 202"/>
                  <a:gd name="T3" fmla="*/ 1 h 258"/>
                  <a:gd name="T4" fmla="*/ 2 w 202"/>
                  <a:gd name="T5" fmla="*/ 1 h 258"/>
                  <a:gd name="T6" fmla="*/ 3 w 202"/>
                  <a:gd name="T7" fmla="*/ 1 h 258"/>
                  <a:gd name="T8" fmla="*/ 3 w 202"/>
                  <a:gd name="T9" fmla="*/ 1 h 258"/>
                  <a:gd name="T10" fmla="*/ 2 w 202"/>
                  <a:gd name="T11" fmla="*/ 2 h 258"/>
                  <a:gd name="T12" fmla="*/ 2 w 202"/>
                  <a:gd name="T13" fmla="*/ 2 h 258"/>
                  <a:gd name="T14" fmla="*/ 2 w 202"/>
                  <a:gd name="T15" fmla="*/ 3 h 258"/>
                  <a:gd name="T16" fmla="*/ 2 w 202"/>
                  <a:gd name="T17" fmla="*/ 3 h 258"/>
                  <a:gd name="T18" fmla="*/ 1 w 202"/>
                  <a:gd name="T19" fmla="*/ 3 h 258"/>
                  <a:gd name="T20" fmla="*/ 1 w 202"/>
                  <a:gd name="T21" fmla="*/ 3 h 258"/>
                  <a:gd name="T22" fmla="*/ 1 w 202"/>
                  <a:gd name="T23" fmla="*/ 4 h 258"/>
                  <a:gd name="T24" fmla="*/ 1 w 202"/>
                  <a:gd name="T25" fmla="*/ 4 h 258"/>
                  <a:gd name="T26" fmla="*/ 0 w 202"/>
                  <a:gd name="T27" fmla="*/ 3 h 258"/>
                  <a:gd name="T28" fmla="*/ 0 w 202"/>
                  <a:gd name="T29" fmla="*/ 3 h 258"/>
                  <a:gd name="T30" fmla="*/ 0 w 202"/>
                  <a:gd name="T31" fmla="*/ 1 h 258"/>
                  <a:gd name="T32" fmla="*/ 0 w 202"/>
                  <a:gd name="T33" fmla="*/ 0 h 258"/>
                  <a:gd name="T34" fmla="*/ 0 w 202"/>
                  <a:gd name="T35" fmla="*/ 0 h 2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2"/>
                  <a:gd name="T55" fmla="*/ 0 h 258"/>
                  <a:gd name="T56" fmla="*/ 202 w 202"/>
                  <a:gd name="T57" fmla="*/ 258 h 2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2" h="258">
                    <a:moveTo>
                      <a:pt x="27" y="0"/>
                    </a:moveTo>
                    <a:lnTo>
                      <a:pt x="132" y="15"/>
                    </a:lnTo>
                    <a:lnTo>
                      <a:pt x="175" y="67"/>
                    </a:lnTo>
                    <a:lnTo>
                      <a:pt x="194" y="93"/>
                    </a:lnTo>
                    <a:lnTo>
                      <a:pt x="202" y="105"/>
                    </a:lnTo>
                    <a:lnTo>
                      <a:pt x="192" y="143"/>
                    </a:lnTo>
                    <a:lnTo>
                      <a:pt x="181" y="171"/>
                    </a:lnTo>
                    <a:lnTo>
                      <a:pt x="166" y="192"/>
                    </a:lnTo>
                    <a:lnTo>
                      <a:pt x="135" y="211"/>
                    </a:lnTo>
                    <a:lnTo>
                      <a:pt x="120" y="219"/>
                    </a:lnTo>
                    <a:lnTo>
                      <a:pt x="109" y="239"/>
                    </a:lnTo>
                    <a:lnTo>
                      <a:pt x="96" y="253"/>
                    </a:lnTo>
                    <a:lnTo>
                      <a:pt x="80" y="258"/>
                    </a:lnTo>
                    <a:lnTo>
                      <a:pt x="33" y="226"/>
                    </a:lnTo>
                    <a:lnTo>
                      <a:pt x="4" y="192"/>
                    </a:lnTo>
                    <a:lnTo>
                      <a:pt x="0" y="108"/>
                    </a:lnTo>
                    <a:lnTo>
                      <a:pt x="27" y="0"/>
                    </a:lnTo>
                    <a:close/>
                  </a:path>
                </a:pathLst>
              </a:custGeom>
              <a:solidFill>
                <a:srgbClr val="FFC4B8"/>
              </a:solidFill>
              <a:ln w="9525">
                <a:noFill/>
                <a:round/>
                <a:headEnd/>
                <a:tailEnd/>
              </a:ln>
            </p:spPr>
            <p:txBody>
              <a:bodyPr/>
              <a:lstStyle/>
              <a:p>
                <a:endParaRPr lang="tr-TR"/>
              </a:p>
            </p:txBody>
          </p:sp>
          <p:sp>
            <p:nvSpPr>
              <p:cNvPr id="59516" name="Freeform 263"/>
              <p:cNvSpPr>
                <a:spLocks/>
              </p:cNvSpPr>
              <p:nvPr/>
            </p:nvSpPr>
            <p:spPr bwMode="auto">
              <a:xfrm>
                <a:off x="2956" y="1918"/>
                <a:ext cx="77" cy="74"/>
              </a:xfrm>
              <a:custGeom>
                <a:avLst/>
                <a:gdLst>
                  <a:gd name="T0" fmla="*/ 0 w 154"/>
                  <a:gd name="T1" fmla="*/ 1 h 146"/>
                  <a:gd name="T2" fmla="*/ 1 w 154"/>
                  <a:gd name="T3" fmla="*/ 0 h 146"/>
                  <a:gd name="T4" fmla="*/ 1 w 154"/>
                  <a:gd name="T5" fmla="*/ 1 h 146"/>
                  <a:gd name="T6" fmla="*/ 2 w 154"/>
                  <a:gd name="T7" fmla="*/ 3 h 146"/>
                  <a:gd name="T8" fmla="*/ 1 w 154"/>
                  <a:gd name="T9" fmla="*/ 2 h 146"/>
                  <a:gd name="T10" fmla="*/ 1 w 154"/>
                  <a:gd name="T11" fmla="*/ 2 h 146"/>
                  <a:gd name="T12" fmla="*/ 1 w 154"/>
                  <a:gd name="T13" fmla="*/ 2 h 146"/>
                  <a:gd name="T14" fmla="*/ 1 w 154"/>
                  <a:gd name="T15" fmla="*/ 1 h 146"/>
                  <a:gd name="T16" fmla="*/ 0 w 154"/>
                  <a:gd name="T17" fmla="*/ 1 h 146"/>
                  <a:gd name="T18" fmla="*/ 0 w 154"/>
                  <a:gd name="T19" fmla="*/ 1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146"/>
                  <a:gd name="T32" fmla="*/ 154 w 154"/>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146">
                    <a:moveTo>
                      <a:pt x="0" y="5"/>
                    </a:moveTo>
                    <a:lnTo>
                      <a:pt x="36" y="0"/>
                    </a:lnTo>
                    <a:lnTo>
                      <a:pt x="108" y="49"/>
                    </a:lnTo>
                    <a:lnTo>
                      <a:pt x="154" y="146"/>
                    </a:lnTo>
                    <a:lnTo>
                      <a:pt x="112" y="123"/>
                    </a:lnTo>
                    <a:lnTo>
                      <a:pt x="78" y="106"/>
                    </a:lnTo>
                    <a:lnTo>
                      <a:pt x="49" y="93"/>
                    </a:lnTo>
                    <a:lnTo>
                      <a:pt x="7" y="49"/>
                    </a:lnTo>
                    <a:lnTo>
                      <a:pt x="0" y="5"/>
                    </a:lnTo>
                    <a:close/>
                  </a:path>
                </a:pathLst>
              </a:custGeom>
              <a:solidFill>
                <a:srgbClr val="FFC4B8"/>
              </a:solidFill>
              <a:ln w="9525">
                <a:noFill/>
                <a:round/>
                <a:headEnd/>
                <a:tailEnd/>
              </a:ln>
            </p:spPr>
            <p:txBody>
              <a:bodyPr/>
              <a:lstStyle/>
              <a:p>
                <a:endParaRPr lang="tr-TR"/>
              </a:p>
            </p:txBody>
          </p:sp>
          <p:sp>
            <p:nvSpPr>
              <p:cNvPr id="59517" name="Freeform 264"/>
              <p:cNvSpPr>
                <a:spLocks/>
              </p:cNvSpPr>
              <p:nvPr/>
            </p:nvSpPr>
            <p:spPr bwMode="auto">
              <a:xfrm>
                <a:off x="2887" y="2026"/>
                <a:ext cx="123" cy="67"/>
              </a:xfrm>
              <a:custGeom>
                <a:avLst/>
                <a:gdLst>
                  <a:gd name="T0" fmla="*/ 0 w 247"/>
                  <a:gd name="T1" fmla="*/ 0 h 135"/>
                  <a:gd name="T2" fmla="*/ 1 w 247"/>
                  <a:gd name="T3" fmla="*/ 0 h 135"/>
                  <a:gd name="T4" fmla="*/ 1 w 247"/>
                  <a:gd name="T5" fmla="*/ 0 h 135"/>
                  <a:gd name="T6" fmla="*/ 3 w 247"/>
                  <a:gd name="T7" fmla="*/ 1 h 135"/>
                  <a:gd name="T8" fmla="*/ 3 w 247"/>
                  <a:gd name="T9" fmla="*/ 1 h 135"/>
                  <a:gd name="T10" fmla="*/ 3 w 247"/>
                  <a:gd name="T11" fmla="*/ 2 h 135"/>
                  <a:gd name="T12" fmla="*/ 3 w 247"/>
                  <a:gd name="T13" fmla="*/ 2 h 135"/>
                  <a:gd name="T14" fmla="*/ 2 w 247"/>
                  <a:gd name="T15" fmla="*/ 1 h 135"/>
                  <a:gd name="T16" fmla="*/ 1 w 247"/>
                  <a:gd name="T17" fmla="*/ 1 h 135"/>
                  <a:gd name="T18" fmla="*/ 0 w 247"/>
                  <a:gd name="T19" fmla="*/ 1 h 135"/>
                  <a:gd name="T20" fmla="*/ 0 w 247"/>
                  <a:gd name="T21" fmla="*/ 0 h 135"/>
                  <a:gd name="T22" fmla="*/ 0 w 247"/>
                  <a:gd name="T23" fmla="*/ 0 h 135"/>
                  <a:gd name="T24" fmla="*/ 0 w 247"/>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7"/>
                  <a:gd name="T40" fmla="*/ 0 h 135"/>
                  <a:gd name="T41" fmla="*/ 247 w 247"/>
                  <a:gd name="T42" fmla="*/ 135 h 1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7" h="135">
                    <a:moveTo>
                      <a:pt x="23" y="8"/>
                    </a:moveTo>
                    <a:lnTo>
                      <a:pt x="68" y="0"/>
                    </a:lnTo>
                    <a:lnTo>
                      <a:pt x="123" y="33"/>
                    </a:lnTo>
                    <a:lnTo>
                      <a:pt x="205" y="101"/>
                    </a:lnTo>
                    <a:lnTo>
                      <a:pt x="247" y="124"/>
                    </a:lnTo>
                    <a:lnTo>
                      <a:pt x="237" y="130"/>
                    </a:lnTo>
                    <a:lnTo>
                      <a:pt x="209" y="135"/>
                    </a:lnTo>
                    <a:lnTo>
                      <a:pt x="137" y="113"/>
                    </a:lnTo>
                    <a:lnTo>
                      <a:pt x="84" y="94"/>
                    </a:lnTo>
                    <a:lnTo>
                      <a:pt x="11" y="78"/>
                    </a:lnTo>
                    <a:lnTo>
                      <a:pt x="0" y="40"/>
                    </a:lnTo>
                    <a:lnTo>
                      <a:pt x="23" y="8"/>
                    </a:lnTo>
                    <a:close/>
                  </a:path>
                </a:pathLst>
              </a:custGeom>
              <a:solidFill>
                <a:srgbClr val="FFC4B8"/>
              </a:solidFill>
              <a:ln w="9525">
                <a:noFill/>
                <a:round/>
                <a:headEnd/>
                <a:tailEnd/>
              </a:ln>
            </p:spPr>
            <p:txBody>
              <a:bodyPr/>
              <a:lstStyle/>
              <a:p>
                <a:endParaRPr lang="tr-TR"/>
              </a:p>
            </p:txBody>
          </p:sp>
          <p:sp>
            <p:nvSpPr>
              <p:cNvPr id="59518" name="Freeform 265"/>
              <p:cNvSpPr>
                <a:spLocks/>
              </p:cNvSpPr>
              <p:nvPr/>
            </p:nvSpPr>
            <p:spPr bwMode="auto">
              <a:xfrm>
                <a:off x="2896" y="2072"/>
                <a:ext cx="290" cy="193"/>
              </a:xfrm>
              <a:custGeom>
                <a:avLst/>
                <a:gdLst>
                  <a:gd name="T0" fmla="*/ 0 w 580"/>
                  <a:gd name="T1" fmla="*/ 1 h 385"/>
                  <a:gd name="T2" fmla="*/ 3 w 580"/>
                  <a:gd name="T3" fmla="*/ 4 h 385"/>
                  <a:gd name="T4" fmla="*/ 6 w 580"/>
                  <a:gd name="T5" fmla="*/ 6 h 385"/>
                  <a:gd name="T6" fmla="*/ 6 w 580"/>
                  <a:gd name="T7" fmla="*/ 6 h 385"/>
                  <a:gd name="T8" fmla="*/ 7 w 580"/>
                  <a:gd name="T9" fmla="*/ 6 h 385"/>
                  <a:gd name="T10" fmla="*/ 7 w 580"/>
                  <a:gd name="T11" fmla="*/ 6 h 385"/>
                  <a:gd name="T12" fmla="*/ 7 w 580"/>
                  <a:gd name="T13" fmla="*/ 7 h 385"/>
                  <a:gd name="T14" fmla="*/ 8 w 580"/>
                  <a:gd name="T15" fmla="*/ 7 h 385"/>
                  <a:gd name="T16" fmla="*/ 9 w 580"/>
                  <a:gd name="T17" fmla="*/ 6 h 385"/>
                  <a:gd name="T18" fmla="*/ 9 w 580"/>
                  <a:gd name="T19" fmla="*/ 5 h 385"/>
                  <a:gd name="T20" fmla="*/ 6 w 580"/>
                  <a:gd name="T21" fmla="*/ 3 h 385"/>
                  <a:gd name="T22" fmla="*/ 5 w 580"/>
                  <a:gd name="T23" fmla="*/ 1 h 385"/>
                  <a:gd name="T24" fmla="*/ 3 w 580"/>
                  <a:gd name="T25" fmla="*/ 1 h 385"/>
                  <a:gd name="T26" fmla="*/ 1 w 580"/>
                  <a:gd name="T27" fmla="*/ 1 h 385"/>
                  <a:gd name="T28" fmla="*/ 1 w 580"/>
                  <a:gd name="T29" fmla="*/ 0 h 385"/>
                  <a:gd name="T30" fmla="*/ 0 w 580"/>
                  <a:gd name="T31" fmla="*/ 1 h 385"/>
                  <a:gd name="T32" fmla="*/ 0 w 580"/>
                  <a:gd name="T33" fmla="*/ 1 h 3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0"/>
                  <a:gd name="T52" fmla="*/ 0 h 385"/>
                  <a:gd name="T53" fmla="*/ 580 w 580"/>
                  <a:gd name="T54" fmla="*/ 385 h 3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0" h="385">
                    <a:moveTo>
                      <a:pt x="0" y="47"/>
                    </a:moveTo>
                    <a:lnTo>
                      <a:pt x="179" y="201"/>
                    </a:lnTo>
                    <a:lnTo>
                      <a:pt x="393" y="325"/>
                    </a:lnTo>
                    <a:lnTo>
                      <a:pt x="405" y="338"/>
                    </a:lnTo>
                    <a:lnTo>
                      <a:pt x="433" y="364"/>
                    </a:lnTo>
                    <a:lnTo>
                      <a:pt x="450" y="376"/>
                    </a:lnTo>
                    <a:lnTo>
                      <a:pt x="471" y="385"/>
                    </a:lnTo>
                    <a:lnTo>
                      <a:pt x="511" y="385"/>
                    </a:lnTo>
                    <a:lnTo>
                      <a:pt x="566" y="328"/>
                    </a:lnTo>
                    <a:lnTo>
                      <a:pt x="580" y="288"/>
                    </a:lnTo>
                    <a:lnTo>
                      <a:pt x="426" y="165"/>
                    </a:lnTo>
                    <a:lnTo>
                      <a:pt x="258" y="58"/>
                    </a:lnTo>
                    <a:lnTo>
                      <a:pt x="179" y="58"/>
                    </a:lnTo>
                    <a:lnTo>
                      <a:pt x="65" y="9"/>
                    </a:lnTo>
                    <a:lnTo>
                      <a:pt x="11" y="0"/>
                    </a:lnTo>
                    <a:lnTo>
                      <a:pt x="0" y="47"/>
                    </a:lnTo>
                    <a:close/>
                  </a:path>
                </a:pathLst>
              </a:custGeom>
              <a:solidFill>
                <a:srgbClr val="FFC4B8"/>
              </a:solidFill>
              <a:ln w="9525">
                <a:noFill/>
                <a:round/>
                <a:headEnd/>
                <a:tailEnd/>
              </a:ln>
            </p:spPr>
            <p:txBody>
              <a:bodyPr/>
              <a:lstStyle/>
              <a:p>
                <a:endParaRPr lang="tr-TR"/>
              </a:p>
            </p:txBody>
          </p:sp>
          <p:sp>
            <p:nvSpPr>
              <p:cNvPr id="59519" name="Freeform 266"/>
              <p:cNvSpPr>
                <a:spLocks/>
              </p:cNvSpPr>
              <p:nvPr/>
            </p:nvSpPr>
            <p:spPr bwMode="auto">
              <a:xfrm>
                <a:off x="2854" y="2102"/>
                <a:ext cx="111" cy="65"/>
              </a:xfrm>
              <a:custGeom>
                <a:avLst/>
                <a:gdLst>
                  <a:gd name="T0" fmla="*/ 3 w 223"/>
                  <a:gd name="T1" fmla="*/ 1 h 132"/>
                  <a:gd name="T2" fmla="*/ 3 w 223"/>
                  <a:gd name="T3" fmla="*/ 1 h 132"/>
                  <a:gd name="T4" fmla="*/ 2 w 223"/>
                  <a:gd name="T5" fmla="*/ 0 h 132"/>
                  <a:gd name="T6" fmla="*/ 1 w 223"/>
                  <a:gd name="T7" fmla="*/ 0 h 132"/>
                  <a:gd name="T8" fmla="*/ 1 w 223"/>
                  <a:gd name="T9" fmla="*/ 0 h 132"/>
                  <a:gd name="T10" fmla="*/ 1 w 223"/>
                  <a:gd name="T11" fmla="*/ 0 h 132"/>
                  <a:gd name="T12" fmla="*/ 0 w 223"/>
                  <a:gd name="T13" fmla="*/ 0 h 132"/>
                  <a:gd name="T14" fmla="*/ 0 w 223"/>
                  <a:gd name="T15" fmla="*/ 0 h 132"/>
                  <a:gd name="T16" fmla="*/ 1 w 223"/>
                  <a:gd name="T17" fmla="*/ 1 h 132"/>
                  <a:gd name="T18" fmla="*/ 1 w 223"/>
                  <a:gd name="T19" fmla="*/ 1 h 132"/>
                  <a:gd name="T20" fmla="*/ 2 w 223"/>
                  <a:gd name="T21" fmla="*/ 2 h 132"/>
                  <a:gd name="T22" fmla="*/ 3 w 223"/>
                  <a:gd name="T23" fmla="*/ 2 h 132"/>
                  <a:gd name="T24" fmla="*/ 3 w 223"/>
                  <a:gd name="T25" fmla="*/ 1 h 132"/>
                  <a:gd name="T26" fmla="*/ 3 w 223"/>
                  <a:gd name="T27" fmla="*/ 1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32"/>
                  <a:gd name="T44" fmla="*/ 223 w 223"/>
                  <a:gd name="T45" fmla="*/ 132 h 1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32">
                    <a:moveTo>
                      <a:pt x="223" y="124"/>
                    </a:moveTo>
                    <a:lnTo>
                      <a:pt x="204" y="105"/>
                    </a:lnTo>
                    <a:lnTo>
                      <a:pt x="156" y="63"/>
                    </a:lnTo>
                    <a:lnTo>
                      <a:pt x="105" y="21"/>
                    </a:lnTo>
                    <a:lnTo>
                      <a:pt x="84" y="6"/>
                    </a:lnTo>
                    <a:lnTo>
                      <a:pt x="71" y="0"/>
                    </a:lnTo>
                    <a:lnTo>
                      <a:pt x="10" y="16"/>
                    </a:lnTo>
                    <a:lnTo>
                      <a:pt x="0" y="61"/>
                    </a:lnTo>
                    <a:lnTo>
                      <a:pt x="71" y="69"/>
                    </a:lnTo>
                    <a:lnTo>
                      <a:pt x="120" y="103"/>
                    </a:lnTo>
                    <a:lnTo>
                      <a:pt x="156" y="132"/>
                    </a:lnTo>
                    <a:lnTo>
                      <a:pt x="198" y="132"/>
                    </a:lnTo>
                    <a:lnTo>
                      <a:pt x="223" y="124"/>
                    </a:lnTo>
                    <a:close/>
                  </a:path>
                </a:pathLst>
              </a:custGeom>
              <a:solidFill>
                <a:srgbClr val="FFC4B8"/>
              </a:solidFill>
              <a:ln w="9525">
                <a:noFill/>
                <a:round/>
                <a:headEnd/>
                <a:tailEnd/>
              </a:ln>
            </p:spPr>
            <p:txBody>
              <a:bodyPr/>
              <a:lstStyle/>
              <a:p>
                <a:endParaRPr lang="tr-TR"/>
              </a:p>
            </p:txBody>
          </p:sp>
          <p:sp>
            <p:nvSpPr>
              <p:cNvPr id="59520" name="Freeform 267"/>
              <p:cNvSpPr>
                <a:spLocks/>
              </p:cNvSpPr>
              <p:nvPr/>
            </p:nvSpPr>
            <p:spPr bwMode="auto">
              <a:xfrm>
                <a:off x="2814" y="2135"/>
                <a:ext cx="282" cy="215"/>
              </a:xfrm>
              <a:custGeom>
                <a:avLst/>
                <a:gdLst>
                  <a:gd name="T0" fmla="*/ 1 w 564"/>
                  <a:gd name="T1" fmla="*/ 0 h 429"/>
                  <a:gd name="T2" fmla="*/ 2 w 564"/>
                  <a:gd name="T3" fmla="*/ 1 h 429"/>
                  <a:gd name="T4" fmla="*/ 4 w 564"/>
                  <a:gd name="T5" fmla="*/ 2 h 429"/>
                  <a:gd name="T6" fmla="*/ 4 w 564"/>
                  <a:gd name="T7" fmla="*/ 3 h 429"/>
                  <a:gd name="T8" fmla="*/ 5 w 564"/>
                  <a:gd name="T9" fmla="*/ 3 h 429"/>
                  <a:gd name="T10" fmla="*/ 5 w 564"/>
                  <a:gd name="T11" fmla="*/ 3 h 429"/>
                  <a:gd name="T12" fmla="*/ 6 w 564"/>
                  <a:gd name="T13" fmla="*/ 3 h 429"/>
                  <a:gd name="T14" fmla="*/ 7 w 564"/>
                  <a:gd name="T15" fmla="*/ 4 h 429"/>
                  <a:gd name="T16" fmla="*/ 7 w 564"/>
                  <a:gd name="T17" fmla="*/ 4 h 429"/>
                  <a:gd name="T18" fmla="*/ 9 w 564"/>
                  <a:gd name="T19" fmla="*/ 5 h 429"/>
                  <a:gd name="T20" fmla="*/ 9 w 564"/>
                  <a:gd name="T21" fmla="*/ 5 h 429"/>
                  <a:gd name="T22" fmla="*/ 9 w 564"/>
                  <a:gd name="T23" fmla="*/ 6 h 429"/>
                  <a:gd name="T24" fmla="*/ 9 w 564"/>
                  <a:gd name="T25" fmla="*/ 7 h 429"/>
                  <a:gd name="T26" fmla="*/ 9 w 564"/>
                  <a:gd name="T27" fmla="*/ 7 h 429"/>
                  <a:gd name="T28" fmla="*/ 9 w 564"/>
                  <a:gd name="T29" fmla="*/ 7 h 429"/>
                  <a:gd name="T30" fmla="*/ 7 w 564"/>
                  <a:gd name="T31" fmla="*/ 7 h 429"/>
                  <a:gd name="T32" fmla="*/ 6 w 564"/>
                  <a:gd name="T33" fmla="*/ 7 h 429"/>
                  <a:gd name="T34" fmla="*/ 3 w 564"/>
                  <a:gd name="T35" fmla="*/ 5 h 429"/>
                  <a:gd name="T36" fmla="*/ 1 w 564"/>
                  <a:gd name="T37" fmla="*/ 5 h 429"/>
                  <a:gd name="T38" fmla="*/ 1 w 564"/>
                  <a:gd name="T39" fmla="*/ 4 h 429"/>
                  <a:gd name="T40" fmla="*/ 1 w 564"/>
                  <a:gd name="T41" fmla="*/ 4 h 429"/>
                  <a:gd name="T42" fmla="*/ 1 w 564"/>
                  <a:gd name="T43" fmla="*/ 3 h 429"/>
                  <a:gd name="T44" fmla="*/ 1 w 564"/>
                  <a:gd name="T45" fmla="*/ 3 h 429"/>
                  <a:gd name="T46" fmla="*/ 3 w 564"/>
                  <a:gd name="T47" fmla="*/ 3 h 429"/>
                  <a:gd name="T48" fmla="*/ 1 w 564"/>
                  <a:gd name="T49" fmla="*/ 2 h 429"/>
                  <a:gd name="T50" fmla="*/ 0 w 564"/>
                  <a:gd name="T51" fmla="*/ 2 h 429"/>
                  <a:gd name="T52" fmla="*/ 1 w 564"/>
                  <a:gd name="T53" fmla="*/ 1 h 429"/>
                  <a:gd name="T54" fmla="*/ 1 w 564"/>
                  <a:gd name="T55" fmla="*/ 0 h 429"/>
                  <a:gd name="T56" fmla="*/ 1 w 564"/>
                  <a:gd name="T57" fmla="*/ 0 h 4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4"/>
                  <a:gd name="T88" fmla="*/ 0 h 429"/>
                  <a:gd name="T89" fmla="*/ 564 w 564"/>
                  <a:gd name="T90" fmla="*/ 429 h 4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4" h="429">
                    <a:moveTo>
                      <a:pt x="72" y="0"/>
                    </a:moveTo>
                    <a:lnTo>
                      <a:pt x="174" y="36"/>
                    </a:lnTo>
                    <a:lnTo>
                      <a:pt x="250" y="125"/>
                    </a:lnTo>
                    <a:lnTo>
                      <a:pt x="271" y="135"/>
                    </a:lnTo>
                    <a:lnTo>
                      <a:pt x="315" y="154"/>
                    </a:lnTo>
                    <a:lnTo>
                      <a:pt x="366" y="177"/>
                    </a:lnTo>
                    <a:lnTo>
                      <a:pt x="401" y="188"/>
                    </a:lnTo>
                    <a:lnTo>
                      <a:pt x="437" y="211"/>
                    </a:lnTo>
                    <a:lnTo>
                      <a:pt x="488" y="253"/>
                    </a:lnTo>
                    <a:lnTo>
                      <a:pt x="536" y="291"/>
                    </a:lnTo>
                    <a:lnTo>
                      <a:pt x="558" y="310"/>
                    </a:lnTo>
                    <a:lnTo>
                      <a:pt x="564" y="336"/>
                    </a:lnTo>
                    <a:lnTo>
                      <a:pt x="558" y="388"/>
                    </a:lnTo>
                    <a:lnTo>
                      <a:pt x="539" y="409"/>
                    </a:lnTo>
                    <a:lnTo>
                      <a:pt x="517" y="420"/>
                    </a:lnTo>
                    <a:lnTo>
                      <a:pt x="490" y="429"/>
                    </a:lnTo>
                    <a:lnTo>
                      <a:pt x="416" y="429"/>
                    </a:lnTo>
                    <a:lnTo>
                      <a:pt x="228" y="312"/>
                    </a:lnTo>
                    <a:lnTo>
                      <a:pt x="110" y="279"/>
                    </a:lnTo>
                    <a:lnTo>
                      <a:pt x="96" y="253"/>
                    </a:lnTo>
                    <a:lnTo>
                      <a:pt x="87" y="200"/>
                    </a:lnTo>
                    <a:lnTo>
                      <a:pt x="100" y="156"/>
                    </a:lnTo>
                    <a:lnTo>
                      <a:pt x="112" y="141"/>
                    </a:lnTo>
                    <a:lnTo>
                      <a:pt x="184" y="141"/>
                    </a:lnTo>
                    <a:lnTo>
                      <a:pt x="83" y="114"/>
                    </a:lnTo>
                    <a:lnTo>
                      <a:pt x="0" y="106"/>
                    </a:lnTo>
                    <a:lnTo>
                      <a:pt x="15" y="55"/>
                    </a:lnTo>
                    <a:lnTo>
                      <a:pt x="72" y="0"/>
                    </a:lnTo>
                    <a:close/>
                  </a:path>
                </a:pathLst>
              </a:custGeom>
              <a:solidFill>
                <a:srgbClr val="FFC4B8"/>
              </a:solidFill>
              <a:ln w="9525">
                <a:noFill/>
                <a:round/>
                <a:headEnd/>
                <a:tailEnd/>
              </a:ln>
            </p:spPr>
            <p:txBody>
              <a:bodyPr/>
              <a:lstStyle/>
              <a:p>
                <a:endParaRPr lang="tr-TR"/>
              </a:p>
            </p:txBody>
          </p:sp>
          <p:sp>
            <p:nvSpPr>
              <p:cNvPr id="59521" name="Freeform 268"/>
              <p:cNvSpPr>
                <a:spLocks/>
              </p:cNvSpPr>
              <p:nvPr/>
            </p:nvSpPr>
            <p:spPr bwMode="auto">
              <a:xfrm>
                <a:off x="2900" y="1974"/>
                <a:ext cx="47" cy="35"/>
              </a:xfrm>
              <a:custGeom>
                <a:avLst/>
                <a:gdLst>
                  <a:gd name="T0" fmla="*/ 2 w 93"/>
                  <a:gd name="T1" fmla="*/ 1 h 68"/>
                  <a:gd name="T2" fmla="*/ 1 w 93"/>
                  <a:gd name="T3" fmla="*/ 1 h 68"/>
                  <a:gd name="T4" fmla="*/ 1 w 93"/>
                  <a:gd name="T5" fmla="*/ 0 h 68"/>
                  <a:gd name="T6" fmla="*/ 1 w 93"/>
                  <a:gd name="T7" fmla="*/ 1 h 68"/>
                  <a:gd name="T8" fmla="*/ 0 w 93"/>
                  <a:gd name="T9" fmla="*/ 1 h 68"/>
                  <a:gd name="T10" fmla="*/ 1 w 93"/>
                  <a:gd name="T11" fmla="*/ 1 h 68"/>
                  <a:gd name="T12" fmla="*/ 2 w 93"/>
                  <a:gd name="T13" fmla="*/ 2 h 68"/>
                  <a:gd name="T14" fmla="*/ 2 w 93"/>
                  <a:gd name="T15" fmla="*/ 1 h 68"/>
                  <a:gd name="T16" fmla="*/ 2 w 93"/>
                  <a:gd name="T17" fmla="*/ 1 h 68"/>
                  <a:gd name="T18" fmla="*/ 2 w 93"/>
                  <a:gd name="T19" fmla="*/ 1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68"/>
                  <a:gd name="T32" fmla="*/ 93 w 93"/>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68">
                    <a:moveTo>
                      <a:pt x="70" y="15"/>
                    </a:moveTo>
                    <a:lnTo>
                      <a:pt x="57" y="7"/>
                    </a:lnTo>
                    <a:lnTo>
                      <a:pt x="34" y="0"/>
                    </a:lnTo>
                    <a:lnTo>
                      <a:pt x="11" y="26"/>
                    </a:lnTo>
                    <a:lnTo>
                      <a:pt x="0" y="49"/>
                    </a:lnTo>
                    <a:lnTo>
                      <a:pt x="58" y="49"/>
                    </a:lnTo>
                    <a:lnTo>
                      <a:pt x="81" y="68"/>
                    </a:lnTo>
                    <a:lnTo>
                      <a:pt x="93" y="42"/>
                    </a:lnTo>
                    <a:lnTo>
                      <a:pt x="70" y="15"/>
                    </a:lnTo>
                    <a:close/>
                  </a:path>
                </a:pathLst>
              </a:custGeom>
              <a:solidFill>
                <a:srgbClr val="FFC4B8"/>
              </a:solidFill>
              <a:ln w="9525">
                <a:noFill/>
                <a:round/>
                <a:headEnd/>
                <a:tailEnd/>
              </a:ln>
            </p:spPr>
            <p:txBody>
              <a:bodyPr/>
              <a:lstStyle/>
              <a:p>
                <a:endParaRPr lang="tr-TR"/>
              </a:p>
            </p:txBody>
          </p:sp>
          <p:sp>
            <p:nvSpPr>
              <p:cNvPr id="59522" name="Freeform 269"/>
              <p:cNvSpPr>
                <a:spLocks/>
              </p:cNvSpPr>
              <p:nvPr/>
            </p:nvSpPr>
            <p:spPr bwMode="auto">
              <a:xfrm>
                <a:off x="2896" y="2035"/>
                <a:ext cx="70" cy="32"/>
              </a:xfrm>
              <a:custGeom>
                <a:avLst/>
                <a:gdLst>
                  <a:gd name="T0" fmla="*/ 1 w 139"/>
                  <a:gd name="T1" fmla="*/ 1 h 63"/>
                  <a:gd name="T2" fmla="*/ 1 w 139"/>
                  <a:gd name="T3" fmla="*/ 1 h 63"/>
                  <a:gd name="T4" fmla="*/ 1 w 139"/>
                  <a:gd name="T5" fmla="*/ 0 h 63"/>
                  <a:gd name="T6" fmla="*/ 2 w 139"/>
                  <a:gd name="T7" fmla="*/ 1 h 63"/>
                  <a:gd name="T8" fmla="*/ 2 w 139"/>
                  <a:gd name="T9" fmla="*/ 1 h 63"/>
                  <a:gd name="T10" fmla="*/ 2 w 139"/>
                  <a:gd name="T11" fmla="*/ 1 h 63"/>
                  <a:gd name="T12" fmla="*/ 3 w 139"/>
                  <a:gd name="T13" fmla="*/ 1 h 63"/>
                  <a:gd name="T14" fmla="*/ 1 w 139"/>
                  <a:gd name="T15" fmla="*/ 1 h 63"/>
                  <a:gd name="T16" fmla="*/ 0 w 139"/>
                  <a:gd name="T17" fmla="*/ 1 h 63"/>
                  <a:gd name="T18" fmla="*/ 1 w 139"/>
                  <a:gd name="T19" fmla="*/ 1 h 63"/>
                  <a:gd name="T20" fmla="*/ 1 w 139"/>
                  <a:gd name="T21" fmla="*/ 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63"/>
                  <a:gd name="T35" fmla="*/ 139 w 139"/>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63">
                    <a:moveTo>
                      <a:pt x="11" y="14"/>
                    </a:moveTo>
                    <a:lnTo>
                      <a:pt x="15" y="2"/>
                    </a:lnTo>
                    <a:lnTo>
                      <a:pt x="42" y="0"/>
                    </a:lnTo>
                    <a:lnTo>
                      <a:pt x="68" y="16"/>
                    </a:lnTo>
                    <a:lnTo>
                      <a:pt x="101" y="37"/>
                    </a:lnTo>
                    <a:lnTo>
                      <a:pt x="127" y="56"/>
                    </a:lnTo>
                    <a:lnTo>
                      <a:pt x="139" y="63"/>
                    </a:lnTo>
                    <a:lnTo>
                      <a:pt x="51" y="44"/>
                    </a:lnTo>
                    <a:lnTo>
                      <a:pt x="0" y="40"/>
                    </a:lnTo>
                    <a:lnTo>
                      <a:pt x="11" y="14"/>
                    </a:lnTo>
                    <a:close/>
                  </a:path>
                </a:pathLst>
              </a:custGeom>
              <a:solidFill>
                <a:srgbClr val="FFD6C9"/>
              </a:solidFill>
              <a:ln w="9525">
                <a:noFill/>
                <a:round/>
                <a:headEnd/>
                <a:tailEnd/>
              </a:ln>
            </p:spPr>
            <p:txBody>
              <a:bodyPr/>
              <a:lstStyle/>
              <a:p>
                <a:endParaRPr lang="tr-TR"/>
              </a:p>
            </p:txBody>
          </p:sp>
          <p:sp>
            <p:nvSpPr>
              <p:cNvPr id="59523" name="Freeform 270"/>
              <p:cNvSpPr>
                <a:spLocks/>
              </p:cNvSpPr>
              <p:nvPr/>
            </p:nvSpPr>
            <p:spPr bwMode="auto">
              <a:xfrm>
                <a:off x="2921" y="2091"/>
                <a:ext cx="242" cy="159"/>
              </a:xfrm>
              <a:custGeom>
                <a:avLst/>
                <a:gdLst>
                  <a:gd name="T0" fmla="*/ 0 w 485"/>
                  <a:gd name="T1" fmla="*/ 0 h 317"/>
                  <a:gd name="T2" fmla="*/ 2 w 485"/>
                  <a:gd name="T3" fmla="*/ 1 h 317"/>
                  <a:gd name="T4" fmla="*/ 3 w 485"/>
                  <a:gd name="T5" fmla="*/ 2 h 317"/>
                  <a:gd name="T6" fmla="*/ 7 w 485"/>
                  <a:gd name="T7" fmla="*/ 4 h 317"/>
                  <a:gd name="T8" fmla="*/ 7 w 485"/>
                  <a:gd name="T9" fmla="*/ 5 h 317"/>
                  <a:gd name="T10" fmla="*/ 7 w 485"/>
                  <a:gd name="T11" fmla="*/ 5 h 317"/>
                  <a:gd name="T12" fmla="*/ 6 w 485"/>
                  <a:gd name="T13" fmla="*/ 5 h 317"/>
                  <a:gd name="T14" fmla="*/ 5 w 485"/>
                  <a:gd name="T15" fmla="*/ 5 h 317"/>
                  <a:gd name="T16" fmla="*/ 5 w 485"/>
                  <a:gd name="T17" fmla="*/ 5 h 317"/>
                  <a:gd name="T18" fmla="*/ 1 w 485"/>
                  <a:gd name="T19" fmla="*/ 2 h 317"/>
                  <a:gd name="T20" fmla="*/ 0 w 485"/>
                  <a:gd name="T21" fmla="*/ 1 h 317"/>
                  <a:gd name="T22" fmla="*/ 0 w 485"/>
                  <a:gd name="T23" fmla="*/ 0 h 317"/>
                  <a:gd name="T24" fmla="*/ 0 w 485"/>
                  <a:gd name="T25" fmla="*/ 0 h 3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5"/>
                  <a:gd name="T40" fmla="*/ 0 h 317"/>
                  <a:gd name="T41" fmla="*/ 485 w 485"/>
                  <a:gd name="T42" fmla="*/ 317 h 3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5" h="317">
                    <a:moveTo>
                      <a:pt x="36" y="0"/>
                    </a:moveTo>
                    <a:lnTo>
                      <a:pt x="175" y="51"/>
                    </a:lnTo>
                    <a:lnTo>
                      <a:pt x="246" y="70"/>
                    </a:lnTo>
                    <a:lnTo>
                      <a:pt x="485" y="243"/>
                    </a:lnTo>
                    <a:lnTo>
                      <a:pt x="481" y="275"/>
                    </a:lnTo>
                    <a:lnTo>
                      <a:pt x="466" y="317"/>
                    </a:lnTo>
                    <a:lnTo>
                      <a:pt x="401" y="304"/>
                    </a:lnTo>
                    <a:lnTo>
                      <a:pt x="363" y="287"/>
                    </a:lnTo>
                    <a:lnTo>
                      <a:pt x="348" y="279"/>
                    </a:lnTo>
                    <a:lnTo>
                      <a:pt x="90" y="96"/>
                    </a:lnTo>
                    <a:lnTo>
                      <a:pt x="0" y="7"/>
                    </a:lnTo>
                    <a:lnTo>
                      <a:pt x="36" y="0"/>
                    </a:lnTo>
                    <a:close/>
                  </a:path>
                </a:pathLst>
              </a:custGeom>
              <a:solidFill>
                <a:srgbClr val="FFD6C9"/>
              </a:solidFill>
              <a:ln w="9525">
                <a:noFill/>
                <a:round/>
                <a:headEnd/>
                <a:tailEnd/>
              </a:ln>
            </p:spPr>
            <p:txBody>
              <a:bodyPr/>
              <a:lstStyle/>
              <a:p>
                <a:endParaRPr lang="tr-TR"/>
              </a:p>
            </p:txBody>
          </p:sp>
          <p:sp>
            <p:nvSpPr>
              <p:cNvPr id="59524" name="Freeform 271"/>
              <p:cNvSpPr>
                <a:spLocks/>
              </p:cNvSpPr>
              <p:nvPr/>
            </p:nvSpPr>
            <p:spPr bwMode="auto">
              <a:xfrm>
                <a:off x="2868" y="2110"/>
                <a:ext cx="51" cy="32"/>
              </a:xfrm>
              <a:custGeom>
                <a:avLst/>
                <a:gdLst>
                  <a:gd name="T0" fmla="*/ 0 w 103"/>
                  <a:gd name="T1" fmla="*/ 0 h 62"/>
                  <a:gd name="T2" fmla="*/ 0 w 103"/>
                  <a:gd name="T3" fmla="*/ 1 h 62"/>
                  <a:gd name="T4" fmla="*/ 0 w 103"/>
                  <a:gd name="T5" fmla="*/ 1 h 62"/>
                  <a:gd name="T6" fmla="*/ 1 w 103"/>
                  <a:gd name="T7" fmla="*/ 2 h 62"/>
                  <a:gd name="T8" fmla="*/ 1 w 103"/>
                  <a:gd name="T9" fmla="*/ 1 h 62"/>
                  <a:gd name="T10" fmla="*/ 0 w 103"/>
                  <a:gd name="T11" fmla="*/ 0 h 62"/>
                  <a:gd name="T12" fmla="*/ 0 w 103"/>
                  <a:gd name="T13" fmla="*/ 0 h 62"/>
                  <a:gd name="T14" fmla="*/ 0 60000 65536"/>
                  <a:gd name="T15" fmla="*/ 0 60000 65536"/>
                  <a:gd name="T16" fmla="*/ 0 60000 65536"/>
                  <a:gd name="T17" fmla="*/ 0 60000 65536"/>
                  <a:gd name="T18" fmla="*/ 0 60000 65536"/>
                  <a:gd name="T19" fmla="*/ 0 60000 65536"/>
                  <a:gd name="T20" fmla="*/ 0 60000 65536"/>
                  <a:gd name="T21" fmla="*/ 0 w 103"/>
                  <a:gd name="T22" fmla="*/ 0 h 62"/>
                  <a:gd name="T23" fmla="*/ 103 w 103"/>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62">
                    <a:moveTo>
                      <a:pt x="13" y="0"/>
                    </a:moveTo>
                    <a:lnTo>
                      <a:pt x="0" y="36"/>
                    </a:lnTo>
                    <a:lnTo>
                      <a:pt x="49" y="43"/>
                    </a:lnTo>
                    <a:lnTo>
                      <a:pt x="103" y="62"/>
                    </a:lnTo>
                    <a:lnTo>
                      <a:pt x="72" y="11"/>
                    </a:lnTo>
                    <a:lnTo>
                      <a:pt x="13" y="0"/>
                    </a:lnTo>
                    <a:close/>
                  </a:path>
                </a:pathLst>
              </a:custGeom>
              <a:solidFill>
                <a:srgbClr val="FFD6C9"/>
              </a:solidFill>
              <a:ln w="9525">
                <a:noFill/>
                <a:round/>
                <a:headEnd/>
                <a:tailEnd/>
              </a:ln>
            </p:spPr>
            <p:txBody>
              <a:bodyPr/>
              <a:lstStyle/>
              <a:p>
                <a:endParaRPr lang="tr-TR"/>
              </a:p>
            </p:txBody>
          </p:sp>
          <p:sp>
            <p:nvSpPr>
              <p:cNvPr id="59525" name="Freeform 272"/>
              <p:cNvSpPr>
                <a:spLocks/>
              </p:cNvSpPr>
              <p:nvPr/>
            </p:nvSpPr>
            <p:spPr bwMode="auto">
              <a:xfrm>
                <a:off x="2829" y="2159"/>
                <a:ext cx="77" cy="28"/>
              </a:xfrm>
              <a:custGeom>
                <a:avLst/>
                <a:gdLst>
                  <a:gd name="T0" fmla="*/ 1 w 154"/>
                  <a:gd name="T1" fmla="*/ 0 h 57"/>
                  <a:gd name="T2" fmla="*/ 0 w 154"/>
                  <a:gd name="T3" fmla="*/ 0 h 57"/>
                  <a:gd name="T4" fmla="*/ 1 w 154"/>
                  <a:gd name="T5" fmla="*/ 0 h 57"/>
                  <a:gd name="T6" fmla="*/ 2 w 154"/>
                  <a:gd name="T7" fmla="*/ 0 h 57"/>
                  <a:gd name="T8" fmla="*/ 2 w 154"/>
                  <a:gd name="T9" fmla="*/ 0 h 57"/>
                  <a:gd name="T10" fmla="*/ 2 w 154"/>
                  <a:gd name="T11" fmla="*/ 0 h 57"/>
                  <a:gd name="T12" fmla="*/ 1 w 154"/>
                  <a:gd name="T13" fmla="*/ 0 h 57"/>
                  <a:gd name="T14" fmla="*/ 1 w 154"/>
                  <a:gd name="T15" fmla="*/ 0 h 57"/>
                  <a:gd name="T16" fmla="*/ 1 w 154"/>
                  <a:gd name="T17" fmla="*/ 0 h 57"/>
                  <a:gd name="T18" fmla="*/ 1 w 154"/>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57"/>
                  <a:gd name="T32" fmla="*/ 154 w 154"/>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57">
                    <a:moveTo>
                      <a:pt x="30" y="0"/>
                    </a:moveTo>
                    <a:lnTo>
                      <a:pt x="0" y="36"/>
                    </a:lnTo>
                    <a:lnTo>
                      <a:pt x="53" y="55"/>
                    </a:lnTo>
                    <a:lnTo>
                      <a:pt x="154" y="57"/>
                    </a:lnTo>
                    <a:lnTo>
                      <a:pt x="143" y="39"/>
                    </a:lnTo>
                    <a:lnTo>
                      <a:pt x="129" y="28"/>
                    </a:lnTo>
                    <a:lnTo>
                      <a:pt x="112" y="20"/>
                    </a:lnTo>
                    <a:lnTo>
                      <a:pt x="61" y="9"/>
                    </a:lnTo>
                    <a:lnTo>
                      <a:pt x="30" y="0"/>
                    </a:lnTo>
                    <a:close/>
                  </a:path>
                </a:pathLst>
              </a:custGeom>
              <a:solidFill>
                <a:srgbClr val="FFD6C9"/>
              </a:solidFill>
              <a:ln w="9525">
                <a:noFill/>
                <a:round/>
                <a:headEnd/>
                <a:tailEnd/>
              </a:ln>
            </p:spPr>
            <p:txBody>
              <a:bodyPr/>
              <a:lstStyle/>
              <a:p>
                <a:endParaRPr lang="tr-TR"/>
              </a:p>
            </p:txBody>
          </p:sp>
          <p:sp>
            <p:nvSpPr>
              <p:cNvPr id="59526" name="Freeform 273"/>
              <p:cNvSpPr>
                <a:spLocks/>
              </p:cNvSpPr>
              <p:nvPr/>
            </p:nvSpPr>
            <p:spPr bwMode="auto">
              <a:xfrm>
                <a:off x="2810" y="2198"/>
                <a:ext cx="52" cy="32"/>
              </a:xfrm>
              <a:custGeom>
                <a:avLst/>
                <a:gdLst>
                  <a:gd name="T0" fmla="*/ 0 w 104"/>
                  <a:gd name="T1" fmla="*/ 0 h 65"/>
                  <a:gd name="T2" fmla="*/ 1 w 104"/>
                  <a:gd name="T3" fmla="*/ 0 h 65"/>
                  <a:gd name="T4" fmla="*/ 1 w 104"/>
                  <a:gd name="T5" fmla="*/ 0 h 65"/>
                  <a:gd name="T6" fmla="*/ 2 w 104"/>
                  <a:gd name="T7" fmla="*/ 1 h 65"/>
                  <a:gd name="T8" fmla="*/ 2 w 104"/>
                  <a:gd name="T9" fmla="*/ 0 h 65"/>
                  <a:gd name="T10" fmla="*/ 2 w 104"/>
                  <a:gd name="T11" fmla="*/ 0 h 65"/>
                  <a:gd name="T12" fmla="*/ 0 w 104"/>
                  <a:gd name="T13" fmla="*/ 0 h 65"/>
                  <a:gd name="T14" fmla="*/ 0 w 104"/>
                  <a:gd name="T15" fmla="*/ 0 h 65"/>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5"/>
                  <a:gd name="T26" fmla="*/ 104 w 10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5">
                    <a:moveTo>
                      <a:pt x="0" y="0"/>
                    </a:moveTo>
                    <a:lnTo>
                      <a:pt x="8" y="50"/>
                    </a:lnTo>
                    <a:lnTo>
                      <a:pt x="53" y="59"/>
                    </a:lnTo>
                    <a:lnTo>
                      <a:pt x="84" y="65"/>
                    </a:lnTo>
                    <a:lnTo>
                      <a:pt x="104" y="29"/>
                    </a:lnTo>
                    <a:lnTo>
                      <a:pt x="65" y="4"/>
                    </a:lnTo>
                    <a:lnTo>
                      <a:pt x="0" y="0"/>
                    </a:lnTo>
                    <a:close/>
                  </a:path>
                </a:pathLst>
              </a:custGeom>
              <a:solidFill>
                <a:srgbClr val="FFC4B8"/>
              </a:solidFill>
              <a:ln w="9525">
                <a:noFill/>
                <a:round/>
                <a:headEnd/>
                <a:tailEnd/>
              </a:ln>
            </p:spPr>
            <p:txBody>
              <a:bodyPr/>
              <a:lstStyle/>
              <a:p>
                <a:endParaRPr lang="tr-TR"/>
              </a:p>
            </p:txBody>
          </p:sp>
          <p:sp>
            <p:nvSpPr>
              <p:cNvPr id="59527" name="Freeform 274"/>
              <p:cNvSpPr>
                <a:spLocks/>
              </p:cNvSpPr>
              <p:nvPr/>
            </p:nvSpPr>
            <p:spPr bwMode="auto">
              <a:xfrm>
                <a:off x="2870" y="2194"/>
                <a:ext cx="219" cy="146"/>
              </a:xfrm>
              <a:custGeom>
                <a:avLst/>
                <a:gdLst>
                  <a:gd name="T0" fmla="*/ 1 w 439"/>
                  <a:gd name="T1" fmla="*/ 0 h 292"/>
                  <a:gd name="T2" fmla="*/ 5 w 439"/>
                  <a:gd name="T3" fmla="*/ 2 h 292"/>
                  <a:gd name="T4" fmla="*/ 5 w 439"/>
                  <a:gd name="T5" fmla="*/ 2 h 292"/>
                  <a:gd name="T6" fmla="*/ 6 w 439"/>
                  <a:gd name="T7" fmla="*/ 2 h 292"/>
                  <a:gd name="T8" fmla="*/ 6 w 439"/>
                  <a:gd name="T9" fmla="*/ 3 h 292"/>
                  <a:gd name="T10" fmla="*/ 6 w 439"/>
                  <a:gd name="T11" fmla="*/ 3 h 292"/>
                  <a:gd name="T12" fmla="*/ 6 w 439"/>
                  <a:gd name="T13" fmla="*/ 5 h 292"/>
                  <a:gd name="T14" fmla="*/ 6 w 439"/>
                  <a:gd name="T15" fmla="*/ 5 h 292"/>
                  <a:gd name="T16" fmla="*/ 4 w 439"/>
                  <a:gd name="T17" fmla="*/ 4 h 292"/>
                  <a:gd name="T18" fmla="*/ 0 w 439"/>
                  <a:gd name="T19" fmla="*/ 2 h 292"/>
                  <a:gd name="T20" fmla="*/ 0 w 439"/>
                  <a:gd name="T21" fmla="*/ 2 h 292"/>
                  <a:gd name="T22" fmla="*/ 0 w 439"/>
                  <a:gd name="T23" fmla="*/ 1 h 292"/>
                  <a:gd name="T24" fmla="*/ 0 w 439"/>
                  <a:gd name="T25" fmla="*/ 1 h 292"/>
                  <a:gd name="T26" fmla="*/ 0 w 439"/>
                  <a:gd name="T27" fmla="*/ 1 h 292"/>
                  <a:gd name="T28" fmla="*/ 1 w 439"/>
                  <a:gd name="T29" fmla="*/ 1 h 292"/>
                  <a:gd name="T30" fmla="*/ 1 w 439"/>
                  <a:gd name="T31" fmla="*/ 0 h 292"/>
                  <a:gd name="T32" fmla="*/ 1 w 439"/>
                  <a:gd name="T33" fmla="*/ 0 h 292"/>
                  <a:gd name="T34" fmla="*/ 1 w 439"/>
                  <a:gd name="T35" fmla="*/ 0 h 2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292"/>
                  <a:gd name="T56" fmla="*/ 439 w 439"/>
                  <a:gd name="T57" fmla="*/ 292 h 2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292">
                    <a:moveTo>
                      <a:pt x="102" y="0"/>
                    </a:moveTo>
                    <a:lnTo>
                      <a:pt x="344" y="131"/>
                    </a:lnTo>
                    <a:lnTo>
                      <a:pt x="359" y="144"/>
                    </a:lnTo>
                    <a:lnTo>
                      <a:pt x="391" y="173"/>
                    </a:lnTo>
                    <a:lnTo>
                      <a:pt x="424" y="203"/>
                    </a:lnTo>
                    <a:lnTo>
                      <a:pt x="439" y="224"/>
                    </a:lnTo>
                    <a:lnTo>
                      <a:pt x="418" y="264"/>
                    </a:lnTo>
                    <a:lnTo>
                      <a:pt x="397" y="292"/>
                    </a:lnTo>
                    <a:lnTo>
                      <a:pt x="262" y="247"/>
                    </a:lnTo>
                    <a:lnTo>
                      <a:pt x="38" y="146"/>
                    </a:lnTo>
                    <a:lnTo>
                      <a:pt x="17" y="125"/>
                    </a:lnTo>
                    <a:lnTo>
                      <a:pt x="0" y="89"/>
                    </a:lnTo>
                    <a:lnTo>
                      <a:pt x="13" y="61"/>
                    </a:lnTo>
                    <a:lnTo>
                      <a:pt x="22" y="45"/>
                    </a:lnTo>
                    <a:lnTo>
                      <a:pt x="83" y="38"/>
                    </a:lnTo>
                    <a:lnTo>
                      <a:pt x="83" y="0"/>
                    </a:lnTo>
                    <a:lnTo>
                      <a:pt x="102" y="0"/>
                    </a:lnTo>
                    <a:close/>
                  </a:path>
                </a:pathLst>
              </a:custGeom>
              <a:solidFill>
                <a:srgbClr val="FFD6C9"/>
              </a:solidFill>
              <a:ln w="9525">
                <a:noFill/>
                <a:round/>
                <a:headEnd/>
                <a:tailEnd/>
              </a:ln>
            </p:spPr>
            <p:txBody>
              <a:bodyPr/>
              <a:lstStyle/>
              <a:p>
                <a:endParaRPr lang="tr-TR"/>
              </a:p>
            </p:txBody>
          </p:sp>
          <p:sp>
            <p:nvSpPr>
              <p:cNvPr id="59528" name="Freeform 275"/>
              <p:cNvSpPr>
                <a:spLocks/>
              </p:cNvSpPr>
              <p:nvPr/>
            </p:nvSpPr>
            <p:spPr bwMode="auto">
              <a:xfrm>
                <a:off x="2984" y="2022"/>
                <a:ext cx="270" cy="164"/>
              </a:xfrm>
              <a:custGeom>
                <a:avLst/>
                <a:gdLst>
                  <a:gd name="T0" fmla="*/ 1 w 540"/>
                  <a:gd name="T1" fmla="*/ 0 h 329"/>
                  <a:gd name="T2" fmla="*/ 1 w 540"/>
                  <a:gd name="T3" fmla="*/ 0 h 329"/>
                  <a:gd name="T4" fmla="*/ 1 w 540"/>
                  <a:gd name="T5" fmla="*/ 1 h 329"/>
                  <a:gd name="T6" fmla="*/ 1 w 540"/>
                  <a:gd name="T7" fmla="*/ 1 h 329"/>
                  <a:gd name="T8" fmla="*/ 2 w 540"/>
                  <a:gd name="T9" fmla="*/ 1 h 329"/>
                  <a:gd name="T10" fmla="*/ 2 w 540"/>
                  <a:gd name="T11" fmla="*/ 1 h 329"/>
                  <a:gd name="T12" fmla="*/ 3 w 540"/>
                  <a:gd name="T13" fmla="*/ 2 h 329"/>
                  <a:gd name="T14" fmla="*/ 5 w 540"/>
                  <a:gd name="T15" fmla="*/ 3 h 329"/>
                  <a:gd name="T16" fmla="*/ 7 w 540"/>
                  <a:gd name="T17" fmla="*/ 5 h 329"/>
                  <a:gd name="T18" fmla="*/ 8 w 540"/>
                  <a:gd name="T19" fmla="*/ 5 h 329"/>
                  <a:gd name="T20" fmla="*/ 8 w 540"/>
                  <a:gd name="T21" fmla="*/ 4 h 329"/>
                  <a:gd name="T22" fmla="*/ 8 w 540"/>
                  <a:gd name="T23" fmla="*/ 4 h 329"/>
                  <a:gd name="T24" fmla="*/ 7 w 540"/>
                  <a:gd name="T25" fmla="*/ 4 h 329"/>
                  <a:gd name="T26" fmla="*/ 7 w 540"/>
                  <a:gd name="T27" fmla="*/ 3 h 329"/>
                  <a:gd name="T28" fmla="*/ 6 w 540"/>
                  <a:gd name="T29" fmla="*/ 3 h 329"/>
                  <a:gd name="T30" fmla="*/ 5 w 540"/>
                  <a:gd name="T31" fmla="*/ 2 h 329"/>
                  <a:gd name="T32" fmla="*/ 5 w 540"/>
                  <a:gd name="T33" fmla="*/ 1 h 329"/>
                  <a:gd name="T34" fmla="*/ 4 w 540"/>
                  <a:gd name="T35" fmla="*/ 1 h 329"/>
                  <a:gd name="T36" fmla="*/ 4 w 540"/>
                  <a:gd name="T37" fmla="*/ 1 h 329"/>
                  <a:gd name="T38" fmla="*/ 4 w 540"/>
                  <a:gd name="T39" fmla="*/ 1 h 329"/>
                  <a:gd name="T40" fmla="*/ 3 w 540"/>
                  <a:gd name="T41" fmla="*/ 0 h 329"/>
                  <a:gd name="T42" fmla="*/ 2 w 540"/>
                  <a:gd name="T43" fmla="*/ 0 h 329"/>
                  <a:gd name="T44" fmla="*/ 1 w 540"/>
                  <a:gd name="T45" fmla="*/ 0 h 329"/>
                  <a:gd name="T46" fmla="*/ 0 w 540"/>
                  <a:gd name="T47" fmla="*/ 0 h 329"/>
                  <a:gd name="T48" fmla="*/ 1 w 540"/>
                  <a:gd name="T49" fmla="*/ 0 h 329"/>
                  <a:gd name="T50" fmla="*/ 1 w 540"/>
                  <a:gd name="T51" fmla="*/ 0 h 3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0"/>
                  <a:gd name="T79" fmla="*/ 0 h 329"/>
                  <a:gd name="T80" fmla="*/ 540 w 540"/>
                  <a:gd name="T81" fmla="*/ 329 h 3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0" h="329">
                    <a:moveTo>
                      <a:pt x="7" y="40"/>
                    </a:moveTo>
                    <a:lnTo>
                      <a:pt x="23" y="49"/>
                    </a:lnTo>
                    <a:lnTo>
                      <a:pt x="53" y="70"/>
                    </a:lnTo>
                    <a:lnTo>
                      <a:pt x="89" y="87"/>
                    </a:lnTo>
                    <a:lnTo>
                      <a:pt x="116" y="93"/>
                    </a:lnTo>
                    <a:lnTo>
                      <a:pt x="175" y="108"/>
                    </a:lnTo>
                    <a:lnTo>
                      <a:pt x="218" y="131"/>
                    </a:lnTo>
                    <a:lnTo>
                      <a:pt x="359" y="235"/>
                    </a:lnTo>
                    <a:lnTo>
                      <a:pt x="490" y="329"/>
                    </a:lnTo>
                    <a:lnTo>
                      <a:pt x="532" y="321"/>
                    </a:lnTo>
                    <a:lnTo>
                      <a:pt x="540" y="289"/>
                    </a:lnTo>
                    <a:lnTo>
                      <a:pt x="502" y="294"/>
                    </a:lnTo>
                    <a:lnTo>
                      <a:pt x="483" y="279"/>
                    </a:lnTo>
                    <a:lnTo>
                      <a:pt x="441" y="239"/>
                    </a:lnTo>
                    <a:lnTo>
                      <a:pt x="389" y="192"/>
                    </a:lnTo>
                    <a:lnTo>
                      <a:pt x="348" y="146"/>
                    </a:lnTo>
                    <a:lnTo>
                      <a:pt x="329" y="125"/>
                    </a:lnTo>
                    <a:lnTo>
                      <a:pt x="302" y="106"/>
                    </a:lnTo>
                    <a:lnTo>
                      <a:pt x="272" y="87"/>
                    </a:lnTo>
                    <a:lnTo>
                      <a:pt x="241" y="72"/>
                    </a:lnTo>
                    <a:lnTo>
                      <a:pt x="188" y="47"/>
                    </a:lnTo>
                    <a:lnTo>
                      <a:pt x="165" y="38"/>
                    </a:lnTo>
                    <a:lnTo>
                      <a:pt x="26" y="0"/>
                    </a:lnTo>
                    <a:lnTo>
                      <a:pt x="0" y="15"/>
                    </a:lnTo>
                    <a:lnTo>
                      <a:pt x="7" y="40"/>
                    </a:lnTo>
                    <a:close/>
                  </a:path>
                </a:pathLst>
              </a:custGeom>
              <a:solidFill>
                <a:srgbClr val="FFD6C9"/>
              </a:solidFill>
              <a:ln w="9525">
                <a:noFill/>
                <a:round/>
                <a:headEnd/>
                <a:tailEnd/>
              </a:ln>
            </p:spPr>
            <p:txBody>
              <a:bodyPr/>
              <a:lstStyle/>
              <a:p>
                <a:endParaRPr lang="tr-TR"/>
              </a:p>
            </p:txBody>
          </p:sp>
          <p:sp>
            <p:nvSpPr>
              <p:cNvPr id="59529" name="Freeform 276"/>
              <p:cNvSpPr>
                <a:spLocks/>
              </p:cNvSpPr>
              <p:nvPr/>
            </p:nvSpPr>
            <p:spPr bwMode="auto">
              <a:xfrm>
                <a:off x="3021" y="1866"/>
                <a:ext cx="102" cy="87"/>
              </a:xfrm>
              <a:custGeom>
                <a:avLst/>
                <a:gdLst>
                  <a:gd name="T0" fmla="*/ 2 w 203"/>
                  <a:gd name="T1" fmla="*/ 3 h 173"/>
                  <a:gd name="T2" fmla="*/ 2 w 203"/>
                  <a:gd name="T3" fmla="*/ 2 h 173"/>
                  <a:gd name="T4" fmla="*/ 3 w 203"/>
                  <a:gd name="T5" fmla="*/ 2 h 173"/>
                  <a:gd name="T6" fmla="*/ 4 w 203"/>
                  <a:gd name="T7" fmla="*/ 3 h 173"/>
                  <a:gd name="T8" fmla="*/ 4 w 203"/>
                  <a:gd name="T9" fmla="*/ 2 h 173"/>
                  <a:gd name="T10" fmla="*/ 3 w 203"/>
                  <a:gd name="T11" fmla="*/ 2 h 173"/>
                  <a:gd name="T12" fmla="*/ 3 w 203"/>
                  <a:gd name="T13" fmla="*/ 1 h 173"/>
                  <a:gd name="T14" fmla="*/ 2 w 203"/>
                  <a:gd name="T15" fmla="*/ 1 h 173"/>
                  <a:gd name="T16" fmla="*/ 2 w 203"/>
                  <a:gd name="T17" fmla="*/ 1 h 173"/>
                  <a:gd name="T18" fmla="*/ 1 w 203"/>
                  <a:gd name="T19" fmla="*/ 0 h 173"/>
                  <a:gd name="T20" fmla="*/ 1 w 203"/>
                  <a:gd name="T21" fmla="*/ 1 h 173"/>
                  <a:gd name="T22" fmla="*/ 0 w 203"/>
                  <a:gd name="T23" fmla="*/ 1 h 173"/>
                  <a:gd name="T24" fmla="*/ 1 w 203"/>
                  <a:gd name="T25" fmla="*/ 1 h 173"/>
                  <a:gd name="T26" fmla="*/ 1 w 203"/>
                  <a:gd name="T27" fmla="*/ 2 h 173"/>
                  <a:gd name="T28" fmla="*/ 2 w 203"/>
                  <a:gd name="T29" fmla="*/ 2 h 173"/>
                  <a:gd name="T30" fmla="*/ 2 w 203"/>
                  <a:gd name="T31" fmla="*/ 3 h 173"/>
                  <a:gd name="T32" fmla="*/ 2 w 203"/>
                  <a:gd name="T33" fmla="*/ 3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173"/>
                  <a:gd name="T53" fmla="*/ 203 w 203"/>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173">
                    <a:moveTo>
                      <a:pt x="110" y="173"/>
                    </a:moveTo>
                    <a:lnTo>
                      <a:pt x="87" y="95"/>
                    </a:lnTo>
                    <a:lnTo>
                      <a:pt x="150" y="116"/>
                    </a:lnTo>
                    <a:lnTo>
                      <a:pt x="196" y="166"/>
                    </a:lnTo>
                    <a:lnTo>
                      <a:pt x="203" y="99"/>
                    </a:lnTo>
                    <a:lnTo>
                      <a:pt x="180" y="69"/>
                    </a:lnTo>
                    <a:lnTo>
                      <a:pt x="146" y="42"/>
                    </a:lnTo>
                    <a:lnTo>
                      <a:pt x="112" y="21"/>
                    </a:lnTo>
                    <a:lnTo>
                      <a:pt x="87" y="12"/>
                    </a:lnTo>
                    <a:lnTo>
                      <a:pt x="44" y="0"/>
                    </a:lnTo>
                    <a:lnTo>
                      <a:pt x="2" y="8"/>
                    </a:lnTo>
                    <a:lnTo>
                      <a:pt x="0" y="29"/>
                    </a:lnTo>
                    <a:lnTo>
                      <a:pt x="19" y="53"/>
                    </a:lnTo>
                    <a:lnTo>
                      <a:pt x="53" y="84"/>
                    </a:lnTo>
                    <a:lnTo>
                      <a:pt x="65" y="128"/>
                    </a:lnTo>
                    <a:lnTo>
                      <a:pt x="110" y="173"/>
                    </a:lnTo>
                    <a:close/>
                  </a:path>
                </a:pathLst>
              </a:custGeom>
              <a:solidFill>
                <a:srgbClr val="FFD6C9"/>
              </a:solidFill>
              <a:ln w="9525">
                <a:noFill/>
                <a:round/>
                <a:headEnd/>
                <a:tailEnd/>
              </a:ln>
            </p:spPr>
            <p:txBody>
              <a:bodyPr/>
              <a:lstStyle/>
              <a:p>
                <a:endParaRPr lang="tr-TR"/>
              </a:p>
            </p:txBody>
          </p:sp>
          <p:sp>
            <p:nvSpPr>
              <p:cNvPr id="59530" name="Freeform 277"/>
              <p:cNvSpPr>
                <a:spLocks/>
              </p:cNvSpPr>
              <p:nvPr/>
            </p:nvSpPr>
            <p:spPr bwMode="auto">
              <a:xfrm>
                <a:off x="3297" y="2027"/>
                <a:ext cx="86" cy="115"/>
              </a:xfrm>
              <a:custGeom>
                <a:avLst/>
                <a:gdLst>
                  <a:gd name="T0" fmla="*/ 0 w 173"/>
                  <a:gd name="T1" fmla="*/ 1 h 230"/>
                  <a:gd name="T2" fmla="*/ 0 w 173"/>
                  <a:gd name="T3" fmla="*/ 1 h 230"/>
                  <a:gd name="T4" fmla="*/ 0 w 173"/>
                  <a:gd name="T5" fmla="*/ 2 h 230"/>
                  <a:gd name="T6" fmla="*/ 0 w 173"/>
                  <a:gd name="T7" fmla="*/ 2 h 230"/>
                  <a:gd name="T8" fmla="*/ 1 w 173"/>
                  <a:gd name="T9" fmla="*/ 3 h 230"/>
                  <a:gd name="T10" fmla="*/ 1 w 173"/>
                  <a:gd name="T11" fmla="*/ 4 h 230"/>
                  <a:gd name="T12" fmla="*/ 1 w 173"/>
                  <a:gd name="T13" fmla="*/ 4 h 230"/>
                  <a:gd name="T14" fmla="*/ 1 w 173"/>
                  <a:gd name="T15" fmla="*/ 4 h 230"/>
                  <a:gd name="T16" fmla="*/ 2 w 173"/>
                  <a:gd name="T17" fmla="*/ 4 h 230"/>
                  <a:gd name="T18" fmla="*/ 2 w 173"/>
                  <a:gd name="T19" fmla="*/ 4 h 230"/>
                  <a:gd name="T20" fmla="*/ 1 w 173"/>
                  <a:gd name="T21" fmla="*/ 0 h 230"/>
                  <a:gd name="T22" fmla="*/ 1 w 173"/>
                  <a:gd name="T23" fmla="*/ 1 h 230"/>
                  <a:gd name="T24" fmla="*/ 0 w 173"/>
                  <a:gd name="T25" fmla="*/ 1 h 230"/>
                  <a:gd name="T26" fmla="*/ 0 w 173"/>
                  <a:gd name="T27" fmla="*/ 1 h 230"/>
                  <a:gd name="T28" fmla="*/ 0 w 173"/>
                  <a:gd name="T29" fmla="*/ 1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3"/>
                  <a:gd name="T46" fmla="*/ 0 h 230"/>
                  <a:gd name="T47" fmla="*/ 173 w 173"/>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3" h="230">
                    <a:moveTo>
                      <a:pt x="0" y="25"/>
                    </a:moveTo>
                    <a:lnTo>
                      <a:pt x="15" y="57"/>
                    </a:lnTo>
                    <a:lnTo>
                      <a:pt x="30" y="90"/>
                    </a:lnTo>
                    <a:lnTo>
                      <a:pt x="50" y="128"/>
                    </a:lnTo>
                    <a:lnTo>
                      <a:pt x="70" y="166"/>
                    </a:lnTo>
                    <a:lnTo>
                      <a:pt x="89" y="198"/>
                    </a:lnTo>
                    <a:lnTo>
                      <a:pt x="107" y="221"/>
                    </a:lnTo>
                    <a:lnTo>
                      <a:pt x="120" y="230"/>
                    </a:lnTo>
                    <a:lnTo>
                      <a:pt x="156" y="219"/>
                    </a:lnTo>
                    <a:lnTo>
                      <a:pt x="173" y="207"/>
                    </a:lnTo>
                    <a:lnTo>
                      <a:pt x="124" y="0"/>
                    </a:lnTo>
                    <a:lnTo>
                      <a:pt x="91" y="35"/>
                    </a:lnTo>
                    <a:lnTo>
                      <a:pt x="38" y="25"/>
                    </a:lnTo>
                    <a:lnTo>
                      <a:pt x="0" y="25"/>
                    </a:lnTo>
                    <a:close/>
                  </a:path>
                </a:pathLst>
              </a:custGeom>
              <a:solidFill>
                <a:srgbClr val="FFD6C9"/>
              </a:solidFill>
              <a:ln w="9525">
                <a:noFill/>
                <a:round/>
                <a:headEnd/>
                <a:tailEnd/>
              </a:ln>
            </p:spPr>
            <p:txBody>
              <a:bodyPr/>
              <a:lstStyle/>
              <a:p>
                <a:endParaRPr lang="tr-TR"/>
              </a:p>
            </p:txBody>
          </p:sp>
          <p:sp>
            <p:nvSpPr>
              <p:cNvPr id="59531" name="Freeform 278"/>
              <p:cNvSpPr>
                <a:spLocks/>
              </p:cNvSpPr>
              <p:nvPr/>
            </p:nvSpPr>
            <p:spPr bwMode="auto">
              <a:xfrm>
                <a:off x="2967" y="1926"/>
                <a:ext cx="39" cy="35"/>
              </a:xfrm>
              <a:custGeom>
                <a:avLst/>
                <a:gdLst>
                  <a:gd name="T0" fmla="*/ 0 w 77"/>
                  <a:gd name="T1" fmla="*/ 0 h 70"/>
                  <a:gd name="T2" fmla="*/ 1 w 77"/>
                  <a:gd name="T3" fmla="*/ 1 h 70"/>
                  <a:gd name="T4" fmla="*/ 2 w 77"/>
                  <a:gd name="T5" fmla="*/ 1 h 70"/>
                  <a:gd name="T6" fmla="*/ 2 w 77"/>
                  <a:gd name="T7" fmla="*/ 1 h 70"/>
                  <a:gd name="T8" fmla="*/ 1 w 77"/>
                  <a:gd name="T9" fmla="*/ 1 h 70"/>
                  <a:gd name="T10" fmla="*/ 1 w 77"/>
                  <a:gd name="T11" fmla="*/ 1 h 70"/>
                  <a:gd name="T12" fmla="*/ 0 w 77"/>
                  <a:gd name="T13" fmla="*/ 0 h 70"/>
                  <a:gd name="T14" fmla="*/ 0 w 77"/>
                  <a:gd name="T15" fmla="*/ 0 h 7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70"/>
                  <a:gd name="T26" fmla="*/ 77 w 77"/>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70">
                    <a:moveTo>
                      <a:pt x="0" y="0"/>
                    </a:moveTo>
                    <a:lnTo>
                      <a:pt x="41" y="13"/>
                    </a:lnTo>
                    <a:lnTo>
                      <a:pt x="68" y="40"/>
                    </a:lnTo>
                    <a:lnTo>
                      <a:pt x="77" y="70"/>
                    </a:lnTo>
                    <a:lnTo>
                      <a:pt x="39" y="68"/>
                    </a:lnTo>
                    <a:lnTo>
                      <a:pt x="1" y="42"/>
                    </a:lnTo>
                    <a:lnTo>
                      <a:pt x="0" y="0"/>
                    </a:lnTo>
                    <a:close/>
                  </a:path>
                </a:pathLst>
              </a:custGeom>
              <a:solidFill>
                <a:srgbClr val="FFD6C9"/>
              </a:solidFill>
              <a:ln w="9525">
                <a:noFill/>
                <a:round/>
                <a:headEnd/>
                <a:tailEnd/>
              </a:ln>
            </p:spPr>
            <p:txBody>
              <a:bodyPr/>
              <a:lstStyle/>
              <a:p>
                <a:endParaRPr lang="tr-TR"/>
              </a:p>
            </p:txBody>
          </p:sp>
          <p:sp>
            <p:nvSpPr>
              <p:cNvPr id="59532" name="Freeform 279"/>
              <p:cNvSpPr>
                <a:spLocks/>
              </p:cNvSpPr>
              <p:nvPr/>
            </p:nvSpPr>
            <p:spPr bwMode="auto">
              <a:xfrm>
                <a:off x="2443" y="1828"/>
                <a:ext cx="977" cy="574"/>
              </a:xfrm>
              <a:custGeom>
                <a:avLst/>
                <a:gdLst>
                  <a:gd name="T0" fmla="*/ 10 w 1954"/>
                  <a:gd name="T1" fmla="*/ 4 h 1148"/>
                  <a:gd name="T2" fmla="*/ 18 w 1954"/>
                  <a:gd name="T3" fmla="*/ 1 h 1148"/>
                  <a:gd name="T4" fmla="*/ 20 w 1954"/>
                  <a:gd name="T5" fmla="*/ 1 h 1148"/>
                  <a:gd name="T6" fmla="*/ 25 w 1954"/>
                  <a:gd name="T7" fmla="*/ 2 h 1148"/>
                  <a:gd name="T8" fmla="*/ 28 w 1954"/>
                  <a:gd name="T9" fmla="*/ 4 h 1148"/>
                  <a:gd name="T10" fmla="*/ 30 w 1954"/>
                  <a:gd name="T11" fmla="*/ 7 h 1148"/>
                  <a:gd name="T12" fmla="*/ 30 w 1954"/>
                  <a:gd name="T13" fmla="*/ 11 h 1148"/>
                  <a:gd name="T14" fmla="*/ 29 w 1954"/>
                  <a:gd name="T15" fmla="*/ 13 h 1148"/>
                  <a:gd name="T16" fmla="*/ 28 w 1954"/>
                  <a:gd name="T17" fmla="*/ 12 h 1148"/>
                  <a:gd name="T18" fmla="*/ 27 w 1954"/>
                  <a:gd name="T19" fmla="*/ 9 h 1148"/>
                  <a:gd name="T20" fmla="*/ 25 w 1954"/>
                  <a:gd name="T21" fmla="*/ 7 h 1148"/>
                  <a:gd name="T22" fmla="*/ 22 w 1954"/>
                  <a:gd name="T23" fmla="*/ 5 h 1148"/>
                  <a:gd name="T24" fmla="*/ 20 w 1954"/>
                  <a:gd name="T25" fmla="*/ 3 h 1148"/>
                  <a:gd name="T26" fmla="*/ 21 w 1954"/>
                  <a:gd name="T27" fmla="*/ 5 h 1148"/>
                  <a:gd name="T28" fmla="*/ 23 w 1954"/>
                  <a:gd name="T29" fmla="*/ 6 h 1148"/>
                  <a:gd name="T30" fmla="*/ 27 w 1954"/>
                  <a:gd name="T31" fmla="*/ 10 h 1148"/>
                  <a:gd name="T32" fmla="*/ 25 w 1954"/>
                  <a:gd name="T33" fmla="*/ 12 h 1148"/>
                  <a:gd name="T34" fmla="*/ 20 w 1954"/>
                  <a:gd name="T35" fmla="*/ 9 h 1148"/>
                  <a:gd name="T36" fmla="*/ 23 w 1954"/>
                  <a:gd name="T37" fmla="*/ 11 h 1148"/>
                  <a:gd name="T38" fmla="*/ 23 w 1954"/>
                  <a:gd name="T39" fmla="*/ 14 h 1148"/>
                  <a:gd name="T40" fmla="*/ 21 w 1954"/>
                  <a:gd name="T41" fmla="*/ 13 h 1148"/>
                  <a:gd name="T42" fmla="*/ 17 w 1954"/>
                  <a:gd name="T43" fmla="*/ 10 h 1148"/>
                  <a:gd name="T44" fmla="*/ 20 w 1954"/>
                  <a:gd name="T45" fmla="*/ 13 h 1148"/>
                  <a:gd name="T46" fmla="*/ 21 w 1954"/>
                  <a:gd name="T47" fmla="*/ 15 h 1148"/>
                  <a:gd name="T48" fmla="*/ 19 w 1954"/>
                  <a:gd name="T49" fmla="*/ 18 h 1148"/>
                  <a:gd name="T50" fmla="*/ 19 w 1954"/>
                  <a:gd name="T51" fmla="*/ 18 h 1148"/>
                  <a:gd name="T52" fmla="*/ 17 w 1954"/>
                  <a:gd name="T53" fmla="*/ 16 h 1148"/>
                  <a:gd name="T54" fmla="*/ 15 w 1954"/>
                  <a:gd name="T55" fmla="*/ 14 h 1148"/>
                  <a:gd name="T56" fmla="*/ 14 w 1954"/>
                  <a:gd name="T57" fmla="*/ 15 h 1148"/>
                  <a:gd name="T58" fmla="*/ 12 w 1954"/>
                  <a:gd name="T59" fmla="*/ 15 h 1148"/>
                  <a:gd name="T60" fmla="*/ 12 w 1954"/>
                  <a:gd name="T61" fmla="*/ 16 h 1148"/>
                  <a:gd name="T62" fmla="*/ 9 w 1954"/>
                  <a:gd name="T63" fmla="*/ 17 h 1148"/>
                  <a:gd name="T64" fmla="*/ 9 w 1954"/>
                  <a:gd name="T65" fmla="*/ 17 h 1148"/>
                  <a:gd name="T66" fmla="*/ 5 w 1954"/>
                  <a:gd name="T67" fmla="*/ 16 h 1148"/>
                  <a:gd name="T68" fmla="*/ 0 w 1954"/>
                  <a:gd name="T69" fmla="*/ 17 h 1148"/>
                  <a:gd name="T70" fmla="*/ 6 w 1954"/>
                  <a:gd name="T71" fmla="*/ 18 h 1148"/>
                  <a:gd name="T72" fmla="*/ 14 w 1954"/>
                  <a:gd name="T73" fmla="*/ 15 h 1148"/>
                  <a:gd name="T74" fmla="*/ 18 w 1954"/>
                  <a:gd name="T75" fmla="*/ 18 h 1148"/>
                  <a:gd name="T76" fmla="*/ 20 w 1954"/>
                  <a:gd name="T77" fmla="*/ 18 h 1148"/>
                  <a:gd name="T78" fmla="*/ 23 w 1954"/>
                  <a:gd name="T79" fmla="*/ 15 h 1148"/>
                  <a:gd name="T80" fmla="*/ 24 w 1954"/>
                  <a:gd name="T81" fmla="*/ 14 h 1148"/>
                  <a:gd name="T82" fmla="*/ 25 w 1954"/>
                  <a:gd name="T83" fmla="*/ 14 h 1148"/>
                  <a:gd name="T84" fmla="*/ 25 w 1954"/>
                  <a:gd name="T85" fmla="*/ 12 h 1148"/>
                  <a:gd name="T86" fmla="*/ 27 w 1954"/>
                  <a:gd name="T87" fmla="*/ 12 h 1148"/>
                  <a:gd name="T88" fmla="*/ 28 w 1954"/>
                  <a:gd name="T89" fmla="*/ 13 h 1148"/>
                  <a:gd name="T90" fmla="*/ 30 w 1954"/>
                  <a:gd name="T91" fmla="*/ 11 h 1148"/>
                  <a:gd name="T92" fmla="*/ 31 w 1954"/>
                  <a:gd name="T93" fmla="*/ 9 h 1148"/>
                  <a:gd name="T94" fmla="*/ 29 w 1954"/>
                  <a:gd name="T95" fmla="*/ 5 h 1148"/>
                  <a:gd name="T96" fmla="*/ 28 w 1954"/>
                  <a:gd name="T97" fmla="*/ 4 h 1148"/>
                  <a:gd name="T98" fmla="*/ 26 w 1954"/>
                  <a:gd name="T99" fmla="*/ 3 h 1148"/>
                  <a:gd name="T100" fmla="*/ 23 w 1954"/>
                  <a:gd name="T101" fmla="*/ 2 h 1148"/>
                  <a:gd name="T102" fmla="*/ 19 w 1954"/>
                  <a:gd name="T103" fmla="*/ 1 h 1148"/>
                  <a:gd name="T104" fmla="*/ 17 w 1954"/>
                  <a:gd name="T105" fmla="*/ 1 h 1148"/>
                  <a:gd name="T106" fmla="*/ 14 w 1954"/>
                  <a:gd name="T107" fmla="*/ 2 h 1148"/>
                  <a:gd name="T108" fmla="*/ 8 w 1954"/>
                  <a:gd name="T109" fmla="*/ 5 h 1148"/>
                  <a:gd name="T110" fmla="*/ 5 w 1954"/>
                  <a:gd name="T111" fmla="*/ 6 h 1148"/>
                  <a:gd name="T112" fmla="*/ 3 w 1954"/>
                  <a:gd name="T113" fmla="*/ 5 h 1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54"/>
                  <a:gd name="T172" fmla="*/ 0 h 1148"/>
                  <a:gd name="T173" fmla="*/ 1954 w 1954"/>
                  <a:gd name="T174" fmla="*/ 1148 h 1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54" h="1148">
                    <a:moveTo>
                      <a:pt x="147" y="394"/>
                    </a:moveTo>
                    <a:lnTo>
                      <a:pt x="270" y="399"/>
                    </a:lnTo>
                    <a:lnTo>
                      <a:pt x="394" y="384"/>
                    </a:lnTo>
                    <a:lnTo>
                      <a:pt x="610" y="304"/>
                    </a:lnTo>
                    <a:lnTo>
                      <a:pt x="793" y="202"/>
                    </a:lnTo>
                    <a:lnTo>
                      <a:pt x="949" y="129"/>
                    </a:lnTo>
                    <a:lnTo>
                      <a:pt x="1015" y="101"/>
                    </a:lnTo>
                    <a:lnTo>
                      <a:pt x="1116" y="27"/>
                    </a:lnTo>
                    <a:lnTo>
                      <a:pt x="1139" y="17"/>
                    </a:lnTo>
                    <a:lnTo>
                      <a:pt x="1196" y="23"/>
                    </a:lnTo>
                    <a:lnTo>
                      <a:pt x="1232" y="42"/>
                    </a:lnTo>
                    <a:lnTo>
                      <a:pt x="1259" y="55"/>
                    </a:lnTo>
                    <a:lnTo>
                      <a:pt x="1335" y="80"/>
                    </a:lnTo>
                    <a:lnTo>
                      <a:pt x="1392" y="114"/>
                    </a:lnTo>
                    <a:lnTo>
                      <a:pt x="1464" y="139"/>
                    </a:lnTo>
                    <a:lnTo>
                      <a:pt x="1553" y="160"/>
                    </a:lnTo>
                    <a:lnTo>
                      <a:pt x="1654" y="205"/>
                    </a:lnTo>
                    <a:lnTo>
                      <a:pt x="1709" y="238"/>
                    </a:lnTo>
                    <a:lnTo>
                      <a:pt x="1764" y="266"/>
                    </a:lnTo>
                    <a:lnTo>
                      <a:pt x="1789" y="291"/>
                    </a:lnTo>
                    <a:lnTo>
                      <a:pt x="1823" y="337"/>
                    </a:lnTo>
                    <a:lnTo>
                      <a:pt x="1840" y="371"/>
                    </a:lnTo>
                    <a:lnTo>
                      <a:pt x="1863" y="420"/>
                    </a:lnTo>
                    <a:lnTo>
                      <a:pt x="1882" y="466"/>
                    </a:lnTo>
                    <a:lnTo>
                      <a:pt x="1891" y="485"/>
                    </a:lnTo>
                    <a:lnTo>
                      <a:pt x="1933" y="582"/>
                    </a:lnTo>
                    <a:lnTo>
                      <a:pt x="1933" y="639"/>
                    </a:lnTo>
                    <a:lnTo>
                      <a:pt x="1907" y="703"/>
                    </a:lnTo>
                    <a:lnTo>
                      <a:pt x="1880" y="741"/>
                    </a:lnTo>
                    <a:lnTo>
                      <a:pt x="1871" y="806"/>
                    </a:lnTo>
                    <a:lnTo>
                      <a:pt x="1850" y="844"/>
                    </a:lnTo>
                    <a:lnTo>
                      <a:pt x="1838" y="853"/>
                    </a:lnTo>
                    <a:lnTo>
                      <a:pt x="1819" y="861"/>
                    </a:lnTo>
                    <a:lnTo>
                      <a:pt x="1772" y="853"/>
                    </a:lnTo>
                    <a:lnTo>
                      <a:pt x="1760" y="829"/>
                    </a:lnTo>
                    <a:lnTo>
                      <a:pt x="1749" y="791"/>
                    </a:lnTo>
                    <a:lnTo>
                      <a:pt x="1757" y="703"/>
                    </a:lnTo>
                    <a:lnTo>
                      <a:pt x="1736" y="681"/>
                    </a:lnTo>
                    <a:lnTo>
                      <a:pt x="1696" y="637"/>
                    </a:lnTo>
                    <a:lnTo>
                      <a:pt x="1669" y="601"/>
                    </a:lnTo>
                    <a:lnTo>
                      <a:pt x="1633" y="549"/>
                    </a:lnTo>
                    <a:lnTo>
                      <a:pt x="1623" y="528"/>
                    </a:lnTo>
                    <a:lnTo>
                      <a:pt x="1631" y="489"/>
                    </a:lnTo>
                    <a:lnTo>
                      <a:pt x="1597" y="490"/>
                    </a:lnTo>
                    <a:lnTo>
                      <a:pt x="1532" y="449"/>
                    </a:lnTo>
                    <a:lnTo>
                      <a:pt x="1504" y="433"/>
                    </a:lnTo>
                    <a:lnTo>
                      <a:pt x="1437" y="376"/>
                    </a:lnTo>
                    <a:lnTo>
                      <a:pt x="1386" y="338"/>
                    </a:lnTo>
                    <a:lnTo>
                      <a:pt x="1384" y="304"/>
                    </a:lnTo>
                    <a:lnTo>
                      <a:pt x="1369" y="321"/>
                    </a:lnTo>
                    <a:lnTo>
                      <a:pt x="1338" y="310"/>
                    </a:lnTo>
                    <a:lnTo>
                      <a:pt x="1279" y="219"/>
                    </a:lnTo>
                    <a:lnTo>
                      <a:pt x="1295" y="255"/>
                    </a:lnTo>
                    <a:lnTo>
                      <a:pt x="1306" y="293"/>
                    </a:lnTo>
                    <a:lnTo>
                      <a:pt x="1314" y="304"/>
                    </a:lnTo>
                    <a:lnTo>
                      <a:pt x="1329" y="321"/>
                    </a:lnTo>
                    <a:lnTo>
                      <a:pt x="1348" y="335"/>
                    </a:lnTo>
                    <a:lnTo>
                      <a:pt x="1380" y="356"/>
                    </a:lnTo>
                    <a:lnTo>
                      <a:pt x="1409" y="378"/>
                    </a:lnTo>
                    <a:lnTo>
                      <a:pt x="1422" y="388"/>
                    </a:lnTo>
                    <a:lnTo>
                      <a:pt x="1527" y="471"/>
                    </a:lnTo>
                    <a:lnTo>
                      <a:pt x="1584" y="517"/>
                    </a:lnTo>
                    <a:lnTo>
                      <a:pt x="1660" y="603"/>
                    </a:lnTo>
                    <a:lnTo>
                      <a:pt x="1669" y="671"/>
                    </a:lnTo>
                    <a:lnTo>
                      <a:pt x="1637" y="738"/>
                    </a:lnTo>
                    <a:lnTo>
                      <a:pt x="1608" y="760"/>
                    </a:lnTo>
                    <a:lnTo>
                      <a:pt x="1566" y="777"/>
                    </a:lnTo>
                    <a:lnTo>
                      <a:pt x="1540" y="777"/>
                    </a:lnTo>
                    <a:lnTo>
                      <a:pt x="1511" y="751"/>
                    </a:lnTo>
                    <a:lnTo>
                      <a:pt x="1456" y="688"/>
                    </a:lnTo>
                    <a:lnTo>
                      <a:pt x="1249" y="540"/>
                    </a:lnTo>
                    <a:lnTo>
                      <a:pt x="1245" y="521"/>
                    </a:lnTo>
                    <a:lnTo>
                      <a:pt x="1224" y="532"/>
                    </a:lnTo>
                    <a:lnTo>
                      <a:pt x="1230" y="549"/>
                    </a:lnTo>
                    <a:lnTo>
                      <a:pt x="1287" y="582"/>
                    </a:lnTo>
                    <a:lnTo>
                      <a:pt x="1450" y="700"/>
                    </a:lnTo>
                    <a:lnTo>
                      <a:pt x="1506" y="758"/>
                    </a:lnTo>
                    <a:lnTo>
                      <a:pt x="1519" y="814"/>
                    </a:lnTo>
                    <a:lnTo>
                      <a:pt x="1496" y="884"/>
                    </a:lnTo>
                    <a:lnTo>
                      <a:pt x="1470" y="910"/>
                    </a:lnTo>
                    <a:lnTo>
                      <a:pt x="1430" y="945"/>
                    </a:lnTo>
                    <a:lnTo>
                      <a:pt x="1378" y="952"/>
                    </a:lnTo>
                    <a:lnTo>
                      <a:pt x="1338" y="899"/>
                    </a:lnTo>
                    <a:lnTo>
                      <a:pt x="1314" y="857"/>
                    </a:lnTo>
                    <a:lnTo>
                      <a:pt x="1146" y="776"/>
                    </a:lnTo>
                    <a:lnTo>
                      <a:pt x="1097" y="743"/>
                    </a:lnTo>
                    <a:lnTo>
                      <a:pt x="1089" y="709"/>
                    </a:lnTo>
                    <a:lnTo>
                      <a:pt x="1046" y="688"/>
                    </a:lnTo>
                    <a:lnTo>
                      <a:pt x="1049" y="713"/>
                    </a:lnTo>
                    <a:lnTo>
                      <a:pt x="1053" y="741"/>
                    </a:lnTo>
                    <a:lnTo>
                      <a:pt x="1127" y="779"/>
                    </a:lnTo>
                    <a:lnTo>
                      <a:pt x="1251" y="842"/>
                    </a:lnTo>
                    <a:lnTo>
                      <a:pt x="1289" y="867"/>
                    </a:lnTo>
                    <a:lnTo>
                      <a:pt x="1312" y="882"/>
                    </a:lnTo>
                    <a:lnTo>
                      <a:pt x="1336" y="928"/>
                    </a:lnTo>
                    <a:lnTo>
                      <a:pt x="1333" y="990"/>
                    </a:lnTo>
                    <a:lnTo>
                      <a:pt x="1327" y="1023"/>
                    </a:lnTo>
                    <a:lnTo>
                      <a:pt x="1268" y="1087"/>
                    </a:lnTo>
                    <a:lnTo>
                      <a:pt x="1215" y="1127"/>
                    </a:lnTo>
                    <a:lnTo>
                      <a:pt x="1186" y="1131"/>
                    </a:lnTo>
                    <a:lnTo>
                      <a:pt x="1152" y="1127"/>
                    </a:lnTo>
                    <a:lnTo>
                      <a:pt x="1133" y="1100"/>
                    </a:lnTo>
                    <a:lnTo>
                      <a:pt x="1162" y="1102"/>
                    </a:lnTo>
                    <a:lnTo>
                      <a:pt x="1196" y="1099"/>
                    </a:lnTo>
                    <a:lnTo>
                      <a:pt x="1181" y="1087"/>
                    </a:lnTo>
                    <a:lnTo>
                      <a:pt x="1112" y="1057"/>
                    </a:lnTo>
                    <a:lnTo>
                      <a:pt x="1099" y="1047"/>
                    </a:lnTo>
                    <a:lnTo>
                      <a:pt x="1065" y="1024"/>
                    </a:lnTo>
                    <a:lnTo>
                      <a:pt x="1029" y="1005"/>
                    </a:lnTo>
                    <a:lnTo>
                      <a:pt x="1006" y="996"/>
                    </a:lnTo>
                    <a:lnTo>
                      <a:pt x="975" y="988"/>
                    </a:lnTo>
                    <a:lnTo>
                      <a:pt x="907" y="928"/>
                    </a:lnTo>
                    <a:lnTo>
                      <a:pt x="928" y="975"/>
                    </a:lnTo>
                    <a:lnTo>
                      <a:pt x="886" y="973"/>
                    </a:lnTo>
                    <a:lnTo>
                      <a:pt x="835" y="952"/>
                    </a:lnTo>
                    <a:lnTo>
                      <a:pt x="856" y="975"/>
                    </a:lnTo>
                    <a:lnTo>
                      <a:pt x="829" y="983"/>
                    </a:lnTo>
                    <a:lnTo>
                      <a:pt x="781" y="988"/>
                    </a:lnTo>
                    <a:lnTo>
                      <a:pt x="761" y="994"/>
                    </a:lnTo>
                    <a:lnTo>
                      <a:pt x="761" y="1002"/>
                    </a:lnTo>
                    <a:lnTo>
                      <a:pt x="787" y="1007"/>
                    </a:lnTo>
                    <a:lnTo>
                      <a:pt x="740" y="1019"/>
                    </a:lnTo>
                    <a:lnTo>
                      <a:pt x="688" y="998"/>
                    </a:lnTo>
                    <a:lnTo>
                      <a:pt x="717" y="1024"/>
                    </a:lnTo>
                    <a:lnTo>
                      <a:pt x="696" y="1043"/>
                    </a:lnTo>
                    <a:lnTo>
                      <a:pt x="648" y="1055"/>
                    </a:lnTo>
                    <a:lnTo>
                      <a:pt x="620" y="1066"/>
                    </a:lnTo>
                    <a:lnTo>
                      <a:pt x="565" y="1051"/>
                    </a:lnTo>
                    <a:lnTo>
                      <a:pt x="589" y="1074"/>
                    </a:lnTo>
                    <a:lnTo>
                      <a:pt x="555" y="1078"/>
                    </a:lnTo>
                    <a:lnTo>
                      <a:pt x="485" y="1032"/>
                    </a:lnTo>
                    <a:lnTo>
                      <a:pt x="513" y="1074"/>
                    </a:lnTo>
                    <a:lnTo>
                      <a:pt x="536" y="1087"/>
                    </a:lnTo>
                    <a:lnTo>
                      <a:pt x="453" y="1099"/>
                    </a:lnTo>
                    <a:lnTo>
                      <a:pt x="350" y="1087"/>
                    </a:lnTo>
                    <a:lnTo>
                      <a:pt x="301" y="1024"/>
                    </a:lnTo>
                    <a:lnTo>
                      <a:pt x="297" y="1051"/>
                    </a:lnTo>
                    <a:lnTo>
                      <a:pt x="65" y="1024"/>
                    </a:lnTo>
                    <a:lnTo>
                      <a:pt x="2" y="1032"/>
                    </a:lnTo>
                    <a:lnTo>
                      <a:pt x="0" y="1064"/>
                    </a:lnTo>
                    <a:lnTo>
                      <a:pt x="297" y="1070"/>
                    </a:lnTo>
                    <a:lnTo>
                      <a:pt x="329" y="1093"/>
                    </a:lnTo>
                    <a:lnTo>
                      <a:pt x="346" y="1106"/>
                    </a:lnTo>
                    <a:lnTo>
                      <a:pt x="361" y="1114"/>
                    </a:lnTo>
                    <a:lnTo>
                      <a:pt x="500" y="1114"/>
                    </a:lnTo>
                    <a:lnTo>
                      <a:pt x="648" y="1074"/>
                    </a:lnTo>
                    <a:lnTo>
                      <a:pt x="812" y="1019"/>
                    </a:lnTo>
                    <a:lnTo>
                      <a:pt x="880" y="994"/>
                    </a:lnTo>
                    <a:lnTo>
                      <a:pt x="949" y="1009"/>
                    </a:lnTo>
                    <a:lnTo>
                      <a:pt x="1065" y="1074"/>
                    </a:lnTo>
                    <a:lnTo>
                      <a:pt x="1076" y="1099"/>
                    </a:lnTo>
                    <a:lnTo>
                      <a:pt x="1095" y="1127"/>
                    </a:lnTo>
                    <a:lnTo>
                      <a:pt x="1146" y="1144"/>
                    </a:lnTo>
                    <a:lnTo>
                      <a:pt x="1211" y="1148"/>
                    </a:lnTo>
                    <a:lnTo>
                      <a:pt x="1236" y="1133"/>
                    </a:lnTo>
                    <a:lnTo>
                      <a:pt x="1264" y="1112"/>
                    </a:lnTo>
                    <a:lnTo>
                      <a:pt x="1295" y="1087"/>
                    </a:lnTo>
                    <a:lnTo>
                      <a:pt x="1338" y="1040"/>
                    </a:lnTo>
                    <a:lnTo>
                      <a:pt x="1363" y="969"/>
                    </a:lnTo>
                    <a:lnTo>
                      <a:pt x="1420" y="966"/>
                    </a:lnTo>
                    <a:lnTo>
                      <a:pt x="1439" y="954"/>
                    </a:lnTo>
                    <a:lnTo>
                      <a:pt x="1475" y="931"/>
                    </a:lnTo>
                    <a:lnTo>
                      <a:pt x="1508" y="901"/>
                    </a:lnTo>
                    <a:lnTo>
                      <a:pt x="1521" y="882"/>
                    </a:lnTo>
                    <a:lnTo>
                      <a:pt x="1553" y="899"/>
                    </a:lnTo>
                    <a:lnTo>
                      <a:pt x="1587" y="907"/>
                    </a:lnTo>
                    <a:lnTo>
                      <a:pt x="1587" y="895"/>
                    </a:lnTo>
                    <a:lnTo>
                      <a:pt x="1572" y="888"/>
                    </a:lnTo>
                    <a:lnTo>
                      <a:pt x="1549" y="874"/>
                    </a:lnTo>
                    <a:lnTo>
                      <a:pt x="1534" y="833"/>
                    </a:lnTo>
                    <a:lnTo>
                      <a:pt x="1527" y="798"/>
                    </a:lnTo>
                    <a:lnTo>
                      <a:pt x="1566" y="795"/>
                    </a:lnTo>
                    <a:lnTo>
                      <a:pt x="1633" y="760"/>
                    </a:lnTo>
                    <a:lnTo>
                      <a:pt x="1654" y="743"/>
                    </a:lnTo>
                    <a:lnTo>
                      <a:pt x="1665" y="779"/>
                    </a:lnTo>
                    <a:lnTo>
                      <a:pt x="1675" y="806"/>
                    </a:lnTo>
                    <a:lnTo>
                      <a:pt x="1688" y="823"/>
                    </a:lnTo>
                    <a:lnTo>
                      <a:pt x="1709" y="836"/>
                    </a:lnTo>
                    <a:lnTo>
                      <a:pt x="1737" y="850"/>
                    </a:lnTo>
                    <a:lnTo>
                      <a:pt x="1774" y="867"/>
                    </a:lnTo>
                    <a:lnTo>
                      <a:pt x="1823" y="876"/>
                    </a:lnTo>
                    <a:lnTo>
                      <a:pt x="1869" y="848"/>
                    </a:lnTo>
                    <a:lnTo>
                      <a:pt x="1890" y="806"/>
                    </a:lnTo>
                    <a:lnTo>
                      <a:pt x="1897" y="745"/>
                    </a:lnTo>
                    <a:lnTo>
                      <a:pt x="1914" y="719"/>
                    </a:lnTo>
                    <a:lnTo>
                      <a:pt x="1935" y="675"/>
                    </a:lnTo>
                    <a:lnTo>
                      <a:pt x="1954" y="616"/>
                    </a:lnTo>
                    <a:lnTo>
                      <a:pt x="1943" y="576"/>
                    </a:lnTo>
                    <a:lnTo>
                      <a:pt x="1928" y="532"/>
                    </a:lnTo>
                    <a:lnTo>
                      <a:pt x="1907" y="479"/>
                    </a:lnTo>
                    <a:lnTo>
                      <a:pt x="1863" y="384"/>
                    </a:lnTo>
                    <a:lnTo>
                      <a:pt x="1848" y="348"/>
                    </a:lnTo>
                    <a:lnTo>
                      <a:pt x="1831" y="318"/>
                    </a:lnTo>
                    <a:lnTo>
                      <a:pt x="1814" y="295"/>
                    </a:lnTo>
                    <a:lnTo>
                      <a:pt x="1789" y="274"/>
                    </a:lnTo>
                    <a:lnTo>
                      <a:pt x="1758" y="251"/>
                    </a:lnTo>
                    <a:lnTo>
                      <a:pt x="1734" y="232"/>
                    </a:lnTo>
                    <a:lnTo>
                      <a:pt x="1722" y="224"/>
                    </a:lnTo>
                    <a:lnTo>
                      <a:pt x="1675" y="202"/>
                    </a:lnTo>
                    <a:lnTo>
                      <a:pt x="1637" y="183"/>
                    </a:lnTo>
                    <a:lnTo>
                      <a:pt x="1604" y="167"/>
                    </a:lnTo>
                    <a:lnTo>
                      <a:pt x="1570" y="154"/>
                    </a:lnTo>
                    <a:lnTo>
                      <a:pt x="1527" y="139"/>
                    </a:lnTo>
                    <a:lnTo>
                      <a:pt x="1471" y="122"/>
                    </a:lnTo>
                    <a:lnTo>
                      <a:pt x="1397" y="93"/>
                    </a:lnTo>
                    <a:lnTo>
                      <a:pt x="1335" y="57"/>
                    </a:lnTo>
                    <a:lnTo>
                      <a:pt x="1268" y="42"/>
                    </a:lnTo>
                    <a:lnTo>
                      <a:pt x="1198" y="6"/>
                    </a:lnTo>
                    <a:lnTo>
                      <a:pt x="1167" y="0"/>
                    </a:lnTo>
                    <a:lnTo>
                      <a:pt x="1125" y="2"/>
                    </a:lnTo>
                    <a:lnTo>
                      <a:pt x="1108" y="14"/>
                    </a:lnTo>
                    <a:lnTo>
                      <a:pt x="1086" y="27"/>
                    </a:lnTo>
                    <a:lnTo>
                      <a:pt x="1057" y="44"/>
                    </a:lnTo>
                    <a:lnTo>
                      <a:pt x="1025" y="76"/>
                    </a:lnTo>
                    <a:lnTo>
                      <a:pt x="935" y="114"/>
                    </a:lnTo>
                    <a:lnTo>
                      <a:pt x="873" y="143"/>
                    </a:lnTo>
                    <a:lnTo>
                      <a:pt x="789" y="181"/>
                    </a:lnTo>
                    <a:lnTo>
                      <a:pt x="719" y="226"/>
                    </a:lnTo>
                    <a:lnTo>
                      <a:pt x="618" y="281"/>
                    </a:lnTo>
                    <a:lnTo>
                      <a:pt x="498" y="325"/>
                    </a:lnTo>
                    <a:lnTo>
                      <a:pt x="456" y="340"/>
                    </a:lnTo>
                    <a:lnTo>
                      <a:pt x="392" y="363"/>
                    </a:lnTo>
                    <a:lnTo>
                      <a:pt x="312" y="376"/>
                    </a:lnTo>
                    <a:lnTo>
                      <a:pt x="259" y="384"/>
                    </a:lnTo>
                    <a:lnTo>
                      <a:pt x="188" y="384"/>
                    </a:lnTo>
                    <a:lnTo>
                      <a:pt x="185" y="357"/>
                    </a:lnTo>
                    <a:lnTo>
                      <a:pt x="181" y="354"/>
                    </a:lnTo>
                    <a:lnTo>
                      <a:pt x="158" y="363"/>
                    </a:lnTo>
                    <a:lnTo>
                      <a:pt x="143" y="386"/>
                    </a:lnTo>
                    <a:lnTo>
                      <a:pt x="147" y="394"/>
                    </a:lnTo>
                    <a:close/>
                  </a:path>
                </a:pathLst>
              </a:custGeom>
              <a:solidFill>
                <a:srgbClr val="000000"/>
              </a:solidFill>
              <a:ln w="9525">
                <a:noFill/>
                <a:round/>
                <a:headEnd/>
                <a:tailEnd/>
              </a:ln>
            </p:spPr>
            <p:txBody>
              <a:bodyPr/>
              <a:lstStyle/>
              <a:p>
                <a:endParaRPr lang="tr-TR"/>
              </a:p>
            </p:txBody>
          </p:sp>
          <p:sp>
            <p:nvSpPr>
              <p:cNvPr id="59533" name="Freeform 280"/>
              <p:cNvSpPr>
                <a:spLocks/>
              </p:cNvSpPr>
              <p:nvPr/>
            </p:nvSpPr>
            <p:spPr bwMode="auto">
              <a:xfrm>
                <a:off x="2559" y="2037"/>
                <a:ext cx="67" cy="48"/>
              </a:xfrm>
              <a:custGeom>
                <a:avLst/>
                <a:gdLst>
                  <a:gd name="T0" fmla="*/ 3 w 133"/>
                  <a:gd name="T1" fmla="*/ 1 h 95"/>
                  <a:gd name="T2" fmla="*/ 2 w 133"/>
                  <a:gd name="T3" fmla="*/ 1 h 95"/>
                  <a:gd name="T4" fmla="*/ 2 w 133"/>
                  <a:gd name="T5" fmla="*/ 2 h 95"/>
                  <a:gd name="T6" fmla="*/ 1 w 133"/>
                  <a:gd name="T7" fmla="*/ 2 h 95"/>
                  <a:gd name="T8" fmla="*/ 0 w 133"/>
                  <a:gd name="T9" fmla="*/ 1 h 95"/>
                  <a:gd name="T10" fmla="*/ 1 w 133"/>
                  <a:gd name="T11" fmla="*/ 1 h 95"/>
                  <a:gd name="T12" fmla="*/ 2 w 133"/>
                  <a:gd name="T13" fmla="*/ 0 h 95"/>
                  <a:gd name="T14" fmla="*/ 3 w 133"/>
                  <a:gd name="T15" fmla="*/ 1 h 95"/>
                  <a:gd name="T16" fmla="*/ 3 w 133"/>
                  <a:gd name="T17" fmla="*/ 1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95"/>
                  <a:gd name="T29" fmla="*/ 133 w 133"/>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95">
                    <a:moveTo>
                      <a:pt x="133" y="10"/>
                    </a:moveTo>
                    <a:lnTo>
                      <a:pt x="101" y="38"/>
                    </a:lnTo>
                    <a:lnTo>
                      <a:pt x="93" y="95"/>
                    </a:lnTo>
                    <a:lnTo>
                      <a:pt x="42" y="78"/>
                    </a:lnTo>
                    <a:lnTo>
                      <a:pt x="0" y="15"/>
                    </a:lnTo>
                    <a:lnTo>
                      <a:pt x="25" y="8"/>
                    </a:lnTo>
                    <a:lnTo>
                      <a:pt x="76" y="0"/>
                    </a:lnTo>
                    <a:lnTo>
                      <a:pt x="133" y="10"/>
                    </a:lnTo>
                    <a:close/>
                  </a:path>
                </a:pathLst>
              </a:custGeom>
              <a:solidFill>
                <a:srgbClr val="FFB5A8"/>
              </a:solidFill>
              <a:ln w="9525">
                <a:noFill/>
                <a:round/>
                <a:headEnd/>
                <a:tailEnd/>
              </a:ln>
            </p:spPr>
            <p:txBody>
              <a:bodyPr/>
              <a:lstStyle/>
              <a:p>
                <a:endParaRPr lang="tr-TR"/>
              </a:p>
            </p:txBody>
          </p:sp>
          <p:sp>
            <p:nvSpPr>
              <p:cNvPr id="59534" name="Freeform 281"/>
              <p:cNvSpPr>
                <a:spLocks/>
              </p:cNvSpPr>
              <p:nvPr/>
            </p:nvSpPr>
            <p:spPr bwMode="auto">
              <a:xfrm>
                <a:off x="2794" y="2079"/>
                <a:ext cx="54" cy="39"/>
              </a:xfrm>
              <a:custGeom>
                <a:avLst/>
                <a:gdLst>
                  <a:gd name="T0" fmla="*/ 2 w 108"/>
                  <a:gd name="T1" fmla="*/ 1 h 78"/>
                  <a:gd name="T2" fmla="*/ 2 w 108"/>
                  <a:gd name="T3" fmla="*/ 1 h 78"/>
                  <a:gd name="T4" fmla="*/ 2 w 108"/>
                  <a:gd name="T5" fmla="*/ 1 h 78"/>
                  <a:gd name="T6" fmla="*/ 2 w 108"/>
                  <a:gd name="T7" fmla="*/ 1 h 78"/>
                  <a:gd name="T8" fmla="*/ 1 w 108"/>
                  <a:gd name="T9" fmla="*/ 1 h 78"/>
                  <a:gd name="T10" fmla="*/ 0 w 108"/>
                  <a:gd name="T11" fmla="*/ 1 h 78"/>
                  <a:gd name="T12" fmla="*/ 1 w 108"/>
                  <a:gd name="T13" fmla="*/ 0 h 78"/>
                  <a:gd name="T14" fmla="*/ 1 w 108"/>
                  <a:gd name="T15" fmla="*/ 1 h 78"/>
                  <a:gd name="T16" fmla="*/ 2 w 108"/>
                  <a:gd name="T17" fmla="*/ 1 h 78"/>
                  <a:gd name="T18" fmla="*/ 2 w 108"/>
                  <a:gd name="T19" fmla="*/ 1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78"/>
                  <a:gd name="T32" fmla="*/ 108 w 108"/>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78">
                    <a:moveTo>
                      <a:pt x="102" y="15"/>
                    </a:moveTo>
                    <a:lnTo>
                      <a:pt x="108" y="26"/>
                    </a:lnTo>
                    <a:lnTo>
                      <a:pt x="102" y="51"/>
                    </a:lnTo>
                    <a:lnTo>
                      <a:pt x="72" y="78"/>
                    </a:lnTo>
                    <a:lnTo>
                      <a:pt x="30" y="44"/>
                    </a:lnTo>
                    <a:lnTo>
                      <a:pt x="0" y="30"/>
                    </a:lnTo>
                    <a:lnTo>
                      <a:pt x="30" y="0"/>
                    </a:lnTo>
                    <a:lnTo>
                      <a:pt x="60" y="7"/>
                    </a:lnTo>
                    <a:lnTo>
                      <a:pt x="102" y="15"/>
                    </a:lnTo>
                    <a:close/>
                  </a:path>
                </a:pathLst>
              </a:custGeom>
              <a:solidFill>
                <a:srgbClr val="C7695C"/>
              </a:solidFill>
              <a:ln w="9525">
                <a:noFill/>
                <a:round/>
                <a:headEnd/>
                <a:tailEnd/>
              </a:ln>
            </p:spPr>
            <p:txBody>
              <a:bodyPr/>
              <a:lstStyle/>
              <a:p>
                <a:endParaRPr lang="tr-TR"/>
              </a:p>
            </p:txBody>
          </p:sp>
        </p:grpSp>
      </p:grpSp>
      <p:grpSp>
        <p:nvGrpSpPr>
          <p:cNvPr id="27" name="Group 282"/>
          <p:cNvGrpSpPr>
            <a:grpSpLocks/>
          </p:cNvGrpSpPr>
          <p:nvPr/>
        </p:nvGrpSpPr>
        <p:grpSpPr bwMode="auto">
          <a:xfrm>
            <a:off x="2822575" y="3333750"/>
            <a:ext cx="2497138" cy="1216025"/>
            <a:chOff x="813" y="1788"/>
            <a:chExt cx="2181" cy="1046"/>
          </a:xfrm>
        </p:grpSpPr>
        <p:grpSp>
          <p:nvGrpSpPr>
            <p:cNvPr id="28" name="Group 283"/>
            <p:cNvGrpSpPr>
              <a:grpSpLocks/>
            </p:cNvGrpSpPr>
            <p:nvPr/>
          </p:nvGrpSpPr>
          <p:grpSpPr bwMode="auto">
            <a:xfrm rot="16689767" flipH="1">
              <a:off x="1496" y="1105"/>
              <a:ext cx="281" cy="1648"/>
              <a:chOff x="2568" y="1184"/>
              <a:chExt cx="281" cy="1648"/>
            </a:xfrm>
          </p:grpSpPr>
          <p:grpSp>
            <p:nvGrpSpPr>
              <p:cNvPr id="29" name="Group 284"/>
              <p:cNvGrpSpPr>
                <a:grpSpLocks/>
              </p:cNvGrpSpPr>
              <p:nvPr/>
            </p:nvGrpSpPr>
            <p:grpSpPr bwMode="auto">
              <a:xfrm rot="8765096">
                <a:off x="2632" y="1184"/>
                <a:ext cx="43" cy="1648"/>
                <a:chOff x="1276" y="1096"/>
                <a:chExt cx="43" cy="1648"/>
              </a:xfrm>
            </p:grpSpPr>
            <p:sp>
              <p:nvSpPr>
                <p:cNvPr id="59476" name="AutoShape 285"/>
                <p:cNvSpPr>
                  <a:spLocks noChangeArrowheads="1"/>
                </p:cNvSpPr>
                <p:nvPr/>
              </p:nvSpPr>
              <p:spPr bwMode="auto">
                <a:xfrm>
                  <a:off x="1284" y="1096"/>
                  <a:ext cx="28" cy="16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29 w 21600"/>
                    <a:gd name="T13" fmla="*/ 4496 h 21600"/>
                    <a:gd name="T14" fmla="*/ 16971 w 21600"/>
                    <a:gd name="T15" fmla="*/ 1710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3175">
                  <a:solidFill>
                    <a:schemeClr val="bg2"/>
                  </a:solidFill>
                  <a:miter lim="800000"/>
                  <a:headEnd/>
                  <a:tailEnd/>
                </a:ln>
              </p:spPr>
              <p:txBody>
                <a:bodyPr wrap="none" anchor="ctr"/>
                <a:lstStyle/>
                <a:p>
                  <a:endParaRPr lang="tr-TR"/>
                </a:p>
              </p:txBody>
            </p:sp>
            <p:sp>
              <p:nvSpPr>
                <p:cNvPr id="59477" name="Oval 286"/>
                <p:cNvSpPr>
                  <a:spLocks noChangeArrowheads="1"/>
                </p:cNvSpPr>
                <p:nvPr/>
              </p:nvSpPr>
              <p:spPr bwMode="auto">
                <a:xfrm>
                  <a:off x="1276" y="2712"/>
                  <a:ext cx="43" cy="32"/>
                </a:xfrm>
                <a:prstGeom prst="ellipse">
                  <a:avLst/>
                </a:prstGeom>
                <a:solidFill>
                  <a:schemeClr val="accent1"/>
                </a:solidFill>
                <a:ln w="3175">
                  <a:solidFill>
                    <a:schemeClr val="tx1"/>
                  </a:solidFill>
                  <a:round/>
                  <a:headEnd/>
                  <a:tailEnd/>
                </a:ln>
              </p:spPr>
              <p:txBody>
                <a:bodyPr wrap="none" anchor="ctr"/>
                <a:lstStyle/>
                <a:p>
                  <a:endParaRPr lang="tr-TR"/>
                </a:p>
              </p:txBody>
            </p:sp>
          </p:grpSp>
          <p:sp>
            <p:nvSpPr>
              <p:cNvPr id="59474" name="Line 287"/>
              <p:cNvSpPr>
                <a:spLocks noChangeShapeType="1"/>
              </p:cNvSpPr>
              <p:nvPr/>
            </p:nvSpPr>
            <p:spPr bwMode="auto">
              <a:xfrm flipV="1">
                <a:off x="2568" y="1888"/>
                <a:ext cx="20" cy="12"/>
              </a:xfrm>
              <a:prstGeom prst="line">
                <a:avLst/>
              </a:prstGeom>
              <a:noFill/>
              <a:ln w="19050">
                <a:solidFill>
                  <a:schemeClr val="bg2"/>
                </a:solidFill>
                <a:round/>
                <a:headEnd/>
                <a:tailEnd/>
              </a:ln>
            </p:spPr>
            <p:txBody>
              <a:bodyPr/>
              <a:lstStyle/>
              <a:p>
                <a:endParaRPr lang="tr-TR"/>
              </a:p>
            </p:txBody>
          </p:sp>
          <p:sp>
            <p:nvSpPr>
              <p:cNvPr id="59475" name="Line 288"/>
              <p:cNvSpPr>
                <a:spLocks noChangeShapeType="1"/>
              </p:cNvSpPr>
              <p:nvPr/>
            </p:nvSpPr>
            <p:spPr bwMode="auto">
              <a:xfrm flipV="1">
                <a:off x="2829" y="2273"/>
                <a:ext cx="20" cy="12"/>
              </a:xfrm>
              <a:prstGeom prst="line">
                <a:avLst/>
              </a:prstGeom>
              <a:noFill/>
              <a:ln w="19050">
                <a:solidFill>
                  <a:schemeClr val="bg2"/>
                </a:solidFill>
                <a:round/>
                <a:headEnd/>
                <a:tailEnd/>
              </a:ln>
            </p:spPr>
            <p:txBody>
              <a:bodyPr/>
              <a:lstStyle/>
              <a:p>
                <a:endParaRPr lang="tr-TR"/>
              </a:p>
            </p:txBody>
          </p:sp>
        </p:grpSp>
        <p:grpSp>
          <p:nvGrpSpPr>
            <p:cNvPr id="30" name="Group 289"/>
            <p:cNvGrpSpPr>
              <a:grpSpLocks/>
            </p:cNvGrpSpPr>
            <p:nvPr/>
          </p:nvGrpSpPr>
          <p:grpSpPr bwMode="auto">
            <a:xfrm flipH="1">
              <a:off x="2010" y="2260"/>
              <a:ext cx="984" cy="574"/>
              <a:chOff x="2436" y="1828"/>
              <a:chExt cx="984" cy="574"/>
            </a:xfrm>
          </p:grpSpPr>
          <p:sp>
            <p:nvSpPr>
              <p:cNvPr id="59418" name="Freeform 290"/>
              <p:cNvSpPr>
                <a:spLocks/>
              </p:cNvSpPr>
              <p:nvPr/>
            </p:nvSpPr>
            <p:spPr bwMode="auto">
              <a:xfrm>
                <a:off x="3290" y="1932"/>
                <a:ext cx="84" cy="70"/>
              </a:xfrm>
              <a:custGeom>
                <a:avLst/>
                <a:gdLst>
                  <a:gd name="T0" fmla="*/ 0 w 167"/>
                  <a:gd name="T1" fmla="*/ 0 h 141"/>
                  <a:gd name="T2" fmla="*/ 2 w 167"/>
                  <a:gd name="T3" fmla="*/ 0 h 141"/>
                  <a:gd name="T4" fmla="*/ 2 w 167"/>
                  <a:gd name="T5" fmla="*/ 0 h 141"/>
                  <a:gd name="T6" fmla="*/ 3 w 167"/>
                  <a:gd name="T7" fmla="*/ 0 h 141"/>
                  <a:gd name="T8" fmla="*/ 3 w 167"/>
                  <a:gd name="T9" fmla="*/ 0 h 141"/>
                  <a:gd name="T10" fmla="*/ 3 w 167"/>
                  <a:gd name="T11" fmla="*/ 1 h 141"/>
                  <a:gd name="T12" fmla="*/ 3 w 167"/>
                  <a:gd name="T13" fmla="*/ 1 h 141"/>
                  <a:gd name="T14" fmla="*/ 3 w 167"/>
                  <a:gd name="T15" fmla="*/ 2 h 141"/>
                  <a:gd name="T16" fmla="*/ 2 w 167"/>
                  <a:gd name="T17" fmla="*/ 1 h 141"/>
                  <a:gd name="T18" fmla="*/ 1 w 167"/>
                  <a:gd name="T19" fmla="*/ 0 h 141"/>
                  <a:gd name="T20" fmla="*/ 1 w 167"/>
                  <a:gd name="T21" fmla="*/ 0 h 141"/>
                  <a:gd name="T22" fmla="*/ 0 w 167"/>
                  <a:gd name="T23" fmla="*/ 0 h 141"/>
                  <a:gd name="T24" fmla="*/ 0 w 167"/>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141"/>
                  <a:gd name="T41" fmla="*/ 167 w 167"/>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141">
                    <a:moveTo>
                      <a:pt x="0" y="4"/>
                    </a:moveTo>
                    <a:lnTo>
                      <a:pt x="70" y="0"/>
                    </a:lnTo>
                    <a:lnTo>
                      <a:pt x="125" y="12"/>
                    </a:lnTo>
                    <a:lnTo>
                      <a:pt x="150" y="40"/>
                    </a:lnTo>
                    <a:lnTo>
                      <a:pt x="163" y="55"/>
                    </a:lnTo>
                    <a:lnTo>
                      <a:pt x="167" y="84"/>
                    </a:lnTo>
                    <a:lnTo>
                      <a:pt x="167" y="126"/>
                    </a:lnTo>
                    <a:lnTo>
                      <a:pt x="144" y="141"/>
                    </a:lnTo>
                    <a:lnTo>
                      <a:pt x="116" y="92"/>
                    </a:lnTo>
                    <a:lnTo>
                      <a:pt x="64" y="48"/>
                    </a:lnTo>
                    <a:lnTo>
                      <a:pt x="7" y="17"/>
                    </a:lnTo>
                    <a:lnTo>
                      <a:pt x="0" y="4"/>
                    </a:lnTo>
                    <a:close/>
                  </a:path>
                </a:pathLst>
              </a:custGeom>
              <a:solidFill>
                <a:srgbClr val="FFB5A8"/>
              </a:solidFill>
              <a:ln w="9525">
                <a:noFill/>
                <a:round/>
                <a:headEnd/>
                <a:tailEnd/>
              </a:ln>
            </p:spPr>
            <p:txBody>
              <a:bodyPr/>
              <a:lstStyle/>
              <a:p>
                <a:endParaRPr lang="tr-TR"/>
              </a:p>
            </p:txBody>
          </p:sp>
          <p:sp>
            <p:nvSpPr>
              <p:cNvPr id="59419" name="Freeform 291"/>
              <p:cNvSpPr>
                <a:spLocks/>
              </p:cNvSpPr>
              <p:nvPr/>
            </p:nvSpPr>
            <p:spPr bwMode="auto">
              <a:xfrm>
                <a:off x="3319" y="1940"/>
                <a:ext cx="41" cy="45"/>
              </a:xfrm>
              <a:custGeom>
                <a:avLst/>
                <a:gdLst>
                  <a:gd name="T0" fmla="*/ 0 w 81"/>
                  <a:gd name="T1" fmla="*/ 1 h 90"/>
                  <a:gd name="T2" fmla="*/ 1 w 81"/>
                  <a:gd name="T3" fmla="*/ 0 h 90"/>
                  <a:gd name="T4" fmla="*/ 1 w 81"/>
                  <a:gd name="T5" fmla="*/ 1 h 90"/>
                  <a:gd name="T6" fmla="*/ 2 w 81"/>
                  <a:gd name="T7" fmla="*/ 1 h 90"/>
                  <a:gd name="T8" fmla="*/ 2 w 81"/>
                  <a:gd name="T9" fmla="*/ 1 h 90"/>
                  <a:gd name="T10" fmla="*/ 1 w 81"/>
                  <a:gd name="T11" fmla="*/ 1 h 90"/>
                  <a:gd name="T12" fmla="*/ 1 w 81"/>
                  <a:gd name="T13" fmla="*/ 1 h 90"/>
                  <a:gd name="T14" fmla="*/ 0 w 81"/>
                  <a:gd name="T15" fmla="*/ 1 h 90"/>
                  <a:gd name="T16" fmla="*/ 0 w 81"/>
                  <a:gd name="T17" fmla="*/ 1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90"/>
                  <a:gd name="T29" fmla="*/ 81 w 81"/>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90">
                    <a:moveTo>
                      <a:pt x="0" y="4"/>
                    </a:moveTo>
                    <a:lnTo>
                      <a:pt x="2" y="0"/>
                    </a:lnTo>
                    <a:lnTo>
                      <a:pt x="30" y="12"/>
                    </a:lnTo>
                    <a:lnTo>
                      <a:pt x="81" y="57"/>
                    </a:lnTo>
                    <a:lnTo>
                      <a:pt x="76" y="90"/>
                    </a:lnTo>
                    <a:lnTo>
                      <a:pt x="36" y="52"/>
                    </a:lnTo>
                    <a:lnTo>
                      <a:pt x="4" y="25"/>
                    </a:lnTo>
                    <a:lnTo>
                      <a:pt x="0" y="4"/>
                    </a:lnTo>
                    <a:close/>
                  </a:path>
                </a:pathLst>
              </a:custGeom>
              <a:solidFill>
                <a:srgbClr val="FFC4B8"/>
              </a:solidFill>
              <a:ln w="9525">
                <a:noFill/>
                <a:round/>
                <a:headEnd/>
                <a:tailEnd/>
              </a:ln>
            </p:spPr>
            <p:txBody>
              <a:bodyPr/>
              <a:lstStyle/>
              <a:p>
                <a:endParaRPr lang="tr-TR"/>
              </a:p>
            </p:txBody>
          </p:sp>
          <p:sp>
            <p:nvSpPr>
              <p:cNvPr id="59420" name="Freeform 292"/>
              <p:cNvSpPr>
                <a:spLocks/>
              </p:cNvSpPr>
              <p:nvPr/>
            </p:nvSpPr>
            <p:spPr bwMode="auto">
              <a:xfrm>
                <a:off x="3282" y="1929"/>
                <a:ext cx="94" cy="74"/>
              </a:xfrm>
              <a:custGeom>
                <a:avLst/>
                <a:gdLst>
                  <a:gd name="T0" fmla="*/ 1 w 188"/>
                  <a:gd name="T1" fmla="*/ 1 h 148"/>
                  <a:gd name="T2" fmla="*/ 1 w 188"/>
                  <a:gd name="T3" fmla="*/ 1 h 148"/>
                  <a:gd name="T4" fmla="*/ 1 w 188"/>
                  <a:gd name="T5" fmla="*/ 1 h 148"/>
                  <a:gd name="T6" fmla="*/ 3 w 188"/>
                  <a:gd name="T7" fmla="*/ 1 h 148"/>
                  <a:gd name="T8" fmla="*/ 3 w 188"/>
                  <a:gd name="T9" fmla="*/ 1 h 148"/>
                  <a:gd name="T10" fmla="*/ 3 w 188"/>
                  <a:gd name="T11" fmla="*/ 2 h 148"/>
                  <a:gd name="T12" fmla="*/ 3 w 188"/>
                  <a:gd name="T13" fmla="*/ 2 h 148"/>
                  <a:gd name="T14" fmla="*/ 3 w 188"/>
                  <a:gd name="T15" fmla="*/ 2 h 148"/>
                  <a:gd name="T16" fmla="*/ 3 w 188"/>
                  <a:gd name="T17" fmla="*/ 1 h 148"/>
                  <a:gd name="T18" fmla="*/ 3 w 188"/>
                  <a:gd name="T19" fmla="*/ 1 h 148"/>
                  <a:gd name="T20" fmla="*/ 2 w 188"/>
                  <a:gd name="T21" fmla="*/ 1 h 148"/>
                  <a:gd name="T22" fmla="*/ 1 w 188"/>
                  <a:gd name="T23" fmla="*/ 0 h 148"/>
                  <a:gd name="T24" fmla="*/ 0 w 188"/>
                  <a:gd name="T25" fmla="*/ 1 h 148"/>
                  <a:gd name="T26" fmla="*/ 1 w 188"/>
                  <a:gd name="T27" fmla="*/ 1 h 148"/>
                  <a:gd name="T28" fmla="*/ 1 w 188"/>
                  <a:gd name="T29" fmla="*/ 1 h 1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8"/>
                  <a:gd name="T46" fmla="*/ 0 h 148"/>
                  <a:gd name="T47" fmla="*/ 188 w 188"/>
                  <a:gd name="T48" fmla="*/ 148 h 1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8" h="148">
                    <a:moveTo>
                      <a:pt x="43" y="28"/>
                    </a:moveTo>
                    <a:lnTo>
                      <a:pt x="55" y="21"/>
                    </a:lnTo>
                    <a:lnTo>
                      <a:pt x="89" y="11"/>
                    </a:lnTo>
                    <a:lnTo>
                      <a:pt x="144" y="47"/>
                    </a:lnTo>
                    <a:lnTo>
                      <a:pt x="178" y="85"/>
                    </a:lnTo>
                    <a:lnTo>
                      <a:pt x="155" y="129"/>
                    </a:lnTo>
                    <a:lnTo>
                      <a:pt x="161" y="148"/>
                    </a:lnTo>
                    <a:lnTo>
                      <a:pt x="188" y="125"/>
                    </a:lnTo>
                    <a:lnTo>
                      <a:pt x="188" y="95"/>
                    </a:lnTo>
                    <a:lnTo>
                      <a:pt x="167" y="38"/>
                    </a:lnTo>
                    <a:lnTo>
                      <a:pt x="116" y="5"/>
                    </a:lnTo>
                    <a:lnTo>
                      <a:pt x="49" y="0"/>
                    </a:lnTo>
                    <a:lnTo>
                      <a:pt x="0" y="11"/>
                    </a:lnTo>
                    <a:lnTo>
                      <a:pt x="43" y="28"/>
                    </a:lnTo>
                    <a:close/>
                  </a:path>
                </a:pathLst>
              </a:custGeom>
              <a:solidFill>
                <a:srgbClr val="E08477"/>
              </a:solidFill>
              <a:ln w="9525">
                <a:noFill/>
                <a:round/>
                <a:headEnd/>
                <a:tailEnd/>
              </a:ln>
            </p:spPr>
            <p:txBody>
              <a:bodyPr/>
              <a:lstStyle/>
              <a:p>
                <a:endParaRPr lang="tr-TR"/>
              </a:p>
            </p:txBody>
          </p:sp>
          <p:sp>
            <p:nvSpPr>
              <p:cNvPr id="59421" name="Freeform 293"/>
              <p:cNvSpPr>
                <a:spLocks/>
              </p:cNvSpPr>
              <p:nvPr/>
            </p:nvSpPr>
            <p:spPr bwMode="auto">
              <a:xfrm>
                <a:off x="2436" y="1834"/>
                <a:ext cx="981" cy="563"/>
              </a:xfrm>
              <a:custGeom>
                <a:avLst/>
                <a:gdLst>
                  <a:gd name="T0" fmla="*/ 3 w 1961"/>
                  <a:gd name="T1" fmla="*/ 6 h 1126"/>
                  <a:gd name="T2" fmla="*/ 6 w 1961"/>
                  <a:gd name="T3" fmla="*/ 6 h 1126"/>
                  <a:gd name="T4" fmla="*/ 8 w 1961"/>
                  <a:gd name="T5" fmla="*/ 5 h 1126"/>
                  <a:gd name="T6" fmla="*/ 10 w 1961"/>
                  <a:gd name="T7" fmla="*/ 4 h 1126"/>
                  <a:gd name="T8" fmla="*/ 13 w 1961"/>
                  <a:gd name="T9" fmla="*/ 3 h 1126"/>
                  <a:gd name="T10" fmla="*/ 15 w 1961"/>
                  <a:gd name="T11" fmla="*/ 2 h 1126"/>
                  <a:gd name="T12" fmla="*/ 16 w 1961"/>
                  <a:gd name="T13" fmla="*/ 1 h 1126"/>
                  <a:gd name="T14" fmla="*/ 18 w 1961"/>
                  <a:gd name="T15" fmla="*/ 1 h 1126"/>
                  <a:gd name="T16" fmla="*/ 19 w 1961"/>
                  <a:gd name="T17" fmla="*/ 0 h 1126"/>
                  <a:gd name="T18" fmla="*/ 20 w 1961"/>
                  <a:gd name="T19" fmla="*/ 1 h 1126"/>
                  <a:gd name="T20" fmla="*/ 21 w 1961"/>
                  <a:gd name="T21" fmla="*/ 1 h 1126"/>
                  <a:gd name="T22" fmla="*/ 22 w 1961"/>
                  <a:gd name="T23" fmla="*/ 1 h 1126"/>
                  <a:gd name="T24" fmla="*/ 23 w 1961"/>
                  <a:gd name="T25" fmla="*/ 1 h 1126"/>
                  <a:gd name="T26" fmla="*/ 25 w 1961"/>
                  <a:gd name="T27" fmla="*/ 2 h 1126"/>
                  <a:gd name="T28" fmla="*/ 27 w 1961"/>
                  <a:gd name="T29" fmla="*/ 3 h 1126"/>
                  <a:gd name="T30" fmla="*/ 29 w 1961"/>
                  <a:gd name="T31" fmla="*/ 4 h 1126"/>
                  <a:gd name="T32" fmla="*/ 30 w 1961"/>
                  <a:gd name="T33" fmla="*/ 5 h 1126"/>
                  <a:gd name="T34" fmla="*/ 31 w 1961"/>
                  <a:gd name="T35" fmla="*/ 9 h 1126"/>
                  <a:gd name="T36" fmla="*/ 31 w 1961"/>
                  <a:gd name="T37" fmla="*/ 9 h 1126"/>
                  <a:gd name="T38" fmla="*/ 31 w 1961"/>
                  <a:gd name="T39" fmla="*/ 11 h 1126"/>
                  <a:gd name="T40" fmla="*/ 30 w 1961"/>
                  <a:gd name="T41" fmla="*/ 11 h 1126"/>
                  <a:gd name="T42" fmla="*/ 30 w 1961"/>
                  <a:gd name="T43" fmla="*/ 13 h 1126"/>
                  <a:gd name="T44" fmla="*/ 29 w 1961"/>
                  <a:gd name="T45" fmla="*/ 13 h 1126"/>
                  <a:gd name="T46" fmla="*/ 28 w 1961"/>
                  <a:gd name="T47" fmla="*/ 13 h 1126"/>
                  <a:gd name="T48" fmla="*/ 28 w 1961"/>
                  <a:gd name="T49" fmla="*/ 12 h 1126"/>
                  <a:gd name="T50" fmla="*/ 26 w 1961"/>
                  <a:gd name="T51" fmla="*/ 11 h 1126"/>
                  <a:gd name="T52" fmla="*/ 26 w 1961"/>
                  <a:gd name="T53" fmla="*/ 12 h 1126"/>
                  <a:gd name="T54" fmla="*/ 25 w 1961"/>
                  <a:gd name="T55" fmla="*/ 12 h 1126"/>
                  <a:gd name="T56" fmla="*/ 24 w 1961"/>
                  <a:gd name="T57" fmla="*/ 12 h 1126"/>
                  <a:gd name="T58" fmla="*/ 24 w 1961"/>
                  <a:gd name="T59" fmla="*/ 13 h 1126"/>
                  <a:gd name="T60" fmla="*/ 24 w 1961"/>
                  <a:gd name="T61" fmla="*/ 14 h 1126"/>
                  <a:gd name="T62" fmla="*/ 23 w 1961"/>
                  <a:gd name="T63" fmla="*/ 14 h 1126"/>
                  <a:gd name="T64" fmla="*/ 22 w 1961"/>
                  <a:gd name="T65" fmla="*/ 15 h 1126"/>
                  <a:gd name="T66" fmla="*/ 21 w 1961"/>
                  <a:gd name="T67" fmla="*/ 16 h 1126"/>
                  <a:gd name="T68" fmla="*/ 21 w 1961"/>
                  <a:gd name="T69" fmla="*/ 17 h 1126"/>
                  <a:gd name="T70" fmla="*/ 19 w 1961"/>
                  <a:gd name="T71" fmla="*/ 18 h 1126"/>
                  <a:gd name="T72" fmla="*/ 18 w 1961"/>
                  <a:gd name="T73" fmla="*/ 18 h 1126"/>
                  <a:gd name="T74" fmla="*/ 18 w 1961"/>
                  <a:gd name="T75" fmla="*/ 17 h 1126"/>
                  <a:gd name="T76" fmla="*/ 15 w 1961"/>
                  <a:gd name="T77" fmla="*/ 15 h 1126"/>
                  <a:gd name="T78" fmla="*/ 14 w 1961"/>
                  <a:gd name="T79" fmla="*/ 15 h 1126"/>
                  <a:gd name="T80" fmla="*/ 12 w 1961"/>
                  <a:gd name="T81" fmla="*/ 17 h 1126"/>
                  <a:gd name="T82" fmla="*/ 9 w 1961"/>
                  <a:gd name="T83" fmla="*/ 17 h 1126"/>
                  <a:gd name="T84" fmla="*/ 8 w 1961"/>
                  <a:gd name="T85" fmla="*/ 18 h 1126"/>
                  <a:gd name="T86" fmla="*/ 7 w 1961"/>
                  <a:gd name="T87" fmla="*/ 18 h 1126"/>
                  <a:gd name="T88" fmla="*/ 6 w 1961"/>
                  <a:gd name="T89" fmla="*/ 17 h 1126"/>
                  <a:gd name="T90" fmla="*/ 5 w 1961"/>
                  <a:gd name="T91" fmla="*/ 17 h 1126"/>
                  <a:gd name="T92" fmla="*/ 2 w 1961"/>
                  <a:gd name="T93" fmla="*/ 17 h 1126"/>
                  <a:gd name="T94" fmla="*/ 0 w 1961"/>
                  <a:gd name="T95" fmla="*/ 17 h 1126"/>
                  <a:gd name="T96" fmla="*/ 1 w 1961"/>
                  <a:gd name="T97" fmla="*/ 11 h 1126"/>
                  <a:gd name="T98" fmla="*/ 2 w 1961"/>
                  <a:gd name="T99" fmla="*/ 6 h 1126"/>
                  <a:gd name="T100" fmla="*/ 3 w 1961"/>
                  <a:gd name="T101" fmla="*/ 6 h 1126"/>
                  <a:gd name="T102" fmla="*/ 3 w 1961"/>
                  <a:gd name="T103" fmla="*/ 6 h 11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61"/>
                  <a:gd name="T157" fmla="*/ 0 h 1126"/>
                  <a:gd name="T158" fmla="*/ 1961 w 1961"/>
                  <a:gd name="T159" fmla="*/ 1126 h 11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61" h="1126">
                    <a:moveTo>
                      <a:pt x="156" y="372"/>
                    </a:moveTo>
                    <a:lnTo>
                      <a:pt x="331" y="380"/>
                    </a:lnTo>
                    <a:lnTo>
                      <a:pt x="496" y="334"/>
                    </a:lnTo>
                    <a:lnTo>
                      <a:pt x="610" y="290"/>
                    </a:lnTo>
                    <a:lnTo>
                      <a:pt x="804" y="182"/>
                    </a:lnTo>
                    <a:lnTo>
                      <a:pt x="928" y="127"/>
                    </a:lnTo>
                    <a:lnTo>
                      <a:pt x="1021" y="81"/>
                    </a:lnTo>
                    <a:lnTo>
                      <a:pt x="1102" y="22"/>
                    </a:lnTo>
                    <a:lnTo>
                      <a:pt x="1173" y="0"/>
                    </a:lnTo>
                    <a:lnTo>
                      <a:pt x="1239" y="19"/>
                    </a:lnTo>
                    <a:lnTo>
                      <a:pt x="1317" y="49"/>
                    </a:lnTo>
                    <a:lnTo>
                      <a:pt x="1367" y="74"/>
                    </a:lnTo>
                    <a:lnTo>
                      <a:pt x="1437" y="104"/>
                    </a:lnTo>
                    <a:lnTo>
                      <a:pt x="1578" y="148"/>
                    </a:lnTo>
                    <a:lnTo>
                      <a:pt x="1709" y="209"/>
                    </a:lnTo>
                    <a:lnTo>
                      <a:pt x="1815" y="275"/>
                    </a:lnTo>
                    <a:lnTo>
                      <a:pt x="1861" y="361"/>
                    </a:lnTo>
                    <a:lnTo>
                      <a:pt x="1954" y="564"/>
                    </a:lnTo>
                    <a:lnTo>
                      <a:pt x="1961" y="617"/>
                    </a:lnTo>
                    <a:lnTo>
                      <a:pt x="1931" y="691"/>
                    </a:lnTo>
                    <a:lnTo>
                      <a:pt x="1904" y="746"/>
                    </a:lnTo>
                    <a:lnTo>
                      <a:pt x="1880" y="824"/>
                    </a:lnTo>
                    <a:lnTo>
                      <a:pt x="1842" y="851"/>
                    </a:lnTo>
                    <a:lnTo>
                      <a:pt x="1779" y="843"/>
                    </a:lnTo>
                    <a:lnTo>
                      <a:pt x="1737" y="754"/>
                    </a:lnTo>
                    <a:lnTo>
                      <a:pt x="1663" y="724"/>
                    </a:lnTo>
                    <a:lnTo>
                      <a:pt x="1636" y="754"/>
                    </a:lnTo>
                    <a:lnTo>
                      <a:pt x="1574" y="773"/>
                    </a:lnTo>
                    <a:lnTo>
                      <a:pt x="1534" y="773"/>
                    </a:lnTo>
                    <a:lnTo>
                      <a:pt x="1534" y="821"/>
                    </a:lnTo>
                    <a:lnTo>
                      <a:pt x="1507" y="881"/>
                    </a:lnTo>
                    <a:lnTo>
                      <a:pt x="1460" y="933"/>
                    </a:lnTo>
                    <a:lnTo>
                      <a:pt x="1363" y="952"/>
                    </a:lnTo>
                    <a:lnTo>
                      <a:pt x="1344" y="1018"/>
                    </a:lnTo>
                    <a:lnTo>
                      <a:pt x="1281" y="1081"/>
                    </a:lnTo>
                    <a:lnTo>
                      <a:pt x="1205" y="1126"/>
                    </a:lnTo>
                    <a:lnTo>
                      <a:pt x="1119" y="1107"/>
                    </a:lnTo>
                    <a:lnTo>
                      <a:pt x="1112" y="1052"/>
                    </a:lnTo>
                    <a:lnTo>
                      <a:pt x="920" y="976"/>
                    </a:lnTo>
                    <a:lnTo>
                      <a:pt x="863" y="984"/>
                    </a:lnTo>
                    <a:lnTo>
                      <a:pt x="741" y="1026"/>
                    </a:lnTo>
                    <a:lnTo>
                      <a:pt x="566" y="1077"/>
                    </a:lnTo>
                    <a:lnTo>
                      <a:pt x="485" y="1100"/>
                    </a:lnTo>
                    <a:lnTo>
                      <a:pt x="388" y="1096"/>
                    </a:lnTo>
                    <a:lnTo>
                      <a:pt x="342" y="1069"/>
                    </a:lnTo>
                    <a:lnTo>
                      <a:pt x="310" y="1041"/>
                    </a:lnTo>
                    <a:lnTo>
                      <a:pt x="66" y="1030"/>
                    </a:lnTo>
                    <a:lnTo>
                      <a:pt x="0" y="1045"/>
                    </a:lnTo>
                    <a:lnTo>
                      <a:pt x="38" y="750"/>
                    </a:lnTo>
                    <a:lnTo>
                      <a:pt x="112" y="431"/>
                    </a:lnTo>
                    <a:lnTo>
                      <a:pt x="156" y="372"/>
                    </a:lnTo>
                    <a:close/>
                  </a:path>
                </a:pathLst>
              </a:custGeom>
              <a:solidFill>
                <a:srgbClr val="FFB5A8"/>
              </a:solidFill>
              <a:ln w="9525">
                <a:noFill/>
                <a:round/>
                <a:headEnd/>
                <a:tailEnd/>
              </a:ln>
            </p:spPr>
            <p:txBody>
              <a:bodyPr/>
              <a:lstStyle/>
              <a:p>
                <a:endParaRPr lang="tr-TR"/>
              </a:p>
            </p:txBody>
          </p:sp>
          <p:sp>
            <p:nvSpPr>
              <p:cNvPr id="59422" name="Freeform 294"/>
              <p:cNvSpPr>
                <a:spLocks/>
              </p:cNvSpPr>
              <p:nvPr/>
            </p:nvSpPr>
            <p:spPr bwMode="auto">
              <a:xfrm>
                <a:off x="2436" y="2312"/>
                <a:ext cx="256" cy="71"/>
              </a:xfrm>
              <a:custGeom>
                <a:avLst/>
                <a:gdLst>
                  <a:gd name="T0" fmla="*/ 7 w 511"/>
                  <a:gd name="T1" fmla="*/ 0 h 143"/>
                  <a:gd name="T2" fmla="*/ 7 w 511"/>
                  <a:gd name="T3" fmla="*/ 1 h 143"/>
                  <a:gd name="T4" fmla="*/ 6 w 511"/>
                  <a:gd name="T5" fmla="*/ 0 h 143"/>
                  <a:gd name="T6" fmla="*/ 6 w 511"/>
                  <a:gd name="T7" fmla="*/ 0 h 143"/>
                  <a:gd name="T8" fmla="*/ 6 w 511"/>
                  <a:gd name="T9" fmla="*/ 0 h 143"/>
                  <a:gd name="T10" fmla="*/ 3 w 511"/>
                  <a:gd name="T11" fmla="*/ 0 h 143"/>
                  <a:gd name="T12" fmla="*/ 2 w 511"/>
                  <a:gd name="T13" fmla="*/ 0 h 143"/>
                  <a:gd name="T14" fmla="*/ 0 w 511"/>
                  <a:gd name="T15" fmla="*/ 1 h 143"/>
                  <a:gd name="T16" fmla="*/ 2 w 511"/>
                  <a:gd name="T17" fmla="*/ 1 h 143"/>
                  <a:gd name="T18" fmla="*/ 5 w 511"/>
                  <a:gd name="T19" fmla="*/ 1 h 143"/>
                  <a:gd name="T20" fmla="*/ 6 w 511"/>
                  <a:gd name="T21" fmla="*/ 1 h 143"/>
                  <a:gd name="T22" fmla="*/ 6 w 511"/>
                  <a:gd name="T23" fmla="*/ 2 h 143"/>
                  <a:gd name="T24" fmla="*/ 7 w 511"/>
                  <a:gd name="T25" fmla="*/ 2 h 143"/>
                  <a:gd name="T26" fmla="*/ 8 w 511"/>
                  <a:gd name="T27" fmla="*/ 2 h 143"/>
                  <a:gd name="T28" fmla="*/ 8 w 511"/>
                  <a:gd name="T29" fmla="*/ 1 h 143"/>
                  <a:gd name="T30" fmla="*/ 7 w 511"/>
                  <a:gd name="T31" fmla="*/ 0 h 143"/>
                  <a:gd name="T32" fmla="*/ 7 w 511"/>
                  <a:gd name="T33" fmla="*/ 0 h 143"/>
                  <a:gd name="T34" fmla="*/ 7 w 511"/>
                  <a:gd name="T35" fmla="*/ 0 h 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1"/>
                  <a:gd name="T55" fmla="*/ 0 h 143"/>
                  <a:gd name="T56" fmla="*/ 511 w 511"/>
                  <a:gd name="T57" fmla="*/ 143 h 1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1" h="143">
                    <a:moveTo>
                      <a:pt x="395" y="0"/>
                    </a:moveTo>
                    <a:lnTo>
                      <a:pt x="399" y="65"/>
                    </a:lnTo>
                    <a:lnTo>
                      <a:pt x="374" y="61"/>
                    </a:lnTo>
                    <a:lnTo>
                      <a:pt x="350" y="44"/>
                    </a:lnTo>
                    <a:lnTo>
                      <a:pt x="321" y="16"/>
                    </a:lnTo>
                    <a:lnTo>
                      <a:pt x="182" y="16"/>
                    </a:lnTo>
                    <a:lnTo>
                      <a:pt x="89" y="4"/>
                    </a:lnTo>
                    <a:lnTo>
                      <a:pt x="0" y="80"/>
                    </a:lnTo>
                    <a:lnTo>
                      <a:pt x="97" y="84"/>
                    </a:lnTo>
                    <a:lnTo>
                      <a:pt x="262" y="88"/>
                    </a:lnTo>
                    <a:lnTo>
                      <a:pt x="325" y="101"/>
                    </a:lnTo>
                    <a:lnTo>
                      <a:pt x="363" y="135"/>
                    </a:lnTo>
                    <a:lnTo>
                      <a:pt x="441" y="143"/>
                    </a:lnTo>
                    <a:lnTo>
                      <a:pt x="511" y="143"/>
                    </a:lnTo>
                    <a:lnTo>
                      <a:pt x="507" y="101"/>
                    </a:lnTo>
                    <a:lnTo>
                      <a:pt x="441" y="38"/>
                    </a:lnTo>
                    <a:lnTo>
                      <a:pt x="395" y="0"/>
                    </a:lnTo>
                    <a:close/>
                  </a:path>
                </a:pathLst>
              </a:custGeom>
              <a:solidFill>
                <a:srgbClr val="F59E92"/>
              </a:solidFill>
              <a:ln w="9525">
                <a:noFill/>
                <a:round/>
                <a:headEnd/>
                <a:tailEnd/>
              </a:ln>
            </p:spPr>
            <p:txBody>
              <a:bodyPr/>
              <a:lstStyle/>
              <a:p>
                <a:endParaRPr lang="tr-TR"/>
              </a:p>
            </p:txBody>
          </p:sp>
          <p:sp>
            <p:nvSpPr>
              <p:cNvPr id="59423" name="Freeform 295"/>
              <p:cNvSpPr>
                <a:spLocks/>
              </p:cNvSpPr>
              <p:nvPr/>
            </p:nvSpPr>
            <p:spPr bwMode="auto">
              <a:xfrm>
                <a:off x="3089" y="1947"/>
                <a:ext cx="56" cy="59"/>
              </a:xfrm>
              <a:custGeom>
                <a:avLst/>
                <a:gdLst>
                  <a:gd name="T0" fmla="*/ 0 w 112"/>
                  <a:gd name="T1" fmla="*/ 0 h 118"/>
                  <a:gd name="T2" fmla="*/ 1 w 112"/>
                  <a:gd name="T3" fmla="*/ 1 h 118"/>
                  <a:gd name="T4" fmla="*/ 2 w 112"/>
                  <a:gd name="T5" fmla="*/ 2 h 118"/>
                  <a:gd name="T6" fmla="*/ 2 w 112"/>
                  <a:gd name="T7" fmla="*/ 1 h 118"/>
                  <a:gd name="T8" fmla="*/ 2 w 112"/>
                  <a:gd name="T9" fmla="*/ 2 h 118"/>
                  <a:gd name="T10" fmla="*/ 1 w 112"/>
                  <a:gd name="T11" fmla="*/ 2 h 118"/>
                  <a:gd name="T12" fmla="*/ 1 w 112"/>
                  <a:gd name="T13" fmla="*/ 2 h 118"/>
                  <a:gd name="T14" fmla="*/ 0 w 112"/>
                  <a:gd name="T15" fmla="*/ 0 h 118"/>
                  <a:gd name="T16" fmla="*/ 0 w 112"/>
                  <a:gd name="T17" fmla="*/ 0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118"/>
                  <a:gd name="T29" fmla="*/ 112 w 112"/>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118">
                    <a:moveTo>
                      <a:pt x="0" y="0"/>
                    </a:moveTo>
                    <a:lnTo>
                      <a:pt x="49" y="55"/>
                    </a:lnTo>
                    <a:lnTo>
                      <a:pt x="72" y="68"/>
                    </a:lnTo>
                    <a:lnTo>
                      <a:pt x="99" y="57"/>
                    </a:lnTo>
                    <a:lnTo>
                      <a:pt x="112" y="118"/>
                    </a:lnTo>
                    <a:lnTo>
                      <a:pt x="59" y="99"/>
                    </a:lnTo>
                    <a:lnTo>
                      <a:pt x="23" y="70"/>
                    </a:lnTo>
                    <a:lnTo>
                      <a:pt x="0" y="0"/>
                    </a:lnTo>
                    <a:close/>
                  </a:path>
                </a:pathLst>
              </a:custGeom>
              <a:solidFill>
                <a:srgbClr val="E08477"/>
              </a:solidFill>
              <a:ln w="9525">
                <a:noFill/>
                <a:round/>
                <a:headEnd/>
                <a:tailEnd/>
              </a:ln>
            </p:spPr>
            <p:txBody>
              <a:bodyPr/>
              <a:lstStyle/>
              <a:p>
                <a:endParaRPr lang="tr-TR"/>
              </a:p>
            </p:txBody>
          </p:sp>
          <p:sp>
            <p:nvSpPr>
              <p:cNvPr id="59424" name="Freeform 296"/>
              <p:cNvSpPr>
                <a:spLocks/>
              </p:cNvSpPr>
              <p:nvPr/>
            </p:nvSpPr>
            <p:spPr bwMode="auto">
              <a:xfrm>
                <a:off x="3344" y="2210"/>
                <a:ext cx="36" cy="44"/>
              </a:xfrm>
              <a:custGeom>
                <a:avLst/>
                <a:gdLst>
                  <a:gd name="T0" fmla="*/ 1 w 72"/>
                  <a:gd name="T1" fmla="*/ 1 h 88"/>
                  <a:gd name="T2" fmla="*/ 1 w 72"/>
                  <a:gd name="T3" fmla="*/ 1 h 88"/>
                  <a:gd name="T4" fmla="*/ 1 w 72"/>
                  <a:gd name="T5" fmla="*/ 1 h 88"/>
                  <a:gd name="T6" fmla="*/ 0 w 72"/>
                  <a:gd name="T7" fmla="*/ 1 h 88"/>
                  <a:gd name="T8" fmla="*/ 1 w 72"/>
                  <a:gd name="T9" fmla="*/ 1 h 88"/>
                  <a:gd name="T10" fmla="*/ 1 w 72"/>
                  <a:gd name="T11" fmla="*/ 1 h 88"/>
                  <a:gd name="T12" fmla="*/ 1 w 72"/>
                  <a:gd name="T13" fmla="*/ 1 h 88"/>
                  <a:gd name="T14" fmla="*/ 1 w 72"/>
                  <a:gd name="T15" fmla="*/ 1 h 88"/>
                  <a:gd name="T16" fmla="*/ 1 w 72"/>
                  <a:gd name="T17" fmla="*/ 0 h 88"/>
                  <a:gd name="T18" fmla="*/ 1 w 72"/>
                  <a:gd name="T19" fmla="*/ 1 h 88"/>
                  <a:gd name="T20" fmla="*/ 1 w 72"/>
                  <a:gd name="T21" fmla="*/ 1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88"/>
                  <a:gd name="T35" fmla="*/ 72 w 72"/>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88">
                    <a:moveTo>
                      <a:pt x="50" y="13"/>
                    </a:moveTo>
                    <a:lnTo>
                      <a:pt x="31" y="25"/>
                    </a:lnTo>
                    <a:lnTo>
                      <a:pt x="6" y="48"/>
                    </a:lnTo>
                    <a:lnTo>
                      <a:pt x="0" y="82"/>
                    </a:lnTo>
                    <a:lnTo>
                      <a:pt x="8" y="88"/>
                    </a:lnTo>
                    <a:lnTo>
                      <a:pt x="29" y="88"/>
                    </a:lnTo>
                    <a:lnTo>
                      <a:pt x="53" y="67"/>
                    </a:lnTo>
                    <a:lnTo>
                      <a:pt x="65" y="51"/>
                    </a:lnTo>
                    <a:lnTo>
                      <a:pt x="72" y="0"/>
                    </a:lnTo>
                    <a:lnTo>
                      <a:pt x="50" y="13"/>
                    </a:lnTo>
                    <a:close/>
                  </a:path>
                </a:pathLst>
              </a:custGeom>
              <a:solidFill>
                <a:srgbClr val="FFC4B8"/>
              </a:solidFill>
              <a:ln w="9525">
                <a:noFill/>
                <a:round/>
                <a:headEnd/>
                <a:tailEnd/>
              </a:ln>
            </p:spPr>
            <p:txBody>
              <a:bodyPr/>
              <a:lstStyle/>
              <a:p>
                <a:endParaRPr lang="tr-TR"/>
              </a:p>
            </p:txBody>
          </p:sp>
          <p:sp>
            <p:nvSpPr>
              <p:cNvPr id="59425" name="Freeform 297"/>
              <p:cNvSpPr>
                <a:spLocks/>
              </p:cNvSpPr>
              <p:nvPr/>
            </p:nvSpPr>
            <p:spPr bwMode="auto">
              <a:xfrm>
                <a:off x="3287" y="1953"/>
                <a:ext cx="22" cy="37"/>
              </a:xfrm>
              <a:custGeom>
                <a:avLst/>
                <a:gdLst>
                  <a:gd name="T0" fmla="*/ 1 w 44"/>
                  <a:gd name="T1" fmla="*/ 0 h 74"/>
                  <a:gd name="T2" fmla="*/ 1 w 44"/>
                  <a:gd name="T3" fmla="*/ 1 h 74"/>
                  <a:gd name="T4" fmla="*/ 0 w 44"/>
                  <a:gd name="T5" fmla="*/ 1 h 74"/>
                  <a:gd name="T6" fmla="*/ 0 w 44"/>
                  <a:gd name="T7" fmla="*/ 1 h 74"/>
                  <a:gd name="T8" fmla="*/ 1 w 44"/>
                  <a:gd name="T9" fmla="*/ 1 h 74"/>
                  <a:gd name="T10" fmla="*/ 1 w 44"/>
                  <a:gd name="T11" fmla="*/ 0 h 74"/>
                  <a:gd name="T12" fmla="*/ 1 w 44"/>
                  <a:gd name="T13" fmla="*/ 0 h 74"/>
                  <a:gd name="T14" fmla="*/ 0 60000 65536"/>
                  <a:gd name="T15" fmla="*/ 0 60000 65536"/>
                  <a:gd name="T16" fmla="*/ 0 60000 65536"/>
                  <a:gd name="T17" fmla="*/ 0 60000 65536"/>
                  <a:gd name="T18" fmla="*/ 0 60000 65536"/>
                  <a:gd name="T19" fmla="*/ 0 60000 65536"/>
                  <a:gd name="T20" fmla="*/ 0 60000 65536"/>
                  <a:gd name="T21" fmla="*/ 0 w 44"/>
                  <a:gd name="T22" fmla="*/ 0 h 74"/>
                  <a:gd name="T23" fmla="*/ 44 w 44"/>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4">
                    <a:moveTo>
                      <a:pt x="44" y="0"/>
                    </a:moveTo>
                    <a:lnTo>
                      <a:pt x="25" y="27"/>
                    </a:lnTo>
                    <a:lnTo>
                      <a:pt x="0" y="74"/>
                    </a:lnTo>
                    <a:lnTo>
                      <a:pt x="0" y="31"/>
                    </a:lnTo>
                    <a:lnTo>
                      <a:pt x="17" y="4"/>
                    </a:lnTo>
                    <a:lnTo>
                      <a:pt x="44" y="0"/>
                    </a:lnTo>
                    <a:close/>
                  </a:path>
                </a:pathLst>
              </a:custGeom>
              <a:solidFill>
                <a:srgbClr val="A84A3D"/>
              </a:solidFill>
              <a:ln w="9525">
                <a:noFill/>
                <a:round/>
                <a:headEnd/>
                <a:tailEnd/>
              </a:ln>
            </p:spPr>
            <p:txBody>
              <a:bodyPr/>
              <a:lstStyle/>
              <a:p>
                <a:endParaRPr lang="tr-TR"/>
              </a:p>
            </p:txBody>
          </p:sp>
          <p:sp>
            <p:nvSpPr>
              <p:cNvPr id="59426" name="Freeform 298"/>
              <p:cNvSpPr>
                <a:spLocks/>
              </p:cNvSpPr>
              <p:nvPr/>
            </p:nvSpPr>
            <p:spPr bwMode="auto">
              <a:xfrm>
                <a:off x="2958" y="1953"/>
                <a:ext cx="304" cy="236"/>
              </a:xfrm>
              <a:custGeom>
                <a:avLst/>
                <a:gdLst>
                  <a:gd name="T0" fmla="*/ 2 w 609"/>
                  <a:gd name="T1" fmla="*/ 0 h 473"/>
                  <a:gd name="T2" fmla="*/ 5 w 609"/>
                  <a:gd name="T3" fmla="*/ 2 h 473"/>
                  <a:gd name="T4" fmla="*/ 8 w 609"/>
                  <a:gd name="T5" fmla="*/ 5 h 473"/>
                  <a:gd name="T6" fmla="*/ 9 w 609"/>
                  <a:gd name="T7" fmla="*/ 6 h 473"/>
                  <a:gd name="T8" fmla="*/ 9 w 609"/>
                  <a:gd name="T9" fmla="*/ 6 h 473"/>
                  <a:gd name="T10" fmla="*/ 9 w 609"/>
                  <a:gd name="T11" fmla="*/ 6 h 473"/>
                  <a:gd name="T12" fmla="*/ 9 w 609"/>
                  <a:gd name="T13" fmla="*/ 7 h 473"/>
                  <a:gd name="T14" fmla="*/ 8 w 609"/>
                  <a:gd name="T15" fmla="*/ 7 h 473"/>
                  <a:gd name="T16" fmla="*/ 8 w 609"/>
                  <a:gd name="T17" fmla="*/ 7 h 473"/>
                  <a:gd name="T18" fmla="*/ 8 w 609"/>
                  <a:gd name="T19" fmla="*/ 7 h 473"/>
                  <a:gd name="T20" fmla="*/ 7 w 609"/>
                  <a:gd name="T21" fmla="*/ 6 h 473"/>
                  <a:gd name="T22" fmla="*/ 6 w 609"/>
                  <a:gd name="T23" fmla="*/ 6 h 473"/>
                  <a:gd name="T24" fmla="*/ 5 w 609"/>
                  <a:gd name="T25" fmla="*/ 5 h 473"/>
                  <a:gd name="T26" fmla="*/ 5 w 609"/>
                  <a:gd name="T27" fmla="*/ 4 h 473"/>
                  <a:gd name="T28" fmla="*/ 4 w 609"/>
                  <a:gd name="T29" fmla="*/ 4 h 473"/>
                  <a:gd name="T30" fmla="*/ 3 w 609"/>
                  <a:gd name="T31" fmla="*/ 3 h 473"/>
                  <a:gd name="T32" fmla="*/ 3 w 609"/>
                  <a:gd name="T33" fmla="*/ 3 h 473"/>
                  <a:gd name="T34" fmla="*/ 2 w 609"/>
                  <a:gd name="T35" fmla="*/ 4 h 473"/>
                  <a:gd name="T36" fmla="*/ 1 w 609"/>
                  <a:gd name="T37" fmla="*/ 3 h 473"/>
                  <a:gd name="T38" fmla="*/ 0 w 609"/>
                  <a:gd name="T39" fmla="*/ 2 h 473"/>
                  <a:gd name="T40" fmla="*/ 0 w 609"/>
                  <a:gd name="T41" fmla="*/ 2 h 473"/>
                  <a:gd name="T42" fmla="*/ 0 w 609"/>
                  <a:gd name="T43" fmla="*/ 1 h 473"/>
                  <a:gd name="T44" fmla="*/ 2 w 609"/>
                  <a:gd name="T45" fmla="*/ 1 h 473"/>
                  <a:gd name="T46" fmla="*/ 1 w 609"/>
                  <a:gd name="T47" fmla="*/ 1 h 473"/>
                  <a:gd name="T48" fmla="*/ 2 w 609"/>
                  <a:gd name="T49" fmla="*/ 0 h 473"/>
                  <a:gd name="T50" fmla="*/ 2 w 609"/>
                  <a:gd name="T51" fmla="*/ 0 h 473"/>
                  <a:gd name="T52" fmla="*/ 2 w 609"/>
                  <a:gd name="T53" fmla="*/ 0 h 4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9"/>
                  <a:gd name="T82" fmla="*/ 0 h 473"/>
                  <a:gd name="T83" fmla="*/ 609 w 609"/>
                  <a:gd name="T84" fmla="*/ 473 h 4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9" h="473">
                    <a:moveTo>
                      <a:pt x="147" y="0"/>
                    </a:moveTo>
                    <a:lnTo>
                      <a:pt x="360" y="150"/>
                    </a:lnTo>
                    <a:lnTo>
                      <a:pt x="565" y="340"/>
                    </a:lnTo>
                    <a:lnTo>
                      <a:pt x="576" y="413"/>
                    </a:lnTo>
                    <a:lnTo>
                      <a:pt x="609" y="386"/>
                    </a:lnTo>
                    <a:lnTo>
                      <a:pt x="609" y="414"/>
                    </a:lnTo>
                    <a:lnTo>
                      <a:pt x="595" y="452"/>
                    </a:lnTo>
                    <a:lnTo>
                      <a:pt x="573" y="473"/>
                    </a:lnTo>
                    <a:lnTo>
                      <a:pt x="538" y="471"/>
                    </a:lnTo>
                    <a:lnTo>
                      <a:pt x="516" y="458"/>
                    </a:lnTo>
                    <a:lnTo>
                      <a:pt x="478" y="430"/>
                    </a:lnTo>
                    <a:lnTo>
                      <a:pt x="430" y="394"/>
                    </a:lnTo>
                    <a:lnTo>
                      <a:pt x="379" y="354"/>
                    </a:lnTo>
                    <a:lnTo>
                      <a:pt x="327" y="314"/>
                    </a:lnTo>
                    <a:lnTo>
                      <a:pt x="284" y="279"/>
                    </a:lnTo>
                    <a:lnTo>
                      <a:pt x="244" y="247"/>
                    </a:lnTo>
                    <a:lnTo>
                      <a:pt x="206" y="251"/>
                    </a:lnTo>
                    <a:lnTo>
                      <a:pt x="179" y="278"/>
                    </a:lnTo>
                    <a:lnTo>
                      <a:pt x="86" y="236"/>
                    </a:lnTo>
                    <a:lnTo>
                      <a:pt x="0" y="154"/>
                    </a:lnTo>
                    <a:lnTo>
                      <a:pt x="4" y="141"/>
                    </a:lnTo>
                    <a:lnTo>
                      <a:pt x="23" y="124"/>
                    </a:lnTo>
                    <a:lnTo>
                      <a:pt x="132" y="124"/>
                    </a:lnTo>
                    <a:lnTo>
                      <a:pt x="116" y="74"/>
                    </a:lnTo>
                    <a:lnTo>
                      <a:pt x="143" y="38"/>
                    </a:lnTo>
                    <a:lnTo>
                      <a:pt x="147" y="0"/>
                    </a:lnTo>
                    <a:close/>
                  </a:path>
                </a:pathLst>
              </a:custGeom>
              <a:solidFill>
                <a:srgbClr val="FFC4B8"/>
              </a:solidFill>
              <a:ln w="9525">
                <a:noFill/>
                <a:round/>
                <a:headEnd/>
                <a:tailEnd/>
              </a:ln>
            </p:spPr>
            <p:txBody>
              <a:bodyPr/>
              <a:lstStyle/>
              <a:p>
                <a:endParaRPr lang="tr-TR"/>
              </a:p>
            </p:txBody>
          </p:sp>
          <p:sp>
            <p:nvSpPr>
              <p:cNvPr id="59427" name="Freeform 299"/>
              <p:cNvSpPr>
                <a:spLocks/>
              </p:cNvSpPr>
              <p:nvPr/>
            </p:nvSpPr>
            <p:spPr bwMode="auto">
              <a:xfrm>
                <a:off x="2976" y="2181"/>
                <a:ext cx="207" cy="127"/>
              </a:xfrm>
              <a:custGeom>
                <a:avLst/>
                <a:gdLst>
                  <a:gd name="T0" fmla="*/ 0 w 412"/>
                  <a:gd name="T1" fmla="*/ 0 h 255"/>
                  <a:gd name="T2" fmla="*/ 3 w 412"/>
                  <a:gd name="T3" fmla="*/ 1 h 255"/>
                  <a:gd name="T4" fmla="*/ 4 w 412"/>
                  <a:gd name="T5" fmla="*/ 2 h 255"/>
                  <a:gd name="T6" fmla="*/ 5 w 412"/>
                  <a:gd name="T7" fmla="*/ 3 h 255"/>
                  <a:gd name="T8" fmla="*/ 6 w 412"/>
                  <a:gd name="T9" fmla="*/ 3 h 255"/>
                  <a:gd name="T10" fmla="*/ 7 w 412"/>
                  <a:gd name="T11" fmla="*/ 3 h 255"/>
                  <a:gd name="T12" fmla="*/ 6 w 412"/>
                  <a:gd name="T13" fmla="*/ 3 h 255"/>
                  <a:gd name="T14" fmla="*/ 6 w 412"/>
                  <a:gd name="T15" fmla="*/ 3 h 255"/>
                  <a:gd name="T16" fmla="*/ 5 w 412"/>
                  <a:gd name="T17" fmla="*/ 3 h 255"/>
                  <a:gd name="T18" fmla="*/ 5 w 412"/>
                  <a:gd name="T19" fmla="*/ 3 h 255"/>
                  <a:gd name="T20" fmla="*/ 4 w 412"/>
                  <a:gd name="T21" fmla="*/ 2 h 255"/>
                  <a:gd name="T22" fmla="*/ 2 w 412"/>
                  <a:gd name="T23" fmla="*/ 1 h 255"/>
                  <a:gd name="T24" fmla="*/ 1 w 412"/>
                  <a:gd name="T25" fmla="*/ 0 h 255"/>
                  <a:gd name="T26" fmla="*/ 0 w 412"/>
                  <a:gd name="T27" fmla="*/ 0 h 255"/>
                  <a:gd name="T28" fmla="*/ 0 w 412"/>
                  <a:gd name="T29" fmla="*/ 0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2"/>
                  <a:gd name="T46" fmla="*/ 0 h 255"/>
                  <a:gd name="T47" fmla="*/ 412 w 412"/>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2" h="255">
                    <a:moveTo>
                      <a:pt x="0" y="0"/>
                    </a:moveTo>
                    <a:lnTo>
                      <a:pt x="135" y="76"/>
                    </a:lnTo>
                    <a:lnTo>
                      <a:pt x="250" y="143"/>
                    </a:lnTo>
                    <a:lnTo>
                      <a:pt x="304" y="215"/>
                    </a:lnTo>
                    <a:lnTo>
                      <a:pt x="347" y="228"/>
                    </a:lnTo>
                    <a:lnTo>
                      <a:pt x="412" y="207"/>
                    </a:lnTo>
                    <a:lnTo>
                      <a:pt x="378" y="243"/>
                    </a:lnTo>
                    <a:lnTo>
                      <a:pt x="338" y="255"/>
                    </a:lnTo>
                    <a:lnTo>
                      <a:pt x="281" y="251"/>
                    </a:lnTo>
                    <a:lnTo>
                      <a:pt x="273" y="215"/>
                    </a:lnTo>
                    <a:lnTo>
                      <a:pt x="239" y="166"/>
                    </a:lnTo>
                    <a:lnTo>
                      <a:pt x="91" y="84"/>
                    </a:lnTo>
                    <a:lnTo>
                      <a:pt x="7" y="42"/>
                    </a:lnTo>
                    <a:lnTo>
                      <a:pt x="0" y="0"/>
                    </a:lnTo>
                    <a:close/>
                  </a:path>
                </a:pathLst>
              </a:custGeom>
              <a:solidFill>
                <a:srgbClr val="E08477"/>
              </a:solidFill>
              <a:ln w="9525">
                <a:noFill/>
                <a:round/>
                <a:headEnd/>
                <a:tailEnd/>
              </a:ln>
            </p:spPr>
            <p:txBody>
              <a:bodyPr/>
              <a:lstStyle/>
              <a:p>
                <a:endParaRPr lang="tr-TR"/>
              </a:p>
            </p:txBody>
          </p:sp>
          <p:sp>
            <p:nvSpPr>
              <p:cNvPr id="59428" name="Freeform 300"/>
              <p:cNvSpPr>
                <a:spLocks/>
              </p:cNvSpPr>
              <p:nvPr/>
            </p:nvSpPr>
            <p:spPr bwMode="auto">
              <a:xfrm>
                <a:off x="3065" y="2082"/>
                <a:ext cx="183" cy="140"/>
              </a:xfrm>
              <a:custGeom>
                <a:avLst/>
                <a:gdLst>
                  <a:gd name="T0" fmla="*/ 0 w 367"/>
                  <a:gd name="T1" fmla="*/ 0 h 281"/>
                  <a:gd name="T2" fmla="*/ 1 w 367"/>
                  <a:gd name="T3" fmla="*/ 1 h 281"/>
                  <a:gd name="T4" fmla="*/ 3 w 367"/>
                  <a:gd name="T5" fmla="*/ 2 h 281"/>
                  <a:gd name="T6" fmla="*/ 4 w 367"/>
                  <a:gd name="T7" fmla="*/ 4 h 281"/>
                  <a:gd name="T8" fmla="*/ 4 w 367"/>
                  <a:gd name="T9" fmla="*/ 4 h 281"/>
                  <a:gd name="T10" fmla="*/ 5 w 367"/>
                  <a:gd name="T11" fmla="*/ 4 h 281"/>
                  <a:gd name="T12" fmla="*/ 5 w 367"/>
                  <a:gd name="T13" fmla="*/ 3 h 281"/>
                  <a:gd name="T14" fmla="*/ 4 w 367"/>
                  <a:gd name="T15" fmla="*/ 3 h 281"/>
                  <a:gd name="T16" fmla="*/ 4 w 367"/>
                  <a:gd name="T17" fmla="*/ 3 h 281"/>
                  <a:gd name="T18" fmla="*/ 3 w 367"/>
                  <a:gd name="T19" fmla="*/ 2 h 281"/>
                  <a:gd name="T20" fmla="*/ 2 w 367"/>
                  <a:gd name="T21" fmla="*/ 2 h 281"/>
                  <a:gd name="T22" fmla="*/ 2 w 367"/>
                  <a:gd name="T23" fmla="*/ 1 h 281"/>
                  <a:gd name="T24" fmla="*/ 0 w 367"/>
                  <a:gd name="T25" fmla="*/ 0 h 281"/>
                  <a:gd name="T26" fmla="*/ 0 w 367"/>
                  <a:gd name="T27" fmla="*/ 0 h 281"/>
                  <a:gd name="T28" fmla="*/ 0 w 367"/>
                  <a:gd name="T29" fmla="*/ 0 h 281"/>
                  <a:gd name="T30" fmla="*/ 0 w 367"/>
                  <a:gd name="T31" fmla="*/ 0 h 2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7"/>
                  <a:gd name="T49" fmla="*/ 0 h 281"/>
                  <a:gd name="T50" fmla="*/ 367 w 367"/>
                  <a:gd name="T51" fmla="*/ 281 h 2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7" h="281">
                    <a:moveTo>
                      <a:pt x="0" y="30"/>
                    </a:moveTo>
                    <a:lnTo>
                      <a:pt x="120" y="123"/>
                    </a:lnTo>
                    <a:lnTo>
                      <a:pt x="206" y="178"/>
                    </a:lnTo>
                    <a:lnTo>
                      <a:pt x="274" y="258"/>
                    </a:lnTo>
                    <a:lnTo>
                      <a:pt x="293" y="281"/>
                    </a:lnTo>
                    <a:lnTo>
                      <a:pt x="367" y="266"/>
                    </a:lnTo>
                    <a:lnTo>
                      <a:pt x="342" y="252"/>
                    </a:lnTo>
                    <a:lnTo>
                      <a:pt x="295" y="228"/>
                    </a:lnTo>
                    <a:lnTo>
                      <a:pt x="263" y="205"/>
                    </a:lnTo>
                    <a:lnTo>
                      <a:pt x="219" y="171"/>
                    </a:lnTo>
                    <a:lnTo>
                      <a:pt x="181" y="140"/>
                    </a:lnTo>
                    <a:lnTo>
                      <a:pt x="166" y="127"/>
                    </a:lnTo>
                    <a:lnTo>
                      <a:pt x="31" y="26"/>
                    </a:lnTo>
                    <a:lnTo>
                      <a:pt x="0" y="0"/>
                    </a:lnTo>
                    <a:lnTo>
                      <a:pt x="0" y="30"/>
                    </a:lnTo>
                    <a:close/>
                  </a:path>
                </a:pathLst>
              </a:custGeom>
              <a:solidFill>
                <a:srgbClr val="E08477"/>
              </a:solidFill>
              <a:ln w="9525">
                <a:noFill/>
                <a:round/>
                <a:headEnd/>
                <a:tailEnd/>
              </a:ln>
            </p:spPr>
            <p:txBody>
              <a:bodyPr/>
              <a:lstStyle/>
              <a:p>
                <a:endParaRPr lang="tr-TR"/>
              </a:p>
            </p:txBody>
          </p:sp>
          <p:sp>
            <p:nvSpPr>
              <p:cNvPr id="59429" name="Freeform 301"/>
              <p:cNvSpPr>
                <a:spLocks/>
              </p:cNvSpPr>
              <p:nvPr/>
            </p:nvSpPr>
            <p:spPr bwMode="auto">
              <a:xfrm>
                <a:off x="2896" y="1932"/>
                <a:ext cx="80" cy="71"/>
              </a:xfrm>
              <a:custGeom>
                <a:avLst/>
                <a:gdLst>
                  <a:gd name="T0" fmla="*/ 1 w 160"/>
                  <a:gd name="T1" fmla="*/ 0 h 143"/>
                  <a:gd name="T2" fmla="*/ 3 w 160"/>
                  <a:gd name="T3" fmla="*/ 1 h 143"/>
                  <a:gd name="T4" fmla="*/ 3 w 160"/>
                  <a:gd name="T5" fmla="*/ 2 h 143"/>
                  <a:gd name="T6" fmla="*/ 3 w 160"/>
                  <a:gd name="T7" fmla="*/ 2 h 143"/>
                  <a:gd name="T8" fmla="*/ 1 w 160"/>
                  <a:gd name="T9" fmla="*/ 1 h 143"/>
                  <a:gd name="T10" fmla="*/ 0 w 160"/>
                  <a:gd name="T11" fmla="*/ 1 h 143"/>
                  <a:gd name="T12" fmla="*/ 1 w 160"/>
                  <a:gd name="T13" fmla="*/ 0 h 143"/>
                  <a:gd name="T14" fmla="*/ 1 w 160"/>
                  <a:gd name="T15" fmla="*/ 0 h 143"/>
                  <a:gd name="T16" fmla="*/ 1 w 160"/>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43"/>
                  <a:gd name="T29" fmla="*/ 160 w 160"/>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43">
                    <a:moveTo>
                      <a:pt x="74" y="0"/>
                    </a:moveTo>
                    <a:lnTo>
                      <a:pt x="135" y="105"/>
                    </a:lnTo>
                    <a:lnTo>
                      <a:pt x="160" y="135"/>
                    </a:lnTo>
                    <a:lnTo>
                      <a:pt x="139" y="143"/>
                    </a:lnTo>
                    <a:lnTo>
                      <a:pt x="55" y="76"/>
                    </a:lnTo>
                    <a:lnTo>
                      <a:pt x="0" y="76"/>
                    </a:lnTo>
                    <a:lnTo>
                      <a:pt x="30" y="23"/>
                    </a:lnTo>
                    <a:lnTo>
                      <a:pt x="74" y="0"/>
                    </a:lnTo>
                    <a:close/>
                  </a:path>
                </a:pathLst>
              </a:custGeom>
              <a:solidFill>
                <a:srgbClr val="F59E92"/>
              </a:solidFill>
              <a:ln w="9525">
                <a:noFill/>
                <a:round/>
                <a:headEnd/>
                <a:tailEnd/>
              </a:ln>
            </p:spPr>
            <p:txBody>
              <a:bodyPr/>
              <a:lstStyle/>
              <a:p>
                <a:endParaRPr lang="tr-TR"/>
              </a:p>
            </p:txBody>
          </p:sp>
          <p:sp>
            <p:nvSpPr>
              <p:cNvPr id="59430" name="Freeform 302"/>
              <p:cNvSpPr>
                <a:spLocks/>
              </p:cNvSpPr>
              <p:nvPr/>
            </p:nvSpPr>
            <p:spPr bwMode="auto">
              <a:xfrm>
                <a:off x="2939" y="1837"/>
                <a:ext cx="87" cy="91"/>
              </a:xfrm>
              <a:custGeom>
                <a:avLst/>
                <a:gdLst>
                  <a:gd name="T0" fmla="*/ 3 w 173"/>
                  <a:gd name="T1" fmla="*/ 0 h 183"/>
                  <a:gd name="T2" fmla="*/ 3 w 173"/>
                  <a:gd name="T3" fmla="*/ 0 h 183"/>
                  <a:gd name="T4" fmla="*/ 2 w 173"/>
                  <a:gd name="T5" fmla="*/ 0 h 183"/>
                  <a:gd name="T6" fmla="*/ 2 w 173"/>
                  <a:gd name="T7" fmla="*/ 1 h 183"/>
                  <a:gd name="T8" fmla="*/ 2 w 173"/>
                  <a:gd name="T9" fmla="*/ 1 h 183"/>
                  <a:gd name="T10" fmla="*/ 3 w 173"/>
                  <a:gd name="T11" fmla="*/ 2 h 183"/>
                  <a:gd name="T12" fmla="*/ 2 w 173"/>
                  <a:gd name="T13" fmla="*/ 2 h 183"/>
                  <a:gd name="T14" fmla="*/ 0 w 173"/>
                  <a:gd name="T15" fmla="*/ 1 h 183"/>
                  <a:gd name="T16" fmla="*/ 1 w 173"/>
                  <a:gd name="T17" fmla="*/ 1 h 183"/>
                  <a:gd name="T18" fmla="*/ 2 w 173"/>
                  <a:gd name="T19" fmla="*/ 0 h 183"/>
                  <a:gd name="T20" fmla="*/ 2 w 173"/>
                  <a:gd name="T21" fmla="*/ 0 h 183"/>
                  <a:gd name="T22" fmla="*/ 3 w 173"/>
                  <a:gd name="T23" fmla="*/ 0 h 183"/>
                  <a:gd name="T24" fmla="*/ 3 w 173"/>
                  <a:gd name="T25" fmla="*/ 0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183"/>
                  <a:gd name="T41" fmla="*/ 173 w 173"/>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183">
                    <a:moveTo>
                      <a:pt x="173" y="8"/>
                    </a:moveTo>
                    <a:lnTo>
                      <a:pt x="139" y="23"/>
                    </a:lnTo>
                    <a:lnTo>
                      <a:pt x="97" y="55"/>
                    </a:lnTo>
                    <a:lnTo>
                      <a:pt x="95" y="92"/>
                    </a:lnTo>
                    <a:lnTo>
                      <a:pt x="101" y="112"/>
                    </a:lnTo>
                    <a:lnTo>
                      <a:pt x="162" y="183"/>
                    </a:lnTo>
                    <a:lnTo>
                      <a:pt x="65" y="135"/>
                    </a:lnTo>
                    <a:lnTo>
                      <a:pt x="0" y="116"/>
                    </a:lnTo>
                    <a:lnTo>
                      <a:pt x="31" y="74"/>
                    </a:lnTo>
                    <a:lnTo>
                      <a:pt x="78" y="33"/>
                    </a:lnTo>
                    <a:lnTo>
                      <a:pt x="128" y="0"/>
                    </a:lnTo>
                    <a:lnTo>
                      <a:pt x="173" y="8"/>
                    </a:lnTo>
                    <a:close/>
                  </a:path>
                </a:pathLst>
              </a:custGeom>
              <a:solidFill>
                <a:srgbClr val="F59E92"/>
              </a:solidFill>
              <a:ln w="9525">
                <a:noFill/>
                <a:round/>
                <a:headEnd/>
                <a:tailEnd/>
              </a:ln>
            </p:spPr>
            <p:txBody>
              <a:bodyPr/>
              <a:lstStyle/>
              <a:p>
                <a:endParaRPr lang="tr-TR"/>
              </a:p>
            </p:txBody>
          </p:sp>
          <p:sp>
            <p:nvSpPr>
              <p:cNvPr id="59431" name="Freeform 303"/>
              <p:cNvSpPr>
                <a:spLocks/>
              </p:cNvSpPr>
              <p:nvPr/>
            </p:nvSpPr>
            <p:spPr bwMode="auto">
              <a:xfrm>
                <a:off x="2990" y="1848"/>
                <a:ext cx="409" cy="315"/>
              </a:xfrm>
              <a:custGeom>
                <a:avLst/>
                <a:gdLst>
                  <a:gd name="T0" fmla="*/ 8 w 819"/>
                  <a:gd name="T1" fmla="*/ 3 h 629"/>
                  <a:gd name="T2" fmla="*/ 5 w 819"/>
                  <a:gd name="T3" fmla="*/ 2 h 629"/>
                  <a:gd name="T4" fmla="*/ 3 w 819"/>
                  <a:gd name="T5" fmla="*/ 2 h 629"/>
                  <a:gd name="T6" fmla="*/ 2 w 819"/>
                  <a:gd name="T7" fmla="*/ 1 h 629"/>
                  <a:gd name="T8" fmla="*/ 1 w 819"/>
                  <a:gd name="T9" fmla="*/ 1 h 629"/>
                  <a:gd name="T10" fmla="*/ 0 w 819"/>
                  <a:gd name="T11" fmla="*/ 0 h 629"/>
                  <a:gd name="T12" fmla="*/ 0 w 819"/>
                  <a:gd name="T13" fmla="*/ 1 h 629"/>
                  <a:gd name="T14" fmla="*/ 0 w 819"/>
                  <a:gd name="T15" fmla="*/ 1 h 629"/>
                  <a:gd name="T16" fmla="*/ 0 w 819"/>
                  <a:gd name="T17" fmla="*/ 2 h 629"/>
                  <a:gd name="T18" fmla="*/ 2 w 819"/>
                  <a:gd name="T19" fmla="*/ 4 h 629"/>
                  <a:gd name="T20" fmla="*/ 3 w 819"/>
                  <a:gd name="T21" fmla="*/ 4 h 629"/>
                  <a:gd name="T22" fmla="*/ 2 w 819"/>
                  <a:gd name="T23" fmla="*/ 3 h 629"/>
                  <a:gd name="T24" fmla="*/ 3 w 819"/>
                  <a:gd name="T25" fmla="*/ 4 h 629"/>
                  <a:gd name="T26" fmla="*/ 4 w 819"/>
                  <a:gd name="T27" fmla="*/ 4 h 629"/>
                  <a:gd name="T28" fmla="*/ 4 w 819"/>
                  <a:gd name="T29" fmla="*/ 4 h 629"/>
                  <a:gd name="T30" fmla="*/ 5 w 819"/>
                  <a:gd name="T31" fmla="*/ 5 h 629"/>
                  <a:gd name="T32" fmla="*/ 6 w 819"/>
                  <a:gd name="T33" fmla="*/ 5 h 629"/>
                  <a:gd name="T34" fmla="*/ 8 w 819"/>
                  <a:gd name="T35" fmla="*/ 6 h 629"/>
                  <a:gd name="T36" fmla="*/ 9 w 819"/>
                  <a:gd name="T37" fmla="*/ 8 h 629"/>
                  <a:gd name="T38" fmla="*/ 10 w 819"/>
                  <a:gd name="T39" fmla="*/ 9 h 629"/>
                  <a:gd name="T40" fmla="*/ 10 w 819"/>
                  <a:gd name="T41" fmla="*/ 10 h 629"/>
                  <a:gd name="T42" fmla="*/ 11 w 819"/>
                  <a:gd name="T43" fmla="*/ 10 h 629"/>
                  <a:gd name="T44" fmla="*/ 11 w 819"/>
                  <a:gd name="T45" fmla="*/ 10 h 629"/>
                  <a:gd name="T46" fmla="*/ 11 w 819"/>
                  <a:gd name="T47" fmla="*/ 10 h 629"/>
                  <a:gd name="T48" fmla="*/ 12 w 819"/>
                  <a:gd name="T49" fmla="*/ 10 h 629"/>
                  <a:gd name="T50" fmla="*/ 12 w 819"/>
                  <a:gd name="T51" fmla="*/ 10 h 629"/>
                  <a:gd name="T52" fmla="*/ 12 w 819"/>
                  <a:gd name="T53" fmla="*/ 8 h 629"/>
                  <a:gd name="T54" fmla="*/ 11 w 819"/>
                  <a:gd name="T55" fmla="*/ 6 h 629"/>
                  <a:gd name="T56" fmla="*/ 10 w 819"/>
                  <a:gd name="T57" fmla="*/ 6 h 629"/>
                  <a:gd name="T58" fmla="*/ 10 w 819"/>
                  <a:gd name="T59" fmla="*/ 6 h 629"/>
                  <a:gd name="T60" fmla="*/ 9 w 819"/>
                  <a:gd name="T61" fmla="*/ 6 h 629"/>
                  <a:gd name="T62" fmla="*/ 8 w 819"/>
                  <a:gd name="T63" fmla="*/ 5 h 629"/>
                  <a:gd name="T64" fmla="*/ 8 w 819"/>
                  <a:gd name="T65" fmla="*/ 4 h 629"/>
                  <a:gd name="T66" fmla="*/ 9 w 819"/>
                  <a:gd name="T67" fmla="*/ 4 h 629"/>
                  <a:gd name="T68" fmla="*/ 8 w 819"/>
                  <a:gd name="T69" fmla="*/ 3 h 629"/>
                  <a:gd name="T70" fmla="*/ 8 w 819"/>
                  <a:gd name="T71" fmla="*/ 3 h 6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9"/>
                  <a:gd name="T109" fmla="*/ 0 h 629"/>
                  <a:gd name="T110" fmla="*/ 819 w 819"/>
                  <a:gd name="T111" fmla="*/ 629 h 6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9" h="629">
                    <a:moveTo>
                      <a:pt x="546" y="186"/>
                    </a:moveTo>
                    <a:lnTo>
                      <a:pt x="356" y="108"/>
                    </a:lnTo>
                    <a:lnTo>
                      <a:pt x="247" y="67"/>
                    </a:lnTo>
                    <a:lnTo>
                      <a:pt x="128" y="17"/>
                    </a:lnTo>
                    <a:lnTo>
                      <a:pt x="99" y="2"/>
                    </a:lnTo>
                    <a:lnTo>
                      <a:pt x="57" y="0"/>
                    </a:lnTo>
                    <a:lnTo>
                      <a:pt x="21" y="29"/>
                    </a:lnTo>
                    <a:lnTo>
                      <a:pt x="0" y="48"/>
                    </a:lnTo>
                    <a:lnTo>
                      <a:pt x="53" y="120"/>
                    </a:lnTo>
                    <a:lnTo>
                      <a:pt x="158" y="228"/>
                    </a:lnTo>
                    <a:lnTo>
                      <a:pt x="211" y="247"/>
                    </a:lnTo>
                    <a:lnTo>
                      <a:pt x="166" y="148"/>
                    </a:lnTo>
                    <a:lnTo>
                      <a:pt x="240" y="198"/>
                    </a:lnTo>
                    <a:lnTo>
                      <a:pt x="259" y="243"/>
                    </a:lnTo>
                    <a:lnTo>
                      <a:pt x="308" y="213"/>
                    </a:lnTo>
                    <a:lnTo>
                      <a:pt x="333" y="276"/>
                    </a:lnTo>
                    <a:lnTo>
                      <a:pt x="439" y="295"/>
                    </a:lnTo>
                    <a:lnTo>
                      <a:pt x="544" y="367"/>
                    </a:lnTo>
                    <a:lnTo>
                      <a:pt x="629" y="460"/>
                    </a:lnTo>
                    <a:lnTo>
                      <a:pt x="684" y="564"/>
                    </a:lnTo>
                    <a:lnTo>
                      <a:pt x="702" y="601"/>
                    </a:lnTo>
                    <a:lnTo>
                      <a:pt x="719" y="623"/>
                    </a:lnTo>
                    <a:lnTo>
                      <a:pt x="738" y="629"/>
                    </a:lnTo>
                    <a:lnTo>
                      <a:pt x="762" y="616"/>
                    </a:lnTo>
                    <a:lnTo>
                      <a:pt x="789" y="599"/>
                    </a:lnTo>
                    <a:lnTo>
                      <a:pt x="819" y="580"/>
                    </a:lnTo>
                    <a:lnTo>
                      <a:pt x="793" y="460"/>
                    </a:lnTo>
                    <a:lnTo>
                      <a:pt x="730" y="321"/>
                    </a:lnTo>
                    <a:lnTo>
                      <a:pt x="696" y="371"/>
                    </a:lnTo>
                    <a:lnTo>
                      <a:pt x="652" y="357"/>
                    </a:lnTo>
                    <a:lnTo>
                      <a:pt x="595" y="333"/>
                    </a:lnTo>
                    <a:lnTo>
                      <a:pt x="561" y="287"/>
                    </a:lnTo>
                    <a:lnTo>
                      <a:pt x="540" y="253"/>
                    </a:lnTo>
                    <a:lnTo>
                      <a:pt x="580" y="209"/>
                    </a:lnTo>
                    <a:lnTo>
                      <a:pt x="546" y="186"/>
                    </a:lnTo>
                    <a:close/>
                  </a:path>
                </a:pathLst>
              </a:custGeom>
              <a:solidFill>
                <a:srgbClr val="FFC4B8"/>
              </a:solidFill>
              <a:ln w="9525">
                <a:noFill/>
                <a:round/>
                <a:headEnd/>
                <a:tailEnd/>
              </a:ln>
            </p:spPr>
            <p:txBody>
              <a:bodyPr/>
              <a:lstStyle/>
              <a:p>
                <a:endParaRPr lang="tr-TR"/>
              </a:p>
            </p:txBody>
          </p:sp>
          <p:sp>
            <p:nvSpPr>
              <p:cNvPr id="59432" name="Freeform 304"/>
              <p:cNvSpPr>
                <a:spLocks/>
              </p:cNvSpPr>
              <p:nvPr/>
            </p:nvSpPr>
            <p:spPr bwMode="auto">
              <a:xfrm>
                <a:off x="3305" y="1966"/>
                <a:ext cx="21" cy="39"/>
              </a:xfrm>
              <a:custGeom>
                <a:avLst/>
                <a:gdLst>
                  <a:gd name="T0" fmla="*/ 1 w 42"/>
                  <a:gd name="T1" fmla="*/ 0 h 78"/>
                  <a:gd name="T2" fmla="*/ 1 w 42"/>
                  <a:gd name="T3" fmla="*/ 1 h 78"/>
                  <a:gd name="T4" fmla="*/ 0 w 42"/>
                  <a:gd name="T5" fmla="*/ 1 h 78"/>
                  <a:gd name="T6" fmla="*/ 1 w 42"/>
                  <a:gd name="T7" fmla="*/ 1 h 78"/>
                  <a:gd name="T8" fmla="*/ 1 w 42"/>
                  <a:gd name="T9" fmla="*/ 0 h 78"/>
                  <a:gd name="T10" fmla="*/ 1 w 42"/>
                  <a:gd name="T11" fmla="*/ 0 h 78"/>
                  <a:gd name="T12" fmla="*/ 0 60000 65536"/>
                  <a:gd name="T13" fmla="*/ 0 60000 65536"/>
                  <a:gd name="T14" fmla="*/ 0 60000 65536"/>
                  <a:gd name="T15" fmla="*/ 0 60000 65536"/>
                  <a:gd name="T16" fmla="*/ 0 60000 65536"/>
                  <a:gd name="T17" fmla="*/ 0 60000 65536"/>
                  <a:gd name="T18" fmla="*/ 0 w 42"/>
                  <a:gd name="T19" fmla="*/ 0 h 78"/>
                  <a:gd name="T20" fmla="*/ 42 w 42"/>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42" h="78">
                    <a:moveTo>
                      <a:pt x="42" y="0"/>
                    </a:moveTo>
                    <a:lnTo>
                      <a:pt x="19" y="47"/>
                    </a:lnTo>
                    <a:lnTo>
                      <a:pt x="0" y="78"/>
                    </a:lnTo>
                    <a:lnTo>
                      <a:pt x="42" y="42"/>
                    </a:lnTo>
                    <a:lnTo>
                      <a:pt x="42" y="0"/>
                    </a:lnTo>
                    <a:close/>
                  </a:path>
                </a:pathLst>
              </a:custGeom>
              <a:solidFill>
                <a:srgbClr val="A84A3D"/>
              </a:solidFill>
              <a:ln w="9525">
                <a:noFill/>
                <a:round/>
                <a:headEnd/>
                <a:tailEnd/>
              </a:ln>
            </p:spPr>
            <p:txBody>
              <a:bodyPr/>
              <a:lstStyle/>
              <a:p>
                <a:endParaRPr lang="tr-TR"/>
              </a:p>
            </p:txBody>
          </p:sp>
          <p:sp>
            <p:nvSpPr>
              <p:cNvPr id="59433" name="Freeform 305"/>
              <p:cNvSpPr>
                <a:spLocks/>
              </p:cNvSpPr>
              <p:nvPr/>
            </p:nvSpPr>
            <p:spPr bwMode="auto">
              <a:xfrm>
                <a:off x="3240" y="2081"/>
                <a:ext cx="166" cy="178"/>
              </a:xfrm>
              <a:custGeom>
                <a:avLst/>
                <a:gdLst>
                  <a:gd name="T0" fmla="*/ 1 w 331"/>
                  <a:gd name="T1" fmla="*/ 0 h 357"/>
                  <a:gd name="T2" fmla="*/ 1 w 331"/>
                  <a:gd name="T3" fmla="*/ 0 h 357"/>
                  <a:gd name="T4" fmla="*/ 2 w 331"/>
                  <a:gd name="T5" fmla="*/ 0 h 357"/>
                  <a:gd name="T6" fmla="*/ 2 w 331"/>
                  <a:gd name="T7" fmla="*/ 1 h 357"/>
                  <a:gd name="T8" fmla="*/ 2 w 331"/>
                  <a:gd name="T9" fmla="*/ 1 h 357"/>
                  <a:gd name="T10" fmla="*/ 2 w 331"/>
                  <a:gd name="T11" fmla="*/ 1 h 357"/>
                  <a:gd name="T12" fmla="*/ 3 w 331"/>
                  <a:gd name="T13" fmla="*/ 2 h 357"/>
                  <a:gd name="T14" fmla="*/ 4 w 331"/>
                  <a:gd name="T15" fmla="*/ 2 h 357"/>
                  <a:gd name="T16" fmla="*/ 4 w 331"/>
                  <a:gd name="T17" fmla="*/ 2 h 357"/>
                  <a:gd name="T18" fmla="*/ 4 w 331"/>
                  <a:gd name="T19" fmla="*/ 3 h 357"/>
                  <a:gd name="T20" fmla="*/ 5 w 331"/>
                  <a:gd name="T21" fmla="*/ 3 h 357"/>
                  <a:gd name="T22" fmla="*/ 5 w 331"/>
                  <a:gd name="T23" fmla="*/ 3 h 357"/>
                  <a:gd name="T24" fmla="*/ 6 w 331"/>
                  <a:gd name="T25" fmla="*/ 2 h 357"/>
                  <a:gd name="T26" fmla="*/ 5 w 331"/>
                  <a:gd name="T27" fmla="*/ 3 h 357"/>
                  <a:gd name="T28" fmla="*/ 4 w 331"/>
                  <a:gd name="T29" fmla="*/ 4 h 357"/>
                  <a:gd name="T30" fmla="*/ 4 w 331"/>
                  <a:gd name="T31" fmla="*/ 4 h 357"/>
                  <a:gd name="T32" fmla="*/ 3 w 331"/>
                  <a:gd name="T33" fmla="*/ 4 h 357"/>
                  <a:gd name="T34" fmla="*/ 4 w 331"/>
                  <a:gd name="T35" fmla="*/ 5 h 357"/>
                  <a:gd name="T36" fmla="*/ 3 w 331"/>
                  <a:gd name="T37" fmla="*/ 5 h 357"/>
                  <a:gd name="T38" fmla="*/ 3 w 331"/>
                  <a:gd name="T39" fmla="*/ 4 h 357"/>
                  <a:gd name="T40" fmla="*/ 3 w 331"/>
                  <a:gd name="T41" fmla="*/ 3 h 357"/>
                  <a:gd name="T42" fmla="*/ 2 w 331"/>
                  <a:gd name="T43" fmla="*/ 1 h 357"/>
                  <a:gd name="T44" fmla="*/ 1 w 331"/>
                  <a:gd name="T45" fmla="*/ 0 h 357"/>
                  <a:gd name="T46" fmla="*/ 0 w 331"/>
                  <a:gd name="T47" fmla="*/ 0 h 357"/>
                  <a:gd name="T48" fmla="*/ 1 w 331"/>
                  <a:gd name="T49" fmla="*/ 0 h 357"/>
                  <a:gd name="T50" fmla="*/ 1 w 331"/>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
                  <a:gd name="T79" fmla="*/ 0 h 357"/>
                  <a:gd name="T80" fmla="*/ 331 w 331"/>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 h="357">
                    <a:moveTo>
                      <a:pt x="36" y="0"/>
                    </a:moveTo>
                    <a:lnTo>
                      <a:pt x="46" y="11"/>
                    </a:lnTo>
                    <a:lnTo>
                      <a:pt x="68" y="41"/>
                    </a:lnTo>
                    <a:lnTo>
                      <a:pt x="93" y="74"/>
                    </a:lnTo>
                    <a:lnTo>
                      <a:pt x="110" y="98"/>
                    </a:lnTo>
                    <a:lnTo>
                      <a:pt x="127" y="116"/>
                    </a:lnTo>
                    <a:lnTo>
                      <a:pt x="156" y="133"/>
                    </a:lnTo>
                    <a:lnTo>
                      <a:pt x="194" y="156"/>
                    </a:lnTo>
                    <a:lnTo>
                      <a:pt x="205" y="175"/>
                    </a:lnTo>
                    <a:lnTo>
                      <a:pt x="238" y="201"/>
                    </a:lnTo>
                    <a:lnTo>
                      <a:pt x="274" y="201"/>
                    </a:lnTo>
                    <a:lnTo>
                      <a:pt x="289" y="194"/>
                    </a:lnTo>
                    <a:lnTo>
                      <a:pt x="331" y="144"/>
                    </a:lnTo>
                    <a:lnTo>
                      <a:pt x="300" y="230"/>
                    </a:lnTo>
                    <a:lnTo>
                      <a:pt x="249" y="256"/>
                    </a:lnTo>
                    <a:lnTo>
                      <a:pt x="207" y="283"/>
                    </a:lnTo>
                    <a:lnTo>
                      <a:pt x="192" y="315"/>
                    </a:lnTo>
                    <a:lnTo>
                      <a:pt x="203" y="357"/>
                    </a:lnTo>
                    <a:lnTo>
                      <a:pt x="163" y="342"/>
                    </a:lnTo>
                    <a:lnTo>
                      <a:pt x="141" y="260"/>
                    </a:lnTo>
                    <a:lnTo>
                      <a:pt x="144" y="197"/>
                    </a:lnTo>
                    <a:lnTo>
                      <a:pt x="85" y="116"/>
                    </a:lnTo>
                    <a:lnTo>
                      <a:pt x="25" y="49"/>
                    </a:lnTo>
                    <a:lnTo>
                      <a:pt x="0" y="3"/>
                    </a:lnTo>
                    <a:lnTo>
                      <a:pt x="36" y="0"/>
                    </a:lnTo>
                    <a:close/>
                  </a:path>
                </a:pathLst>
              </a:custGeom>
              <a:solidFill>
                <a:srgbClr val="E08477"/>
              </a:solidFill>
              <a:ln w="9525">
                <a:noFill/>
                <a:round/>
                <a:headEnd/>
                <a:tailEnd/>
              </a:ln>
            </p:spPr>
            <p:txBody>
              <a:bodyPr/>
              <a:lstStyle/>
              <a:p>
                <a:endParaRPr lang="tr-TR"/>
              </a:p>
            </p:txBody>
          </p:sp>
          <p:sp>
            <p:nvSpPr>
              <p:cNvPr id="59434" name="Freeform 306"/>
              <p:cNvSpPr>
                <a:spLocks/>
              </p:cNvSpPr>
              <p:nvPr/>
            </p:nvSpPr>
            <p:spPr bwMode="auto">
              <a:xfrm>
                <a:off x="3142" y="2003"/>
                <a:ext cx="163" cy="91"/>
              </a:xfrm>
              <a:custGeom>
                <a:avLst/>
                <a:gdLst>
                  <a:gd name="T0" fmla="*/ 0 w 327"/>
                  <a:gd name="T1" fmla="*/ 0 h 182"/>
                  <a:gd name="T2" fmla="*/ 2 w 327"/>
                  <a:gd name="T3" fmla="*/ 1 h 182"/>
                  <a:gd name="T4" fmla="*/ 4 w 327"/>
                  <a:gd name="T5" fmla="*/ 1 h 182"/>
                  <a:gd name="T6" fmla="*/ 5 w 327"/>
                  <a:gd name="T7" fmla="*/ 3 h 182"/>
                  <a:gd name="T8" fmla="*/ 4 w 327"/>
                  <a:gd name="T9" fmla="*/ 3 h 182"/>
                  <a:gd name="T10" fmla="*/ 3 w 327"/>
                  <a:gd name="T11" fmla="*/ 3 h 182"/>
                  <a:gd name="T12" fmla="*/ 1 w 327"/>
                  <a:gd name="T13" fmla="*/ 1 h 182"/>
                  <a:gd name="T14" fmla="*/ 0 w 327"/>
                  <a:gd name="T15" fmla="*/ 1 h 182"/>
                  <a:gd name="T16" fmla="*/ 0 w 327"/>
                  <a:gd name="T17" fmla="*/ 0 h 182"/>
                  <a:gd name="T18" fmla="*/ 0 w 327"/>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7"/>
                  <a:gd name="T31" fmla="*/ 0 h 182"/>
                  <a:gd name="T32" fmla="*/ 327 w 327"/>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7" h="182">
                    <a:moveTo>
                      <a:pt x="0" y="0"/>
                    </a:moveTo>
                    <a:lnTo>
                      <a:pt x="187" y="53"/>
                    </a:lnTo>
                    <a:lnTo>
                      <a:pt x="268" y="112"/>
                    </a:lnTo>
                    <a:lnTo>
                      <a:pt x="327" y="182"/>
                    </a:lnTo>
                    <a:lnTo>
                      <a:pt x="257" y="156"/>
                    </a:lnTo>
                    <a:lnTo>
                      <a:pt x="206" y="156"/>
                    </a:lnTo>
                    <a:lnTo>
                      <a:pt x="105" y="93"/>
                    </a:lnTo>
                    <a:lnTo>
                      <a:pt x="31" y="30"/>
                    </a:lnTo>
                    <a:lnTo>
                      <a:pt x="0" y="0"/>
                    </a:lnTo>
                    <a:close/>
                  </a:path>
                </a:pathLst>
              </a:custGeom>
              <a:solidFill>
                <a:srgbClr val="E08477"/>
              </a:solidFill>
              <a:ln w="9525">
                <a:noFill/>
                <a:round/>
                <a:headEnd/>
                <a:tailEnd/>
              </a:ln>
            </p:spPr>
            <p:txBody>
              <a:bodyPr/>
              <a:lstStyle/>
              <a:p>
                <a:endParaRPr lang="tr-TR"/>
              </a:p>
            </p:txBody>
          </p:sp>
          <p:sp>
            <p:nvSpPr>
              <p:cNvPr id="59435" name="Freeform 307"/>
              <p:cNvSpPr>
                <a:spLocks/>
              </p:cNvSpPr>
              <p:nvPr/>
            </p:nvSpPr>
            <p:spPr bwMode="auto">
              <a:xfrm>
                <a:off x="2479" y="2153"/>
                <a:ext cx="614" cy="244"/>
              </a:xfrm>
              <a:custGeom>
                <a:avLst/>
                <a:gdLst>
                  <a:gd name="T0" fmla="*/ 10 w 1227"/>
                  <a:gd name="T1" fmla="*/ 2 h 488"/>
                  <a:gd name="T2" fmla="*/ 10 w 1227"/>
                  <a:gd name="T3" fmla="*/ 4 h 488"/>
                  <a:gd name="T4" fmla="*/ 12 w 1227"/>
                  <a:gd name="T5" fmla="*/ 5 h 488"/>
                  <a:gd name="T6" fmla="*/ 12 w 1227"/>
                  <a:gd name="T7" fmla="*/ 5 h 488"/>
                  <a:gd name="T8" fmla="*/ 12 w 1227"/>
                  <a:gd name="T9" fmla="*/ 5 h 488"/>
                  <a:gd name="T10" fmla="*/ 13 w 1227"/>
                  <a:gd name="T11" fmla="*/ 5 h 488"/>
                  <a:gd name="T12" fmla="*/ 13 w 1227"/>
                  <a:gd name="T13" fmla="*/ 5 h 488"/>
                  <a:gd name="T14" fmla="*/ 15 w 1227"/>
                  <a:gd name="T15" fmla="*/ 6 h 488"/>
                  <a:gd name="T16" fmla="*/ 17 w 1227"/>
                  <a:gd name="T17" fmla="*/ 7 h 488"/>
                  <a:gd name="T18" fmla="*/ 18 w 1227"/>
                  <a:gd name="T19" fmla="*/ 7 h 488"/>
                  <a:gd name="T20" fmla="*/ 19 w 1227"/>
                  <a:gd name="T21" fmla="*/ 7 h 488"/>
                  <a:gd name="T22" fmla="*/ 20 w 1227"/>
                  <a:gd name="T23" fmla="*/ 7 h 488"/>
                  <a:gd name="T24" fmla="*/ 18 w 1227"/>
                  <a:gd name="T25" fmla="*/ 8 h 488"/>
                  <a:gd name="T26" fmla="*/ 17 w 1227"/>
                  <a:gd name="T27" fmla="*/ 8 h 488"/>
                  <a:gd name="T28" fmla="*/ 16 w 1227"/>
                  <a:gd name="T29" fmla="*/ 8 h 488"/>
                  <a:gd name="T30" fmla="*/ 16 w 1227"/>
                  <a:gd name="T31" fmla="*/ 7 h 488"/>
                  <a:gd name="T32" fmla="*/ 14 w 1227"/>
                  <a:gd name="T33" fmla="*/ 6 h 488"/>
                  <a:gd name="T34" fmla="*/ 13 w 1227"/>
                  <a:gd name="T35" fmla="*/ 6 h 488"/>
                  <a:gd name="T36" fmla="*/ 12 w 1227"/>
                  <a:gd name="T37" fmla="*/ 6 h 488"/>
                  <a:gd name="T38" fmla="*/ 9 w 1227"/>
                  <a:gd name="T39" fmla="*/ 7 h 488"/>
                  <a:gd name="T40" fmla="*/ 8 w 1227"/>
                  <a:gd name="T41" fmla="*/ 8 h 488"/>
                  <a:gd name="T42" fmla="*/ 6 w 1227"/>
                  <a:gd name="T43" fmla="*/ 7 h 488"/>
                  <a:gd name="T44" fmla="*/ 5 w 1227"/>
                  <a:gd name="T45" fmla="*/ 4 h 488"/>
                  <a:gd name="T46" fmla="*/ 5 w 1227"/>
                  <a:gd name="T47" fmla="*/ 3 h 488"/>
                  <a:gd name="T48" fmla="*/ 4 w 1227"/>
                  <a:gd name="T49" fmla="*/ 2 h 488"/>
                  <a:gd name="T50" fmla="*/ 1 w 1227"/>
                  <a:gd name="T51" fmla="*/ 1 h 488"/>
                  <a:gd name="T52" fmla="*/ 0 w 1227"/>
                  <a:gd name="T53" fmla="*/ 0 h 488"/>
                  <a:gd name="T54" fmla="*/ 6 w 1227"/>
                  <a:gd name="T55" fmla="*/ 0 h 488"/>
                  <a:gd name="T56" fmla="*/ 9 w 1227"/>
                  <a:gd name="T57" fmla="*/ 2 h 488"/>
                  <a:gd name="T58" fmla="*/ 10 w 1227"/>
                  <a:gd name="T59" fmla="*/ 2 h 488"/>
                  <a:gd name="T60" fmla="*/ 10 w 1227"/>
                  <a:gd name="T61" fmla="*/ 2 h 4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27"/>
                  <a:gd name="T94" fmla="*/ 0 h 488"/>
                  <a:gd name="T95" fmla="*/ 1227 w 1227"/>
                  <a:gd name="T96" fmla="*/ 488 h 4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27" h="488">
                    <a:moveTo>
                      <a:pt x="625" y="120"/>
                    </a:moveTo>
                    <a:lnTo>
                      <a:pt x="636" y="213"/>
                    </a:lnTo>
                    <a:lnTo>
                      <a:pt x="710" y="276"/>
                    </a:lnTo>
                    <a:lnTo>
                      <a:pt x="710" y="283"/>
                    </a:lnTo>
                    <a:lnTo>
                      <a:pt x="748" y="298"/>
                    </a:lnTo>
                    <a:lnTo>
                      <a:pt x="830" y="314"/>
                    </a:lnTo>
                    <a:lnTo>
                      <a:pt x="815" y="268"/>
                    </a:lnTo>
                    <a:lnTo>
                      <a:pt x="952" y="338"/>
                    </a:lnTo>
                    <a:lnTo>
                      <a:pt x="1071" y="393"/>
                    </a:lnTo>
                    <a:lnTo>
                      <a:pt x="1100" y="409"/>
                    </a:lnTo>
                    <a:lnTo>
                      <a:pt x="1153" y="424"/>
                    </a:lnTo>
                    <a:lnTo>
                      <a:pt x="1227" y="422"/>
                    </a:lnTo>
                    <a:lnTo>
                      <a:pt x="1134" y="481"/>
                    </a:lnTo>
                    <a:lnTo>
                      <a:pt x="1083" y="488"/>
                    </a:lnTo>
                    <a:lnTo>
                      <a:pt x="1016" y="454"/>
                    </a:lnTo>
                    <a:lnTo>
                      <a:pt x="994" y="403"/>
                    </a:lnTo>
                    <a:lnTo>
                      <a:pt x="881" y="354"/>
                    </a:lnTo>
                    <a:lnTo>
                      <a:pt x="792" y="342"/>
                    </a:lnTo>
                    <a:lnTo>
                      <a:pt x="718" y="357"/>
                    </a:lnTo>
                    <a:lnTo>
                      <a:pt x="532" y="431"/>
                    </a:lnTo>
                    <a:lnTo>
                      <a:pt x="473" y="450"/>
                    </a:lnTo>
                    <a:lnTo>
                      <a:pt x="353" y="392"/>
                    </a:lnTo>
                    <a:lnTo>
                      <a:pt x="260" y="224"/>
                    </a:lnTo>
                    <a:lnTo>
                      <a:pt x="260" y="146"/>
                    </a:lnTo>
                    <a:lnTo>
                      <a:pt x="205" y="86"/>
                    </a:lnTo>
                    <a:lnTo>
                      <a:pt x="57" y="6"/>
                    </a:lnTo>
                    <a:lnTo>
                      <a:pt x="0" y="0"/>
                    </a:lnTo>
                    <a:lnTo>
                      <a:pt x="321" y="0"/>
                    </a:lnTo>
                    <a:lnTo>
                      <a:pt x="513" y="65"/>
                    </a:lnTo>
                    <a:lnTo>
                      <a:pt x="625" y="120"/>
                    </a:lnTo>
                    <a:close/>
                  </a:path>
                </a:pathLst>
              </a:custGeom>
              <a:solidFill>
                <a:srgbClr val="F59E92"/>
              </a:solidFill>
              <a:ln w="9525">
                <a:noFill/>
                <a:round/>
                <a:headEnd/>
                <a:tailEnd/>
              </a:ln>
            </p:spPr>
            <p:txBody>
              <a:bodyPr/>
              <a:lstStyle/>
              <a:p>
                <a:endParaRPr lang="tr-TR"/>
              </a:p>
            </p:txBody>
          </p:sp>
          <p:sp>
            <p:nvSpPr>
              <p:cNvPr id="59436" name="Freeform 308"/>
              <p:cNvSpPr>
                <a:spLocks/>
              </p:cNvSpPr>
              <p:nvPr/>
            </p:nvSpPr>
            <p:spPr bwMode="auto">
              <a:xfrm>
                <a:off x="3289" y="2144"/>
                <a:ext cx="96" cy="115"/>
              </a:xfrm>
              <a:custGeom>
                <a:avLst/>
                <a:gdLst>
                  <a:gd name="T0" fmla="*/ 0 w 192"/>
                  <a:gd name="T1" fmla="*/ 0 h 232"/>
                  <a:gd name="T2" fmla="*/ 2 w 192"/>
                  <a:gd name="T3" fmla="*/ 0 h 232"/>
                  <a:gd name="T4" fmla="*/ 2 w 192"/>
                  <a:gd name="T5" fmla="*/ 1 h 232"/>
                  <a:gd name="T6" fmla="*/ 2 w 192"/>
                  <a:gd name="T7" fmla="*/ 1 h 232"/>
                  <a:gd name="T8" fmla="*/ 2 w 192"/>
                  <a:gd name="T9" fmla="*/ 1 h 232"/>
                  <a:gd name="T10" fmla="*/ 3 w 192"/>
                  <a:gd name="T11" fmla="*/ 1 h 232"/>
                  <a:gd name="T12" fmla="*/ 3 w 192"/>
                  <a:gd name="T13" fmla="*/ 1 h 232"/>
                  <a:gd name="T14" fmla="*/ 3 w 192"/>
                  <a:gd name="T15" fmla="*/ 1 h 232"/>
                  <a:gd name="T16" fmla="*/ 2 w 192"/>
                  <a:gd name="T17" fmla="*/ 1 h 232"/>
                  <a:gd name="T18" fmla="*/ 2 w 192"/>
                  <a:gd name="T19" fmla="*/ 2 h 232"/>
                  <a:gd name="T20" fmla="*/ 2 w 192"/>
                  <a:gd name="T21" fmla="*/ 3 h 232"/>
                  <a:gd name="T22" fmla="*/ 2 w 192"/>
                  <a:gd name="T23" fmla="*/ 3 h 232"/>
                  <a:gd name="T24" fmla="*/ 1 w 192"/>
                  <a:gd name="T25" fmla="*/ 2 h 232"/>
                  <a:gd name="T26" fmla="*/ 1 w 192"/>
                  <a:gd name="T27" fmla="*/ 0 h 232"/>
                  <a:gd name="T28" fmla="*/ 0 w 192"/>
                  <a:gd name="T29" fmla="*/ 0 h 232"/>
                  <a:gd name="T30" fmla="*/ 0 w 192"/>
                  <a:gd name="T31" fmla="*/ 0 h 2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2"/>
                  <a:gd name="T49" fmla="*/ 0 h 232"/>
                  <a:gd name="T50" fmla="*/ 192 w 192"/>
                  <a:gd name="T51" fmla="*/ 232 h 2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2" h="232">
                    <a:moveTo>
                      <a:pt x="0" y="0"/>
                    </a:moveTo>
                    <a:lnTo>
                      <a:pt x="70" y="59"/>
                    </a:lnTo>
                    <a:lnTo>
                      <a:pt x="93" y="78"/>
                    </a:lnTo>
                    <a:lnTo>
                      <a:pt x="110" y="91"/>
                    </a:lnTo>
                    <a:lnTo>
                      <a:pt x="127" y="97"/>
                    </a:lnTo>
                    <a:lnTo>
                      <a:pt x="192" y="89"/>
                    </a:lnTo>
                    <a:lnTo>
                      <a:pt x="173" y="103"/>
                    </a:lnTo>
                    <a:lnTo>
                      <a:pt x="135" y="120"/>
                    </a:lnTo>
                    <a:lnTo>
                      <a:pt x="87" y="126"/>
                    </a:lnTo>
                    <a:lnTo>
                      <a:pt x="70" y="154"/>
                    </a:lnTo>
                    <a:lnTo>
                      <a:pt x="76" y="198"/>
                    </a:lnTo>
                    <a:lnTo>
                      <a:pt x="85" y="232"/>
                    </a:lnTo>
                    <a:lnTo>
                      <a:pt x="34" y="183"/>
                    </a:lnTo>
                    <a:lnTo>
                      <a:pt x="11" y="63"/>
                    </a:lnTo>
                    <a:lnTo>
                      <a:pt x="0" y="0"/>
                    </a:lnTo>
                    <a:close/>
                  </a:path>
                </a:pathLst>
              </a:custGeom>
              <a:solidFill>
                <a:srgbClr val="C7695C"/>
              </a:solidFill>
              <a:ln w="9525">
                <a:noFill/>
                <a:round/>
                <a:headEnd/>
                <a:tailEnd/>
              </a:ln>
            </p:spPr>
            <p:txBody>
              <a:bodyPr/>
              <a:lstStyle/>
              <a:p>
                <a:endParaRPr lang="tr-TR"/>
              </a:p>
            </p:txBody>
          </p:sp>
          <p:sp>
            <p:nvSpPr>
              <p:cNvPr id="59437" name="Freeform 309"/>
              <p:cNvSpPr>
                <a:spLocks/>
              </p:cNvSpPr>
              <p:nvPr/>
            </p:nvSpPr>
            <p:spPr bwMode="auto">
              <a:xfrm>
                <a:off x="2688" y="2332"/>
                <a:ext cx="121" cy="38"/>
              </a:xfrm>
              <a:custGeom>
                <a:avLst/>
                <a:gdLst>
                  <a:gd name="T0" fmla="*/ 0 w 241"/>
                  <a:gd name="T1" fmla="*/ 1 h 76"/>
                  <a:gd name="T2" fmla="*/ 2 w 241"/>
                  <a:gd name="T3" fmla="*/ 1 h 76"/>
                  <a:gd name="T4" fmla="*/ 1 w 241"/>
                  <a:gd name="T5" fmla="*/ 0 h 76"/>
                  <a:gd name="T6" fmla="*/ 2 w 241"/>
                  <a:gd name="T7" fmla="*/ 1 h 76"/>
                  <a:gd name="T8" fmla="*/ 3 w 241"/>
                  <a:gd name="T9" fmla="*/ 1 h 76"/>
                  <a:gd name="T10" fmla="*/ 4 w 241"/>
                  <a:gd name="T11" fmla="*/ 0 h 76"/>
                  <a:gd name="T12" fmla="*/ 4 w 241"/>
                  <a:gd name="T13" fmla="*/ 1 h 76"/>
                  <a:gd name="T14" fmla="*/ 3 w 241"/>
                  <a:gd name="T15" fmla="*/ 1 h 76"/>
                  <a:gd name="T16" fmla="*/ 2 w 241"/>
                  <a:gd name="T17" fmla="*/ 1 h 76"/>
                  <a:gd name="T18" fmla="*/ 1 w 241"/>
                  <a:gd name="T19" fmla="*/ 1 h 76"/>
                  <a:gd name="T20" fmla="*/ 0 w 241"/>
                  <a:gd name="T21" fmla="*/ 1 h 76"/>
                  <a:gd name="T22" fmla="*/ 0 w 241"/>
                  <a:gd name="T23" fmla="*/ 1 h 76"/>
                  <a:gd name="T24" fmla="*/ 0 w 241"/>
                  <a:gd name="T25" fmla="*/ 1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1"/>
                  <a:gd name="T40" fmla="*/ 0 h 76"/>
                  <a:gd name="T41" fmla="*/ 241 w 241"/>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1" h="76">
                    <a:moveTo>
                      <a:pt x="0" y="17"/>
                    </a:moveTo>
                    <a:lnTo>
                      <a:pt x="66" y="50"/>
                    </a:lnTo>
                    <a:lnTo>
                      <a:pt x="40" y="0"/>
                    </a:lnTo>
                    <a:lnTo>
                      <a:pt x="112" y="27"/>
                    </a:lnTo>
                    <a:lnTo>
                      <a:pt x="175" y="12"/>
                    </a:lnTo>
                    <a:lnTo>
                      <a:pt x="241" y="0"/>
                    </a:lnTo>
                    <a:lnTo>
                      <a:pt x="230" y="31"/>
                    </a:lnTo>
                    <a:lnTo>
                      <a:pt x="165" y="50"/>
                    </a:lnTo>
                    <a:lnTo>
                      <a:pt x="102" y="67"/>
                    </a:lnTo>
                    <a:lnTo>
                      <a:pt x="40" y="76"/>
                    </a:lnTo>
                    <a:lnTo>
                      <a:pt x="0" y="36"/>
                    </a:lnTo>
                    <a:lnTo>
                      <a:pt x="0" y="17"/>
                    </a:lnTo>
                    <a:close/>
                  </a:path>
                </a:pathLst>
              </a:custGeom>
              <a:solidFill>
                <a:srgbClr val="E08477"/>
              </a:solidFill>
              <a:ln w="9525">
                <a:noFill/>
                <a:round/>
                <a:headEnd/>
                <a:tailEnd/>
              </a:ln>
            </p:spPr>
            <p:txBody>
              <a:bodyPr/>
              <a:lstStyle/>
              <a:p>
                <a:endParaRPr lang="tr-TR"/>
              </a:p>
            </p:txBody>
          </p:sp>
          <p:sp>
            <p:nvSpPr>
              <p:cNvPr id="59438" name="Freeform 310"/>
              <p:cNvSpPr>
                <a:spLocks/>
              </p:cNvSpPr>
              <p:nvPr/>
            </p:nvSpPr>
            <p:spPr bwMode="auto">
              <a:xfrm>
                <a:off x="2990" y="2355"/>
                <a:ext cx="90" cy="32"/>
              </a:xfrm>
              <a:custGeom>
                <a:avLst/>
                <a:gdLst>
                  <a:gd name="T0" fmla="*/ 0 w 181"/>
                  <a:gd name="T1" fmla="*/ 0 h 63"/>
                  <a:gd name="T2" fmla="*/ 1 w 181"/>
                  <a:gd name="T3" fmla="*/ 1 h 63"/>
                  <a:gd name="T4" fmla="*/ 1 w 181"/>
                  <a:gd name="T5" fmla="*/ 1 h 63"/>
                  <a:gd name="T6" fmla="*/ 2 w 181"/>
                  <a:gd name="T7" fmla="*/ 1 h 63"/>
                  <a:gd name="T8" fmla="*/ 1 w 181"/>
                  <a:gd name="T9" fmla="*/ 1 h 63"/>
                  <a:gd name="T10" fmla="*/ 0 w 181"/>
                  <a:gd name="T11" fmla="*/ 1 h 63"/>
                  <a:gd name="T12" fmla="*/ 0 w 181"/>
                  <a:gd name="T13" fmla="*/ 1 h 63"/>
                  <a:gd name="T14" fmla="*/ 0 w 181"/>
                  <a:gd name="T15" fmla="*/ 0 h 63"/>
                  <a:gd name="T16" fmla="*/ 0 w 181"/>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63"/>
                  <a:gd name="T29" fmla="*/ 181 w 181"/>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63">
                    <a:moveTo>
                      <a:pt x="0" y="0"/>
                    </a:moveTo>
                    <a:lnTo>
                      <a:pt x="65" y="28"/>
                    </a:lnTo>
                    <a:lnTo>
                      <a:pt x="112" y="40"/>
                    </a:lnTo>
                    <a:lnTo>
                      <a:pt x="181" y="25"/>
                    </a:lnTo>
                    <a:lnTo>
                      <a:pt x="124" y="59"/>
                    </a:lnTo>
                    <a:lnTo>
                      <a:pt x="19" y="63"/>
                    </a:lnTo>
                    <a:lnTo>
                      <a:pt x="15" y="40"/>
                    </a:lnTo>
                    <a:lnTo>
                      <a:pt x="0" y="0"/>
                    </a:lnTo>
                    <a:close/>
                  </a:path>
                </a:pathLst>
              </a:custGeom>
              <a:solidFill>
                <a:srgbClr val="E08477"/>
              </a:solidFill>
              <a:ln w="9525">
                <a:noFill/>
                <a:round/>
                <a:headEnd/>
                <a:tailEnd/>
              </a:ln>
            </p:spPr>
            <p:txBody>
              <a:bodyPr/>
              <a:lstStyle/>
              <a:p>
                <a:endParaRPr lang="tr-TR"/>
              </a:p>
            </p:txBody>
          </p:sp>
          <p:sp>
            <p:nvSpPr>
              <p:cNvPr id="59439" name="Freeform 311"/>
              <p:cNvSpPr>
                <a:spLocks/>
              </p:cNvSpPr>
              <p:nvPr/>
            </p:nvSpPr>
            <p:spPr bwMode="auto">
              <a:xfrm>
                <a:off x="3287" y="2282"/>
                <a:ext cx="12" cy="22"/>
              </a:xfrm>
              <a:custGeom>
                <a:avLst/>
                <a:gdLst>
                  <a:gd name="T0" fmla="*/ 0 w 25"/>
                  <a:gd name="T1" fmla="*/ 0 h 43"/>
                  <a:gd name="T2" fmla="*/ 0 w 25"/>
                  <a:gd name="T3" fmla="*/ 1 h 43"/>
                  <a:gd name="T4" fmla="*/ 0 w 25"/>
                  <a:gd name="T5" fmla="*/ 1 h 43"/>
                  <a:gd name="T6" fmla="*/ 0 w 25"/>
                  <a:gd name="T7" fmla="*/ 1 h 43"/>
                  <a:gd name="T8" fmla="*/ 0 w 25"/>
                  <a:gd name="T9" fmla="*/ 1 h 43"/>
                  <a:gd name="T10" fmla="*/ 0 w 25"/>
                  <a:gd name="T11" fmla="*/ 1 h 43"/>
                  <a:gd name="T12" fmla="*/ 0 w 25"/>
                  <a:gd name="T13" fmla="*/ 0 h 43"/>
                  <a:gd name="T14" fmla="*/ 0 w 25"/>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17" y="0"/>
                    </a:moveTo>
                    <a:lnTo>
                      <a:pt x="19" y="20"/>
                    </a:lnTo>
                    <a:lnTo>
                      <a:pt x="25" y="32"/>
                    </a:lnTo>
                    <a:lnTo>
                      <a:pt x="25" y="43"/>
                    </a:lnTo>
                    <a:lnTo>
                      <a:pt x="0" y="41"/>
                    </a:lnTo>
                    <a:lnTo>
                      <a:pt x="0" y="13"/>
                    </a:lnTo>
                    <a:lnTo>
                      <a:pt x="17" y="0"/>
                    </a:lnTo>
                    <a:close/>
                  </a:path>
                </a:pathLst>
              </a:custGeom>
              <a:solidFill>
                <a:srgbClr val="FFF2CC"/>
              </a:solidFill>
              <a:ln w="9525">
                <a:noFill/>
                <a:round/>
                <a:headEnd/>
                <a:tailEnd/>
              </a:ln>
            </p:spPr>
            <p:txBody>
              <a:bodyPr/>
              <a:lstStyle/>
              <a:p>
                <a:endParaRPr lang="tr-TR"/>
              </a:p>
            </p:txBody>
          </p:sp>
          <p:sp>
            <p:nvSpPr>
              <p:cNvPr id="59440" name="Freeform 312"/>
              <p:cNvSpPr>
                <a:spLocks/>
              </p:cNvSpPr>
              <p:nvPr/>
            </p:nvSpPr>
            <p:spPr bwMode="auto">
              <a:xfrm>
                <a:off x="3279" y="2254"/>
                <a:ext cx="32" cy="26"/>
              </a:xfrm>
              <a:custGeom>
                <a:avLst/>
                <a:gdLst>
                  <a:gd name="T0" fmla="*/ 1 w 63"/>
                  <a:gd name="T1" fmla="*/ 0 h 53"/>
                  <a:gd name="T2" fmla="*/ 1 w 63"/>
                  <a:gd name="T3" fmla="*/ 0 h 53"/>
                  <a:gd name="T4" fmla="*/ 1 w 63"/>
                  <a:gd name="T5" fmla="*/ 0 h 53"/>
                  <a:gd name="T6" fmla="*/ 0 w 63"/>
                  <a:gd name="T7" fmla="*/ 0 h 53"/>
                  <a:gd name="T8" fmla="*/ 1 w 63"/>
                  <a:gd name="T9" fmla="*/ 0 h 53"/>
                  <a:gd name="T10" fmla="*/ 1 w 63"/>
                  <a:gd name="T11" fmla="*/ 0 h 53"/>
                  <a:gd name="T12" fmla="*/ 1 w 63"/>
                  <a:gd name="T13" fmla="*/ 0 h 53"/>
                  <a:gd name="T14" fmla="*/ 1 w 63"/>
                  <a:gd name="T15" fmla="*/ 0 h 53"/>
                  <a:gd name="T16" fmla="*/ 1 w 63"/>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53"/>
                  <a:gd name="T29" fmla="*/ 63 w 63"/>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53">
                    <a:moveTo>
                      <a:pt x="63" y="5"/>
                    </a:moveTo>
                    <a:lnTo>
                      <a:pt x="42" y="36"/>
                    </a:lnTo>
                    <a:lnTo>
                      <a:pt x="19" y="47"/>
                    </a:lnTo>
                    <a:lnTo>
                      <a:pt x="0" y="53"/>
                    </a:lnTo>
                    <a:lnTo>
                      <a:pt x="2" y="38"/>
                    </a:lnTo>
                    <a:lnTo>
                      <a:pt x="34" y="19"/>
                    </a:lnTo>
                    <a:lnTo>
                      <a:pt x="51" y="0"/>
                    </a:lnTo>
                    <a:lnTo>
                      <a:pt x="63" y="5"/>
                    </a:lnTo>
                    <a:close/>
                  </a:path>
                </a:pathLst>
              </a:custGeom>
              <a:solidFill>
                <a:srgbClr val="FFF2CC"/>
              </a:solidFill>
              <a:ln w="9525">
                <a:noFill/>
                <a:round/>
                <a:headEnd/>
                <a:tailEnd/>
              </a:ln>
            </p:spPr>
            <p:txBody>
              <a:bodyPr/>
              <a:lstStyle/>
              <a:p>
                <a:endParaRPr lang="tr-TR"/>
              </a:p>
            </p:txBody>
          </p:sp>
          <p:sp>
            <p:nvSpPr>
              <p:cNvPr id="59441" name="Freeform 313"/>
              <p:cNvSpPr>
                <a:spLocks/>
              </p:cNvSpPr>
              <p:nvPr/>
            </p:nvSpPr>
            <p:spPr bwMode="auto">
              <a:xfrm>
                <a:off x="2483" y="1894"/>
                <a:ext cx="515" cy="480"/>
              </a:xfrm>
              <a:custGeom>
                <a:avLst/>
                <a:gdLst>
                  <a:gd name="T0" fmla="*/ 14 w 1030"/>
                  <a:gd name="T1" fmla="*/ 0 h 962"/>
                  <a:gd name="T2" fmla="*/ 13 w 1030"/>
                  <a:gd name="T3" fmla="*/ 2 h 962"/>
                  <a:gd name="T4" fmla="*/ 12 w 1030"/>
                  <a:gd name="T5" fmla="*/ 3 h 962"/>
                  <a:gd name="T6" fmla="*/ 13 w 1030"/>
                  <a:gd name="T7" fmla="*/ 3 h 962"/>
                  <a:gd name="T8" fmla="*/ 14 w 1030"/>
                  <a:gd name="T9" fmla="*/ 3 h 962"/>
                  <a:gd name="T10" fmla="*/ 15 w 1030"/>
                  <a:gd name="T11" fmla="*/ 4 h 962"/>
                  <a:gd name="T12" fmla="*/ 16 w 1030"/>
                  <a:gd name="T13" fmla="*/ 5 h 962"/>
                  <a:gd name="T14" fmla="*/ 15 w 1030"/>
                  <a:gd name="T15" fmla="*/ 4 h 962"/>
                  <a:gd name="T16" fmla="*/ 13 w 1030"/>
                  <a:gd name="T17" fmla="*/ 3 h 962"/>
                  <a:gd name="T18" fmla="*/ 12 w 1030"/>
                  <a:gd name="T19" fmla="*/ 4 h 962"/>
                  <a:gd name="T20" fmla="*/ 12 w 1030"/>
                  <a:gd name="T21" fmla="*/ 4 h 962"/>
                  <a:gd name="T22" fmla="*/ 12 w 1030"/>
                  <a:gd name="T23" fmla="*/ 5 h 962"/>
                  <a:gd name="T24" fmla="*/ 12 w 1030"/>
                  <a:gd name="T25" fmla="*/ 5 h 962"/>
                  <a:gd name="T26" fmla="*/ 11 w 1030"/>
                  <a:gd name="T27" fmla="*/ 6 h 962"/>
                  <a:gd name="T28" fmla="*/ 11 w 1030"/>
                  <a:gd name="T29" fmla="*/ 7 h 962"/>
                  <a:gd name="T30" fmla="*/ 10 w 1030"/>
                  <a:gd name="T31" fmla="*/ 8 h 962"/>
                  <a:gd name="T32" fmla="*/ 10 w 1030"/>
                  <a:gd name="T33" fmla="*/ 10 h 962"/>
                  <a:gd name="T34" fmla="*/ 10 w 1030"/>
                  <a:gd name="T35" fmla="*/ 10 h 962"/>
                  <a:gd name="T36" fmla="*/ 9 w 1030"/>
                  <a:gd name="T37" fmla="*/ 10 h 962"/>
                  <a:gd name="T38" fmla="*/ 9 w 1030"/>
                  <a:gd name="T39" fmla="*/ 11 h 962"/>
                  <a:gd name="T40" fmla="*/ 10 w 1030"/>
                  <a:gd name="T41" fmla="*/ 11 h 962"/>
                  <a:gd name="T42" fmla="*/ 9 w 1030"/>
                  <a:gd name="T43" fmla="*/ 12 h 962"/>
                  <a:gd name="T44" fmla="*/ 10 w 1030"/>
                  <a:gd name="T45" fmla="*/ 13 h 962"/>
                  <a:gd name="T46" fmla="*/ 11 w 1030"/>
                  <a:gd name="T47" fmla="*/ 13 h 962"/>
                  <a:gd name="T48" fmla="*/ 10 w 1030"/>
                  <a:gd name="T49" fmla="*/ 13 h 962"/>
                  <a:gd name="T50" fmla="*/ 9 w 1030"/>
                  <a:gd name="T51" fmla="*/ 14 h 962"/>
                  <a:gd name="T52" fmla="*/ 9 w 1030"/>
                  <a:gd name="T53" fmla="*/ 13 h 962"/>
                  <a:gd name="T54" fmla="*/ 9 w 1030"/>
                  <a:gd name="T55" fmla="*/ 13 h 962"/>
                  <a:gd name="T56" fmla="*/ 9 w 1030"/>
                  <a:gd name="T57" fmla="*/ 12 h 962"/>
                  <a:gd name="T58" fmla="*/ 8 w 1030"/>
                  <a:gd name="T59" fmla="*/ 10 h 962"/>
                  <a:gd name="T60" fmla="*/ 7 w 1030"/>
                  <a:gd name="T61" fmla="*/ 10 h 962"/>
                  <a:gd name="T62" fmla="*/ 5 w 1030"/>
                  <a:gd name="T63" fmla="*/ 11 h 962"/>
                  <a:gd name="T64" fmla="*/ 5 w 1030"/>
                  <a:gd name="T65" fmla="*/ 13 h 962"/>
                  <a:gd name="T66" fmla="*/ 7 w 1030"/>
                  <a:gd name="T67" fmla="*/ 14 h 962"/>
                  <a:gd name="T68" fmla="*/ 8 w 1030"/>
                  <a:gd name="T69" fmla="*/ 14 h 962"/>
                  <a:gd name="T70" fmla="*/ 7 w 1030"/>
                  <a:gd name="T71" fmla="*/ 15 h 962"/>
                  <a:gd name="T72" fmla="*/ 5 w 1030"/>
                  <a:gd name="T73" fmla="*/ 13 h 962"/>
                  <a:gd name="T74" fmla="*/ 5 w 1030"/>
                  <a:gd name="T75" fmla="*/ 13 h 962"/>
                  <a:gd name="T76" fmla="*/ 4 w 1030"/>
                  <a:gd name="T77" fmla="*/ 12 h 962"/>
                  <a:gd name="T78" fmla="*/ 4 w 1030"/>
                  <a:gd name="T79" fmla="*/ 10 h 962"/>
                  <a:gd name="T80" fmla="*/ 2 w 1030"/>
                  <a:gd name="T81" fmla="*/ 8 h 962"/>
                  <a:gd name="T82" fmla="*/ 1 w 1030"/>
                  <a:gd name="T83" fmla="*/ 8 h 962"/>
                  <a:gd name="T84" fmla="*/ 0 w 1030"/>
                  <a:gd name="T85" fmla="*/ 7 h 962"/>
                  <a:gd name="T86" fmla="*/ 1 w 1030"/>
                  <a:gd name="T87" fmla="*/ 4 h 962"/>
                  <a:gd name="T88" fmla="*/ 2 w 1030"/>
                  <a:gd name="T89" fmla="*/ 4 h 962"/>
                  <a:gd name="T90" fmla="*/ 4 w 1030"/>
                  <a:gd name="T91" fmla="*/ 4 h 962"/>
                  <a:gd name="T92" fmla="*/ 8 w 1030"/>
                  <a:gd name="T93" fmla="*/ 3 h 962"/>
                  <a:gd name="T94" fmla="*/ 8 w 1030"/>
                  <a:gd name="T95" fmla="*/ 3 h 962"/>
                  <a:gd name="T96" fmla="*/ 9 w 1030"/>
                  <a:gd name="T97" fmla="*/ 2 h 962"/>
                  <a:gd name="T98" fmla="*/ 10 w 1030"/>
                  <a:gd name="T99" fmla="*/ 2 h 962"/>
                  <a:gd name="T100" fmla="*/ 10 w 1030"/>
                  <a:gd name="T101" fmla="*/ 2 h 962"/>
                  <a:gd name="T102" fmla="*/ 11 w 1030"/>
                  <a:gd name="T103" fmla="*/ 1 h 962"/>
                  <a:gd name="T104" fmla="*/ 11 w 1030"/>
                  <a:gd name="T105" fmla="*/ 1 h 962"/>
                  <a:gd name="T106" fmla="*/ 12 w 1030"/>
                  <a:gd name="T107" fmla="*/ 1 h 962"/>
                  <a:gd name="T108" fmla="*/ 12 w 1030"/>
                  <a:gd name="T109" fmla="*/ 0 h 962"/>
                  <a:gd name="T110" fmla="*/ 13 w 1030"/>
                  <a:gd name="T111" fmla="*/ 0 h 962"/>
                  <a:gd name="T112" fmla="*/ 14 w 1030"/>
                  <a:gd name="T113" fmla="*/ 0 h 962"/>
                  <a:gd name="T114" fmla="*/ 15 w 1030"/>
                  <a:gd name="T115" fmla="*/ 0 h 962"/>
                  <a:gd name="T116" fmla="*/ 14 w 1030"/>
                  <a:gd name="T117" fmla="*/ 0 h 962"/>
                  <a:gd name="T118" fmla="*/ 14 w 1030"/>
                  <a:gd name="T119" fmla="*/ 0 h 9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0"/>
                  <a:gd name="T181" fmla="*/ 0 h 962"/>
                  <a:gd name="T182" fmla="*/ 1030 w 1030"/>
                  <a:gd name="T183" fmla="*/ 962 h 9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0" h="962">
                    <a:moveTo>
                      <a:pt x="928" y="48"/>
                    </a:moveTo>
                    <a:lnTo>
                      <a:pt x="855" y="133"/>
                    </a:lnTo>
                    <a:lnTo>
                      <a:pt x="800" y="230"/>
                    </a:lnTo>
                    <a:lnTo>
                      <a:pt x="842" y="223"/>
                    </a:lnTo>
                    <a:lnTo>
                      <a:pt x="924" y="242"/>
                    </a:lnTo>
                    <a:lnTo>
                      <a:pt x="1006" y="312"/>
                    </a:lnTo>
                    <a:lnTo>
                      <a:pt x="1030" y="342"/>
                    </a:lnTo>
                    <a:lnTo>
                      <a:pt x="949" y="289"/>
                    </a:lnTo>
                    <a:lnTo>
                      <a:pt x="878" y="249"/>
                    </a:lnTo>
                    <a:lnTo>
                      <a:pt x="815" y="261"/>
                    </a:lnTo>
                    <a:lnTo>
                      <a:pt x="793" y="297"/>
                    </a:lnTo>
                    <a:lnTo>
                      <a:pt x="774" y="325"/>
                    </a:lnTo>
                    <a:lnTo>
                      <a:pt x="758" y="346"/>
                    </a:lnTo>
                    <a:lnTo>
                      <a:pt x="741" y="416"/>
                    </a:lnTo>
                    <a:lnTo>
                      <a:pt x="707" y="472"/>
                    </a:lnTo>
                    <a:lnTo>
                      <a:pt x="637" y="572"/>
                    </a:lnTo>
                    <a:lnTo>
                      <a:pt x="633" y="650"/>
                    </a:lnTo>
                    <a:lnTo>
                      <a:pt x="663" y="669"/>
                    </a:lnTo>
                    <a:lnTo>
                      <a:pt x="580" y="665"/>
                    </a:lnTo>
                    <a:lnTo>
                      <a:pt x="599" y="732"/>
                    </a:lnTo>
                    <a:lnTo>
                      <a:pt x="641" y="732"/>
                    </a:lnTo>
                    <a:lnTo>
                      <a:pt x="614" y="778"/>
                    </a:lnTo>
                    <a:lnTo>
                      <a:pt x="637" y="852"/>
                    </a:lnTo>
                    <a:lnTo>
                      <a:pt x="709" y="886"/>
                    </a:lnTo>
                    <a:lnTo>
                      <a:pt x="648" y="895"/>
                    </a:lnTo>
                    <a:lnTo>
                      <a:pt x="618" y="918"/>
                    </a:lnTo>
                    <a:lnTo>
                      <a:pt x="567" y="861"/>
                    </a:lnTo>
                    <a:lnTo>
                      <a:pt x="605" y="871"/>
                    </a:lnTo>
                    <a:lnTo>
                      <a:pt x="567" y="772"/>
                    </a:lnTo>
                    <a:lnTo>
                      <a:pt x="544" y="673"/>
                    </a:lnTo>
                    <a:lnTo>
                      <a:pt x="454" y="673"/>
                    </a:lnTo>
                    <a:lnTo>
                      <a:pt x="346" y="732"/>
                    </a:lnTo>
                    <a:lnTo>
                      <a:pt x="357" y="836"/>
                    </a:lnTo>
                    <a:lnTo>
                      <a:pt x="462" y="911"/>
                    </a:lnTo>
                    <a:lnTo>
                      <a:pt x="532" y="943"/>
                    </a:lnTo>
                    <a:lnTo>
                      <a:pt x="470" y="962"/>
                    </a:lnTo>
                    <a:lnTo>
                      <a:pt x="342" y="876"/>
                    </a:lnTo>
                    <a:lnTo>
                      <a:pt x="321" y="846"/>
                    </a:lnTo>
                    <a:lnTo>
                      <a:pt x="299" y="787"/>
                    </a:lnTo>
                    <a:lnTo>
                      <a:pt x="291" y="646"/>
                    </a:lnTo>
                    <a:lnTo>
                      <a:pt x="175" y="557"/>
                    </a:lnTo>
                    <a:lnTo>
                      <a:pt x="34" y="521"/>
                    </a:lnTo>
                    <a:lnTo>
                      <a:pt x="0" y="510"/>
                    </a:lnTo>
                    <a:lnTo>
                      <a:pt x="46" y="261"/>
                    </a:lnTo>
                    <a:lnTo>
                      <a:pt x="143" y="261"/>
                    </a:lnTo>
                    <a:lnTo>
                      <a:pt x="299" y="272"/>
                    </a:lnTo>
                    <a:lnTo>
                      <a:pt x="525" y="211"/>
                    </a:lnTo>
                    <a:lnTo>
                      <a:pt x="544" y="200"/>
                    </a:lnTo>
                    <a:lnTo>
                      <a:pt x="593" y="169"/>
                    </a:lnTo>
                    <a:lnTo>
                      <a:pt x="625" y="150"/>
                    </a:lnTo>
                    <a:lnTo>
                      <a:pt x="660" y="130"/>
                    </a:lnTo>
                    <a:lnTo>
                      <a:pt x="694" y="109"/>
                    </a:lnTo>
                    <a:lnTo>
                      <a:pt x="726" y="86"/>
                    </a:lnTo>
                    <a:lnTo>
                      <a:pt x="758" y="67"/>
                    </a:lnTo>
                    <a:lnTo>
                      <a:pt x="791" y="50"/>
                    </a:lnTo>
                    <a:lnTo>
                      <a:pt x="852" y="25"/>
                    </a:lnTo>
                    <a:lnTo>
                      <a:pt x="912" y="8"/>
                    </a:lnTo>
                    <a:lnTo>
                      <a:pt x="956" y="0"/>
                    </a:lnTo>
                    <a:lnTo>
                      <a:pt x="928" y="48"/>
                    </a:lnTo>
                    <a:close/>
                  </a:path>
                </a:pathLst>
              </a:custGeom>
              <a:solidFill>
                <a:srgbClr val="E08477"/>
              </a:solidFill>
              <a:ln w="9525">
                <a:noFill/>
                <a:round/>
                <a:headEnd/>
                <a:tailEnd/>
              </a:ln>
            </p:spPr>
            <p:txBody>
              <a:bodyPr/>
              <a:lstStyle/>
              <a:p>
                <a:endParaRPr lang="tr-TR"/>
              </a:p>
            </p:txBody>
          </p:sp>
          <p:sp>
            <p:nvSpPr>
              <p:cNvPr id="59442" name="Freeform 314"/>
              <p:cNvSpPr>
                <a:spLocks/>
              </p:cNvSpPr>
              <p:nvPr/>
            </p:nvSpPr>
            <p:spPr bwMode="auto">
              <a:xfrm>
                <a:off x="2875" y="1906"/>
                <a:ext cx="74" cy="80"/>
              </a:xfrm>
              <a:custGeom>
                <a:avLst/>
                <a:gdLst>
                  <a:gd name="T0" fmla="*/ 2 w 148"/>
                  <a:gd name="T1" fmla="*/ 0 h 160"/>
                  <a:gd name="T2" fmla="*/ 1 w 148"/>
                  <a:gd name="T3" fmla="*/ 1 h 160"/>
                  <a:gd name="T4" fmla="*/ 1 w 148"/>
                  <a:gd name="T5" fmla="*/ 3 h 160"/>
                  <a:gd name="T6" fmla="*/ 1 w 148"/>
                  <a:gd name="T7" fmla="*/ 3 h 160"/>
                  <a:gd name="T8" fmla="*/ 0 w 148"/>
                  <a:gd name="T9" fmla="*/ 3 h 160"/>
                  <a:gd name="T10" fmla="*/ 1 w 148"/>
                  <a:gd name="T11" fmla="*/ 2 h 160"/>
                  <a:gd name="T12" fmla="*/ 1 w 148"/>
                  <a:gd name="T13" fmla="*/ 1 h 160"/>
                  <a:gd name="T14" fmla="*/ 1 w 148"/>
                  <a:gd name="T15" fmla="*/ 1 h 160"/>
                  <a:gd name="T16" fmla="*/ 1 w 148"/>
                  <a:gd name="T17" fmla="*/ 1 h 160"/>
                  <a:gd name="T18" fmla="*/ 2 w 148"/>
                  <a:gd name="T19" fmla="*/ 0 h 160"/>
                  <a:gd name="T20" fmla="*/ 2 w 148"/>
                  <a:gd name="T21" fmla="*/ 0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160"/>
                  <a:gd name="T35" fmla="*/ 148 w 148"/>
                  <a:gd name="T36" fmla="*/ 160 h 1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160">
                    <a:moveTo>
                      <a:pt x="148" y="0"/>
                    </a:moveTo>
                    <a:lnTo>
                      <a:pt x="91" y="70"/>
                    </a:lnTo>
                    <a:lnTo>
                      <a:pt x="44" y="129"/>
                    </a:lnTo>
                    <a:lnTo>
                      <a:pt x="27" y="160"/>
                    </a:lnTo>
                    <a:lnTo>
                      <a:pt x="0" y="156"/>
                    </a:lnTo>
                    <a:lnTo>
                      <a:pt x="8" y="124"/>
                    </a:lnTo>
                    <a:lnTo>
                      <a:pt x="42" y="93"/>
                    </a:lnTo>
                    <a:lnTo>
                      <a:pt x="50" y="55"/>
                    </a:lnTo>
                    <a:lnTo>
                      <a:pt x="103" y="23"/>
                    </a:lnTo>
                    <a:lnTo>
                      <a:pt x="148" y="0"/>
                    </a:lnTo>
                    <a:close/>
                  </a:path>
                </a:pathLst>
              </a:custGeom>
              <a:solidFill>
                <a:srgbClr val="C7695C"/>
              </a:solidFill>
              <a:ln w="9525">
                <a:noFill/>
                <a:round/>
                <a:headEnd/>
                <a:tailEnd/>
              </a:ln>
            </p:spPr>
            <p:txBody>
              <a:bodyPr/>
              <a:lstStyle/>
              <a:p>
                <a:endParaRPr lang="tr-TR"/>
              </a:p>
            </p:txBody>
          </p:sp>
          <p:sp>
            <p:nvSpPr>
              <p:cNvPr id="59443" name="Freeform 315"/>
              <p:cNvSpPr>
                <a:spLocks/>
              </p:cNvSpPr>
              <p:nvPr/>
            </p:nvSpPr>
            <p:spPr bwMode="auto">
              <a:xfrm>
                <a:off x="2438" y="2282"/>
                <a:ext cx="284" cy="100"/>
              </a:xfrm>
              <a:custGeom>
                <a:avLst/>
                <a:gdLst>
                  <a:gd name="T0" fmla="*/ 1 w 566"/>
                  <a:gd name="T1" fmla="*/ 0 h 199"/>
                  <a:gd name="T2" fmla="*/ 1 w 566"/>
                  <a:gd name="T3" fmla="*/ 1 h 199"/>
                  <a:gd name="T4" fmla="*/ 2 w 566"/>
                  <a:gd name="T5" fmla="*/ 1 h 199"/>
                  <a:gd name="T6" fmla="*/ 2 w 566"/>
                  <a:gd name="T7" fmla="*/ 2 h 199"/>
                  <a:gd name="T8" fmla="*/ 3 w 566"/>
                  <a:gd name="T9" fmla="*/ 2 h 199"/>
                  <a:gd name="T10" fmla="*/ 5 w 566"/>
                  <a:gd name="T11" fmla="*/ 2 h 199"/>
                  <a:gd name="T12" fmla="*/ 5 w 566"/>
                  <a:gd name="T13" fmla="*/ 2 h 199"/>
                  <a:gd name="T14" fmla="*/ 7 w 566"/>
                  <a:gd name="T15" fmla="*/ 3 h 199"/>
                  <a:gd name="T16" fmla="*/ 8 w 566"/>
                  <a:gd name="T17" fmla="*/ 3 h 199"/>
                  <a:gd name="T18" fmla="*/ 8 w 566"/>
                  <a:gd name="T19" fmla="*/ 3 h 199"/>
                  <a:gd name="T20" fmla="*/ 8 w 566"/>
                  <a:gd name="T21" fmla="*/ 2 h 199"/>
                  <a:gd name="T22" fmla="*/ 9 w 566"/>
                  <a:gd name="T23" fmla="*/ 3 h 199"/>
                  <a:gd name="T24" fmla="*/ 8 w 566"/>
                  <a:gd name="T25" fmla="*/ 3 h 199"/>
                  <a:gd name="T26" fmla="*/ 6 w 566"/>
                  <a:gd name="T27" fmla="*/ 4 h 199"/>
                  <a:gd name="T28" fmla="*/ 5 w 566"/>
                  <a:gd name="T29" fmla="*/ 3 h 199"/>
                  <a:gd name="T30" fmla="*/ 4 w 566"/>
                  <a:gd name="T31" fmla="*/ 3 h 199"/>
                  <a:gd name="T32" fmla="*/ 0 w 566"/>
                  <a:gd name="T33" fmla="*/ 3 h 199"/>
                  <a:gd name="T34" fmla="*/ 1 w 566"/>
                  <a:gd name="T35" fmla="*/ 0 h 199"/>
                  <a:gd name="T36" fmla="*/ 1 w 566"/>
                  <a:gd name="T37" fmla="*/ 0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6"/>
                  <a:gd name="T58" fmla="*/ 0 h 199"/>
                  <a:gd name="T59" fmla="*/ 566 w 566"/>
                  <a:gd name="T60" fmla="*/ 199 h 1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6" h="199">
                    <a:moveTo>
                      <a:pt x="11" y="0"/>
                    </a:moveTo>
                    <a:lnTo>
                      <a:pt x="45" y="9"/>
                    </a:lnTo>
                    <a:lnTo>
                      <a:pt x="93" y="32"/>
                    </a:lnTo>
                    <a:lnTo>
                      <a:pt x="123" y="76"/>
                    </a:lnTo>
                    <a:lnTo>
                      <a:pt x="139" y="106"/>
                    </a:lnTo>
                    <a:lnTo>
                      <a:pt x="264" y="121"/>
                    </a:lnTo>
                    <a:lnTo>
                      <a:pt x="287" y="110"/>
                    </a:lnTo>
                    <a:lnTo>
                      <a:pt x="384" y="169"/>
                    </a:lnTo>
                    <a:lnTo>
                      <a:pt x="454" y="172"/>
                    </a:lnTo>
                    <a:lnTo>
                      <a:pt x="479" y="155"/>
                    </a:lnTo>
                    <a:lnTo>
                      <a:pt x="484" y="125"/>
                    </a:lnTo>
                    <a:lnTo>
                      <a:pt x="566" y="176"/>
                    </a:lnTo>
                    <a:lnTo>
                      <a:pt x="481" y="191"/>
                    </a:lnTo>
                    <a:lnTo>
                      <a:pt x="376" y="199"/>
                    </a:lnTo>
                    <a:lnTo>
                      <a:pt x="313" y="148"/>
                    </a:lnTo>
                    <a:lnTo>
                      <a:pt x="224" y="140"/>
                    </a:lnTo>
                    <a:lnTo>
                      <a:pt x="0" y="140"/>
                    </a:lnTo>
                    <a:lnTo>
                      <a:pt x="11" y="0"/>
                    </a:lnTo>
                    <a:close/>
                  </a:path>
                </a:pathLst>
              </a:custGeom>
              <a:solidFill>
                <a:srgbClr val="E08477"/>
              </a:solidFill>
              <a:ln w="9525">
                <a:noFill/>
                <a:round/>
                <a:headEnd/>
                <a:tailEnd/>
              </a:ln>
            </p:spPr>
            <p:txBody>
              <a:bodyPr/>
              <a:lstStyle/>
              <a:p>
                <a:endParaRPr lang="tr-TR"/>
              </a:p>
            </p:txBody>
          </p:sp>
          <p:sp>
            <p:nvSpPr>
              <p:cNvPr id="59444" name="Freeform 316"/>
              <p:cNvSpPr>
                <a:spLocks/>
              </p:cNvSpPr>
              <p:nvPr/>
            </p:nvSpPr>
            <p:spPr bwMode="auto">
              <a:xfrm>
                <a:off x="2436" y="2302"/>
                <a:ext cx="58" cy="53"/>
              </a:xfrm>
              <a:custGeom>
                <a:avLst/>
                <a:gdLst>
                  <a:gd name="T0" fmla="*/ 0 w 118"/>
                  <a:gd name="T1" fmla="*/ 0 h 107"/>
                  <a:gd name="T2" fmla="*/ 1 w 118"/>
                  <a:gd name="T3" fmla="*/ 0 h 107"/>
                  <a:gd name="T4" fmla="*/ 1 w 118"/>
                  <a:gd name="T5" fmla="*/ 0 h 107"/>
                  <a:gd name="T6" fmla="*/ 1 w 118"/>
                  <a:gd name="T7" fmla="*/ 1 h 107"/>
                  <a:gd name="T8" fmla="*/ 1 w 118"/>
                  <a:gd name="T9" fmla="*/ 1 h 107"/>
                  <a:gd name="T10" fmla="*/ 0 w 118"/>
                  <a:gd name="T11" fmla="*/ 1 h 107"/>
                  <a:gd name="T12" fmla="*/ 0 w 118"/>
                  <a:gd name="T13" fmla="*/ 1 h 107"/>
                  <a:gd name="T14" fmla="*/ 0 w 118"/>
                  <a:gd name="T15" fmla="*/ 1 h 107"/>
                  <a:gd name="T16" fmla="*/ 0 w 118"/>
                  <a:gd name="T17" fmla="*/ 0 h 107"/>
                  <a:gd name="T18" fmla="*/ 0 w 118"/>
                  <a:gd name="T19" fmla="*/ 0 h 107"/>
                  <a:gd name="T20" fmla="*/ 0 w 118"/>
                  <a:gd name="T21" fmla="*/ 0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107"/>
                  <a:gd name="T35" fmla="*/ 118 w 118"/>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107">
                    <a:moveTo>
                      <a:pt x="19" y="0"/>
                    </a:moveTo>
                    <a:lnTo>
                      <a:pt x="76" y="10"/>
                    </a:lnTo>
                    <a:lnTo>
                      <a:pt x="105" y="52"/>
                    </a:lnTo>
                    <a:lnTo>
                      <a:pt x="118" y="80"/>
                    </a:lnTo>
                    <a:lnTo>
                      <a:pt x="68" y="90"/>
                    </a:lnTo>
                    <a:lnTo>
                      <a:pt x="27" y="95"/>
                    </a:lnTo>
                    <a:lnTo>
                      <a:pt x="11" y="107"/>
                    </a:lnTo>
                    <a:lnTo>
                      <a:pt x="0" y="95"/>
                    </a:lnTo>
                    <a:lnTo>
                      <a:pt x="11" y="38"/>
                    </a:lnTo>
                    <a:lnTo>
                      <a:pt x="19" y="0"/>
                    </a:lnTo>
                    <a:close/>
                  </a:path>
                </a:pathLst>
              </a:custGeom>
              <a:solidFill>
                <a:srgbClr val="C7695C"/>
              </a:solidFill>
              <a:ln w="9525">
                <a:noFill/>
                <a:round/>
                <a:headEnd/>
                <a:tailEnd/>
              </a:ln>
            </p:spPr>
            <p:txBody>
              <a:bodyPr/>
              <a:lstStyle/>
              <a:p>
                <a:endParaRPr lang="tr-TR"/>
              </a:p>
            </p:txBody>
          </p:sp>
          <p:sp>
            <p:nvSpPr>
              <p:cNvPr id="59445" name="Freeform 317"/>
              <p:cNvSpPr>
                <a:spLocks/>
              </p:cNvSpPr>
              <p:nvPr/>
            </p:nvSpPr>
            <p:spPr bwMode="auto">
              <a:xfrm>
                <a:off x="2633" y="2245"/>
                <a:ext cx="103" cy="128"/>
              </a:xfrm>
              <a:custGeom>
                <a:avLst/>
                <a:gdLst>
                  <a:gd name="T0" fmla="*/ 3 w 206"/>
                  <a:gd name="T1" fmla="*/ 4 h 255"/>
                  <a:gd name="T2" fmla="*/ 2 w 206"/>
                  <a:gd name="T3" fmla="*/ 3 h 255"/>
                  <a:gd name="T4" fmla="*/ 1 w 206"/>
                  <a:gd name="T5" fmla="*/ 3 h 255"/>
                  <a:gd name="T6" fmla="*/ 1 w 206"/>
                  <a:gd name="T7" fmla="*/ 2 h 255"/>
                  <a:gd name="T8" fmla="*/ 1 w 206"/>
                  <a:gd name="T9" fmla="*/ 1 h 255"/>
                  <a:gd name="T10" fmla="*/ 1 w 206"/>
                  <a:gd name="T11" fmla="*/ 0 h 255"/>
                  <a:gd name="T12" fmla="*/ 0 w 206"/>
                  <a:gd name="T13" fmla="*/ 2 h 255"/>
                  <a:gd name="T14" fmla="*/ 1 w 206"/>
                  <a:gd name="T15" fmla="*/ 2 h 255"/>
                  <a:gd name="T16" fmla="*/ 1 w 206"/>
                  <a:gd name="T17" fmla="*/ 3 h 255"/>
                  <a:gd name="T18" fmla="*/ 1 w 206"/>
                  <a:gd name="T19" fmla="*/ 3 h 255"/>
                  <a:gd name="T20" fmla="*/ 2 w 206"/>
                  <a:gd name="T21" fmla="*/ 4 h 255"/>
                  <a:gd name="T22" fmla="*/ 2 w 206"/>
                  <a:gd name="T23" fmla="*/ 4 h 255"/>
                  <a:gd name="T24" fmla="*/ 3 w 206"/>
                  <a:gd name="T25" fmla="*/ 4 h 255"/>
                  <a:gd name="T26" fmla="*/ 3 w 206"/>
                  <a:gd name="T27" fmla="*/ 4 h 255"/>
                  <a:gd name="T28" fmla="*/ 3 w 206"/>
                  <a:gd name="T29" fmla="*/ 4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6"/>
                  <a:gd name="T46" fmla="*/ 0 h 255"/>
                  <a:gd name="T47" fmla="*/ 206 w 206"/>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6" h="255">
                    <a:moveTo>
                      <a:pt x="206" y="247"/>
                    </a:moveTo>
                    <a:lnTo>
                      <a:pt x="103" y="187"/>
                    </a:lnTo>
                    <a:lnTo>
                      <a:pt x="42" y="137"/>
                    </a:lnTo>
                    <a:lnTo>
                      <a:pt x="21" y="76"/>
                    </a:lnTo>
                    <a:lnTo>
                      <a:pt x="31" y="33"/>
                    </a:lnTo>
                    <a:lnTo>
                      <a:pt x="4" y="0"/>
                    </a:lnTo>
                    <a:lnTo>
                      <a:pt x="0" y="109"/>
                    </a:lnTo>
                    <a:lnTo>
                      <a:pt x="10" y="128"/>
                    </a:lnTo>
                    <a:lnTo>
                      <a:pt x="23" y="147"/>
                    </a:lnTo>
                    <a:lnTo>
                      <a:pt x="42" y="168"/>
                    </a:lnTo>
                    <a:lnTo>
                      <a:pt x="88" y="209"/>
                    </a:lnTo>
                    <a:lnTo>
                      <a:pt x="111" y="228"/>
                    </a:lnTo>
                    <a:lnTo>
                      <a:pt x="166" y="255"/>
                    </a:lnTo>
                    <a:lnTo>
                      <a:pt x="206" y="247"/>
                    </a:lnTo>
                    <a:close/>
                  </a:path>
                </a:pathLst>
              </a:custGeom>
              <a:solidFill>
                <a:srgbClr val="C7695C"/>
              </a:solidFill>
              <a:ln w="9525">
                <a:noFill/>
                <a:round/>
                <a:headEnd/>
                <a:tailEnd/>
              </a:ln>
            </p:spPr>
            <p:txBody>
              <a:bodyPr/>
              <a:lstStyle/>
              <a:p>
                <a:endParaRPr lang="tr-TR"/>
              </a:p>
            </p:txBody>
          </p:sp>
          <p:sp>
            <p:nvSpPr>
              <p:cNvPr id="59446" name="Freeform 318"/>
              <p:cNvSpPr>
                <a:spLocks/>
              </p:cNvSpPr>
              <p:nvPr/>
            </p:nvSpPr>
            <p:spPr bwMode="auto">
              <a:xfrm>
                <a:off x="2762" y="2257"/>
                <a:ext cx="77" cy="85"/>
              </a:xfrm>
              <a:custGeom>
                <a:avLst/>
                <a:gdLst>
                  <a:gd name="T0" fmla="*/ 1 w 156"/>
                  <a:gd name="T1" fmla="*/ 2 h 171"/>
                  <a:gd name="T2" fmla="*/ 1 w 156"/>
                  <a:gd name="T3" fmla="*/ 2 h 171"/>
                  <a:gd name="T4" fmla="*/ 0 w 156"/>
                  <a:gd name="T5" fmla="*/ 2 h 171"/>
                  <a:gd name="T6" fmla="*/ 0 w 156"/>
                  <a:gd name="T7" fmla="*/ 0 h 171"/>
                  <a:gd name="T8" fmla="*/ 0 w 156"/>
                  <a:gd name="T9" fmla="*/ 0 h 171"/>
                  <a:gd name="T10" fmla="*/ 0 w 156"/>
                  <a:gd name="T11" fmla="*/ 0 h 171"/>
                  <a:gd name="T12" fmla="*/ 0 w 156"/>
                  <a:gd name="T13" fmla="*/ 1 h 171"/>
                  <a:gd name="T14" fmla="*/ 1 w 156"/>
                  <a:gd name="T15" fmla="*/ 2 h 171"/>
                  <a:gd name="T16" fmla="*/ 2 w 156"/>
                  <a:gd name="T17" fmla="*/ 2 h 171"/>
                  <a:gd name="T18" fmla="*/ 1 w 156"/>
                  <a:gd name="T19" fmla="*/ 2 h 171"/>
                  <a:gd name="T20" fmla="*/ 1 w 156"/>
                  <a:gd name="T21" fmla="*/ 2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1"/>
                  <a:gd name="T35" fmla="*/ 156 w 156"/>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1">
                    <a:moveTo>
                      <a:pt x="125" y="171"/>
                    </a:moveTo>
                    <a:lnTo>
                      <a:pt x="89" y="171"/>
                    </a:lnTo>
                    <a:lnTo>
                      <a:pt x="51" y="143"/>
                    </a:lnTo>
                    <a:lnTo>
                      <a:pt x="17" y="52"/>
                    </a:lnTo>
                    <a:lnTo>
                      <a:pt x="0" y="0"/>
                    </a:lnTo>
                    <a:lnTo>
                      <a:pt x="34" y="36"/>
                    </a:lnTo>
                    <a:lnTo>
                      <a:pt x="63" y="120"/>
                    </a:lnTo>
                    <a:lnTo>
                      <a:pt x="93" y="148"/>
                    </a:lnTo>
                    <a:lnTo>
                      <a:pt x="156" y="156"/>
                    </a:lnTo>
                    <a:lnTo>
                      <a:pt x="125" y="171"/>
                    </a:lnTo>
                    <a:close/>
                  </a:path>
                </a:pathLst>
              </a:custGeom>
              <a:solidFill>
                <a:srgbClr val="C7695C"/>
              </a:solidFill>
              <a:ln w="9525">
                <a:noFill/>
                <a:round/>
                <a:headEnd/>
                <a:tailEnd/>
              </a:ln>
            </p:spPr>
            <p:txBody>
              <a:bodyPr/>
              <a:lstStyle/>
              <a:p>
                <a:endParaRPr lang="tr-TR"/>
              </a:p>
            </p:txBody>
          </p:sp>
          <p:sp>
            <p:nvSpPr>
              <p:cNvPr id="59447" name="Freeform 319"/>
              <p:cNvSpPr>
                <a:spLocks/>
              </p:cNvSpPr>
              <p:nvPr/>
            </p:nvSpPr>
            <p:spPr bwMode="auto">
              <a:xfrm>
                <a:off x="3280" y="1924"/>
                <a:ext cx="98" cy="80"/>
              </a:xfrm>
              <a:custGeom>
                <a:avLst/>
                <a:gdLst>
                  <a:gd name="T0" fmla="*/ 1 w 196"/>
                  <a:gd name="T1" fmla="*/ 1 h 160"/>
                  <a:gd name="T2" fmla="*/ 2 w 196"/>
                  <a:gd name="T3" fmla="*/ 1 h 160"/>
                  <a:gd name="T4" fmla="*/ 3 w 196"/>
                  <a:gd name="T5" fmla="*/ 1 h 160"/>
                  <a:gd name="T6" fmla="*/ 3 w 196"/>
                  <a:gd name="T7" fmla="*/ 1 h 160"/>
                  <a:gd name="T8" fmla="*/ 3 w 196"/>
                  <a:gd name="T9" fmla="*/ 3 h 160"/>
                  <a:gd name="T10" fmla="*/ 3 w 196"/>
                  <a:gd name="T11" fmla="*/ 3 h 160"/>
                  <a:gd name="T12" fmla="*/ 3 w 196"/>
                  <a:gd name="T13" fmla="*/ 3 h 160"/>
                  <a:gd name="T14" fmla="*/ 3 w 196"/>
                  <a:gd name="T15" fmla="*/ 1 h 160"/>
                  <a:gd name="T16" fmla="*/ 3 w 196"/>
                  <a:gd name="T17" fmla="*/ 1 h 160"/>
                  <a:gd name="T18" fmla="*/ 2 w 196"/>
                  <a:gd name="T19" fmla="*/ 0 h 160"/>
                  <a:gd name="T20" fmla="*/ 1 w 196"/>
                  <a:gd name="T21" fmla="*/ 1 h 160"/>
                  <a:gd name="T22" fmla="*/ 0 w 196"/>
                  <a:gd name="T23" fmla="*/ 1 h 160"/>
                  <a:gd name="T24" fmla="*/ 1 w 196"/>
                  <a:gd name="T25" fmla="*/ 1 h 160"/>
                  <a:gd name="T26" fmla="*/ 1 w 196"/>
                  <a:gd name="T27" fmla="*/ 1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6"/>
                  <a:gd name="T43" fmla="*/ 0 h 160"/>
                  <a:gd name="T44" fmla="*/ 196 w 196"/>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6" h="160">
                    <a:moveTo>
                      <a:pt x="19" y="27"/>
                    </a:moveTo>
                    <a:lnTo>
                      <a:pt x="123" y="31"/>
                    </a:lnTo>
                    <a:lnTo>
                      <a:pt x="159" y="57"/>
                    </a:lnTo>
                    <a:lnTo>
                      <a:pt x="175" y="76"/>
                    </a:lnTo>
                    <a:lnTo>
                      <a:pt x="180" y="131"/>
                    </a:lnTo>
                    <a:lnTo>
                      <a:pt x="167" y="160"/>
                    </a:lnTo>
                    <a:lnTo>
                      <a:pt x="190" y="145"/>
                    </a:lnTo>
                    <a:lnTo>
                      <a:pt x="196" y="82"/>
                    </a:lnTo>
                    <a:lnTo>
                      <a:pt x="167" y="27"/>
                    </a:lnTo>
                    <a:lnTo>
                      <a:pt x="99" y="0"/>
                    </a:lnTo>
                    <a:lnTo>
                      <a:pt x="15" y="6"/>
                    </a:lnTo>
                    <a:lnTo>
                      <a:pt x="0" y="12"/>
                    </a:lnTo>
                    <a:lnTo>
                      <a:pt x="19" y="27"/>
                    </a:lnTo>
                    <a:close/>
                  </a:path>
                </a:pathLst>
              </a:custGeom>
              <a:solidFill>
                <a:srgbClr val="000000"/>
              </a:solidFill>
              <a:ln w="9525">
                <a:noFill/>
                <a:round/>
                <a:headEnd/>
                <a:tailEnd/>
              </a:ln>
            </p:spPr>
            <p:txBody>
              <a:bodyPr/>
              <a:lstStyle/>
              <a:p>
                <a:endParaRPr lang="tr-TR"/>
              </a:p>
            </p:txBody>
          </p:sp>
          <p:sp>
            <p:nvSpPr>
              <p:cNvPr id="59448" name="Freeform 320"/>
              <p:cNvSpPr>
                <a:spLocks/>
              </p:cNvSpPr>
              <p:nvPr/>
            </p:nvSpPr>
            <p:spPr bwMode="auto">
              <a:xfrm>
                <a:off x="3344" y="2192"/>
                <a:ext cx="42" cy="46"/>
              </a:xfrm>
              <a:custGeom>
                <a:avLst/>
                <a:gdLst>
                  <a:gd name="T0" fmla="*/ 1 w 84"/>
                  <a:gd name="T1" fmla="*/ 0 h 91"/>
                  <a:gd name="T2" fmla="*/ 1 w 84"/>
                  <a:gd name="T3" fmla="*/ 1 h 91"/>
                  <a:gd name="T4" fmla="*/ 1 w 84"/>
                  <a:gd name="T5" fmla="*/ 1 h 91"/>
                  <a:gd name="T6" fmla="*/ 1 w 84"/>
                  <a:gd name="T7" fmla="*/ 2 h 91"/>
                  <a:gd name="T8" fmla="*/ 0 w 84"/>
                  <a:gd name="T9" fmla="*/ 2 h 91"/>
                  <a:gd name="T10" fmla="*/ 1 w 84"/>
                  <a:gd name="T11" fmla="*/ 1 h 91"/>
                  <a:gd name="T12" fmla="*/ 1 w 84"/>
                  <a:gd name="T13" fmla="*/ 1 h 91"/>
                  <a:gd name="T14" fmla="*/ 1 w 84"/>
                  <a:gd name="T15" fmla="*/ 1 h 91"/>
                  <a:gd name="T16" fmla="*/ 1 w 84"/>
                  <a:gd name="T17" fmla="*/ 0 h 91"/>
                  <a:gd name="T18" fmla="*/ 1 w 84"/>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91"/>
                  <a:gd name="T32" fmla="*/ 84 w 84"/>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91">
                    <a:moveTo>
                      <a:pt x="84" y="0"/>
                    </a:moveTo>
                    <a:lnTo>
                      <a:pt x="63" y="32"/>
                    </a:lnTo>
                    <a:lnTo>
                      <a:pt x="32" y="59"/>
                    </a:lnTo>
                    <a:lnTo>
                      <a:pt x="12" y="78"/>
                    </a:lnTo>
                    <a:lnTo>
                      <a:pt x="0" y="91"/>
                    </a:lnTo>
                    <a:lnTo>
                      <a:pt x="12" y="63"/>
                    </a:lnTo>
                    <a:lnTo>
                      <a:pt x="32" y="48"/>
                    </a:lnTo>
                    <a:lnTo>
                      <a:pt x="53" y="29"/>
                    </a:lnTo>
                    <a:lnTo>
                      <a:pt x="84" y="0"/>
                    </a:lnTo>
                    <a:close/>
                  </a:path>
                </a:pathLst>
              </a:custGeom>
              <a:solidFill>
                <a:srgbClr val="000000"/>
              </a:solidFill>
              <a:ln w="9525">
                <a:noFill/>
                <a:round/>
                <a:headEnd/>
                <a:tailEnd/>
              </a:ln>
            </p:spPr>
            <p:txBody>
              <a:bodyPr/>
              <a:lstStyle/>
              <a:p>
                <a:endParaRPr lang="tr-TR"/>
              </a:p>
            </p:txBody>
          </p:sp>
          <p:sp>
            <p:nvSpPr>
              <p:cNvPr id="59449" name="Freeform 321"/>
              <p:cNvSpPr>
                <a:spLocks/>
              </p:cNvSpPr>
              <p:nvPr/>
            </p:nvSpPr>
            <p:spPr bwMode="auto">
              <a:xfrm>
                <a:off x="2756" y="1895"/>
                <a:ext cx="183" cy="116"/>
              </a:xfrm>
              <a:custGeom>
                <a:avLst/>
                <a:gdLst>
                  <a:gd name="T0" fmla="*/ 6 w 366"/>
                  <a:gd name="T1" fmla="*/ 0 h 234"/>
                  <a:gd name="T2" fmla="*/ 5 w 366"/>
                  <a:gd name="T3" fmla="*/ 1 h 234"/>
                  <a:gd name="T4" fmla="*/ 3 w 366"/>
                  <a:gd name="T5" fmla="*/ 2 h 234"/>
                  <a:gd name="T6" fmla="*/ 0 w 366"/>
                  <a:gd name="T7" fmla="*/ 3 h 234"/>
                  <a:gd name="T8" fmla="*/ 3 w 366"/>
                  <a:gd name="T9" fmla="*/ 1 h 234"/>
                  <a:gd name="T10" fmla="*/ 3 w 366"/>
                  <a:gd name="T11" fmla="*/ 0 h 234"/>
                  <a:gd name="T12" fmla="*/ 6 w 366"/>
                  <a:gd name="T13" fmla="*/ 0 h 234"/>
                  <a:gd name="T14" fmla="*/ 6 w 366"/>
                  <a:gd name="T15" fmla="*/ 0 h 234"/>
                  <a:gd name="T16" fmla="*/ 6 w 366"/>
                  <a:gd name="T17" fmla="*/ 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6"/>
                  <a:gd name="T28" fmla="*/ 0 h 234"/>
                  <a:gd name="T29" fmla="*/ 366 w 366"/>
                  <a:gd name="T30" fmla="*/ 234 h 2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6" h="234">
                    <a:moveTo>
                      <a:pt x="366" y="27"/>
                    </a:moveTo>
                    <a:lnTo>
                      <a:pt x="285" y="71"/>
                    </a:lnTo>
                    <a:lnTo>
                      <a:pt x="222" y="167"/>
                    </a:lnTo>
                    <a:lnTo>
                      <a:pt x="0" y="234"/>
                    </a:lnTo>
                    <a:lnTo>
                      <a:pt x="138" y="116"/>
                    </a:lnTo>
                    <a:lnTo>
                      <a:pt x="235" y="53"/>
                    </a:lnTo>
                    <a:lnTo>
                      <a:pt x="363" y="0"/>
                    </a:lnTo>
                    <a:lnTo>
                      <a:pt x="366" y="27"/>
                    </a:lnTo>
                    <a:close/>
                  </a:path>
                </a:pathLst>
              </a:custGeom>
              <a:solidFill>
                <a:srgbClr val="F59E92"/>
              </a:solidFill>
              <a:ln w="9525">
                <a:noFill/>
                <a:round/>
                <a:headEnd/>
                <a:tailEnd/>
              </a:ln>
            </p:spPr>
            <p:txBody>
              <a:bodyPr/>
              <a:lstStyle/>
              <a:p>
                <a:endParaRPr lang="tr-TR"/>
              </a:p>
            </p:txBody>
          </p:sp>
          <p:sp>
            <p:nvSpPr>
              <p:cNvPr id="59450" name="Freeform 322"/>
              <p:cNvSpPr>
                <a:spLocks/>
              </p:cNvSpPr>
              <p:nvPr/>
            </p:nvSpPr>
            <p:spPr bwMode="auto">
              <a:xfrm>
                <a:off x="2618" y="1992"/>
                <a:ext cx="254" cy="129"/>
              </a:xfrm>
              <a:custGeom>
                <a:avLst/>
                <a:gdLst>
                  <a:gd name="T0" fmla="*/ 8 w 507"/>
                  <a:gd name="T1" fmla="*/ 1 h 258"/>
                  <a:gd name="T2" fmla="*/ 8 w 507"/>
                  <a:gd name="T3" fmla="*/ 0 h 258"/>
                  <a:gd name="T4" fmla="*/ 7 w 507"/>
                  <a:gd name="T5" fmla="*/ 1 h 258"/>
                  <a:gd name="T6" fmla="*/ 4 w 507"/>
                  <a:gd name="T7" fmla="*/ 1 h 258"/>
                  <a:gd name="T8" fmla="*/ 4 w 507"/>
                  <a:gd name="T9" fmla="*/ 1 h 258"/>
                  <a:gd name="T10" fmla="*/ 3 w 507"/>
                  <a:gd name="T11" fmla="*/ 1 h 258"/>
                  <a:gd name="T12" fmla="*/ 2 w 507"/>
                  <a:gd name="T13" fmla="*/ 2 h 258"/>
                  <a:gd name="T14" fmla="*/ 1 w 507"/>
                  <a:gd name="T15" fmla="*/ 2 h 258"/>
                  <a:gd name="T16" fmla="*/ 0 w 507"/>
                  <a:gd name="T17" fmla="*/ 3 h 258"/>
                  <a:gd name="T18" fmla="*/ 1 w 507"/>
                  <a:gd name="T19" fmla="*/ 4 h 258"/>
                  <a:gd name="T20" fmla="*/ 1 w 507"/>
                  <a:gd name="T21" fmla="*/ 4 h 258"/>
                  <a:gd name="T22" fmla="*/ 5 w 507"/>
                  <a:gd name="T23" fmla="*/ 3 h 258"/>
                  <a:gd name="T24" fmla="*/ 6 w 507"/>
                  <a:gd name="T25" fmla="*/ 2 h 258"/>
                  <a:gd name="T26" fmla="*/ 7 w 507"/>
                  <a:gd name="T27" fmla="*/ 3 h 258"/>
                  <a:gd name="T28" fmla="*/ 8 w 507"/>
                  <a:gd name="T29" fmla="*/ 1 h 258"/>
                  <a:gd name="T30" fmla="*/ 8 w 507"/>
                  <a:gd name="T31" fmla="*/ 1 h 258"/>
                  <a:gd name="T32" fmla="*/ 8 w 507"/>
                  <a:gd name="T33" fmla="*/ 1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7"/>
                  <a:gd name="T52" fmla="*/ 0 h 258"/>
                  <a:gd name="T53" fmla="*/ 507 w 507"/>
                  <a:gd name="T54" fmla="*/ 258 h 2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7" h="258">
                    <a:moveTo>
                      <a:pt x="496" y="38"/>
                    </a:moveTo>
                    <a:lnTo>
                      <a:pt x="507" y="0"/>
                    </a:lnTo>
                    <a:lnTo>
                      <a:pt x="403" y="38"/>
                    </a:lnTo>
                    <a:lnTo>
                      <a:pt x="226" y="108"/>
                    </a:lnTo>
                    <a:lnTo>
                      <a:pt x="201" y="103"/>
                    </a:lnTo>
                    <a:lnTo>
                      <a:pt x="144" y="99"/>
                    </a:lnTo>
                    <a:lnTo>
                      <a:pt x="76" y="114"/>
                    </a:lnTo>
                    <a:lnTo>
                      <a:pt x="23" y="169"/>
                    </a:lnTo>
                    <a:lnTo>
                      <a:pt x="0" y="228"/>
                    </a:lnTo>
                    <a:lnTo>
                      <a:pt x="2" y="255"/>
                    </a:lnTo>
                    <a:lnTo>
                      <a:pt x="23" y="258"/>
                    </a:lnTo>
                    <a:lnTo>
                      <a:pt x="279" y="200"/>
                    </a:lnTo>
                    <a:lnTo>
                      <a:pt x="382" y="162"/>
                    </a:lnTo>
                    <a:lnTo>
                      <a:pt x="433" y="177"/>
                    </a:lnTo>
                    <a:lnTo>
                      <a:pt x="471" y="87"/>
                    </a:lnTo>
                    <a:lnTo>
                      <a:pt x="496" y="38"/>
                    </a:lnTo>
                    <a:close/>
                  </a:path>
                </a:pathLst>
              </a:custGeom>
              <a:solidFill>
                <a:srgbClr val="F59E92"/>
              </a:solidFill>
              <a:ln w="9525">
                <a:noFill/>
                <a:round/>
                <a:headEnd/>
                <a:tailEnd/>
              </a:ln>
            </p:spPr>
            <p:txBody>
              <a:bodyPr/>
              <a:lstStyle/>
              <a:p>
                <a:endParaRPr lang="tr-TR"/>
              </a:p>
            </p:txBody>
          </p:sp>
          <p:sp>
            <p:nvSpPr>
              <p:cNvPr id="59451" name="Freeform 323"/>
              <p:cNvSpPr>
                <a:spLocks/>
              </p:cNvSpPr>
              <p:nvPr/>
            </p:nvSpPr>
            <p:spPr bwMode="auto">
              <a:xfrm>
                <a:off x="2622" y="2101"/>
                <a:ext cx="209" cy="101"/>
              </a:xfrm>
              <a:custGeom>
                <a:avLst/>
                <a:gdLst>
                  <a:gd name="T0" fmla="*/ 7 w 418"/>
                  <a:gd name="T1" fmla="*/ 1 h 201"/>
                  <a:gd name="T2" fmla="*/ 7 w 418"/>
                  <a:gd name="T3" fmla="*/ 1 h 201"/>
                  <a:gd name="T4" fmla="*/ 7 w 418"/>
                  <a:gd name="T5" fmla="*/ 1 h 201"/>
                  <a:gd name="T6" fmla="*/ 6 w 418"/>
                  <a:gd name="T7" fmla="*/ 1 h 201"/>
                  <a:gd name="T8" fmla="*/ 5 w 418"/>
                  <a:gd name="T9" fmla="*/ 0 h 201"/>
                  <a:gd name="T10" fmla="*/ 3 w 418"/>
                  <a:gd name="T11" fmla="*/ 1 h 201"/>
                  <a:gd name="T12" fmla="*/ 1 w 418"/>
                  <a:gd name="T13" fmla="*/ 1 h 201"/>
                  <a:gd name="T14" fmla="*/ 0 w 418"/>
                  <a:gd name="T15" fmla="*/ 2 h 201"/>
                  <a:gd name="T16" fmla="*/ 1 w 418"/>
                  <a:gd name="T17" fmla="*/ 3 h 201"/>
                  <a:gd name="T18" fmla="*/ 1 w 418"/>
                  <a:gd name="T19" fmla="*/ 3 h 201"/>
                  <a:gd name="T20" fmla="*/ 1 w 418"/>
                  <a:gd name="T21" fmla="*/ 3 h 201"/>
                  <a:gd name="T22" fmla="*/ 1 w 418"/>
                  <a:gd name="T23" fmla="*/ 3 h 201"/>
                  <a:gd name="T24" fmla="*/ 2 w 418"/>
                  <a:gd name="T25" fmla="*/ 4 h 201"/>
                  <a:gd name="T26" fmla="*/ 4 w 418"/>
                  <a:gd name="T27" fmla="*/ 3 h 201"/>
                  <a:gd name="T28" fmla="*/ 5 w 418"/>
                  <a:gd name="T29" fmla="*/ 4 h 201"/>
                  <a:gd name="T30" fmla="*/ 5 w 418"/>
                  <a:gd name="T31" fmla="*/ 3 h 201"/>
                  <a:gd name="T32" fmla="*/ 6 w 418"/>
                  <a:gd name="T33" fmla="*/ 2 h 201"/>
                  <a:gd name="T34" fmla="*/ 6 w 418"/>
                  <a:gd name="T35" fmla="*/ 2 h 201"/>
                  <a:gd name="T36" fmla="*/ 6 w 418"/>
                  <a:gd name="T37" fmla="*/ 2 h 201"/>
                  <a:gd name="T38" fmla="*/ 7 w 418"/>
                  <a:gd name="T39" fmla="*/ 1 h 201"/>
                  <a:gd name="T40" fmla="*/ 7 w 418"/>
                  <a:gd name="T41" fmla="*/ 1 h 2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8"/>
                  <a:gd name="T64" fmla="*/ 0 h 201"/>
                  <a:gd name="T65" fmla="*/ 418 w 418"/>
                  <a:gd name="T66" fmla="*/ 201 h 2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8" h="201">
                    <a:moveTo>
                      <a:pt x="418" y="47"/>
                    </a:moveTo>
                    <a:lnTo>
                      <a:pt x="410" y="39"/>
                    </a:lnTo>
                    <a:lnTo>
                      <a:pt x="385" y="24"/>
                    </a:lnTo>
                    <a:lnTo>
                      <a:pt x="353" y="7"/>
                    </a:lnTo>
                    <a:lnTo>
                      <a:pt x="313" y="0"/>
                    </a:lnTo>
                    <a:lnTo>
                      <a:pt x="167" y="9"/>
                    </a:lnTo>
                    <a:lnTo>
                      <a:pt x="24" y="36"/>
                    </a:lnTo>
                    <a:lnTo>
                      <a:pt x="0" y="127"/>
                    </a:lnTo>
                    <a:lnTo>
                      <a:pt x="5" y="148"/>
                    </a:lnTo>
                    <a:lnTo>
                      <a:pt x="19" y="163"/>
                    </a:lnTo>
                    <a:lnTo>
                      <a:pt x="36" y="176"/>
                    </a:lnTo>
                    <a:lnTo>
                      <a:pt x="57" y="186"/>
                    </a:lnTo>
                    <a:lnTo>
                      <a:pt x="108" y="197"/>
                    </a:lnTo>
                    <a:lnTo>
                      <a:pt x="249" y="182"/>
                    </a:lnTo>
                    <a:lnTo>
                      <a:pt x="313" y="201"/>
                    </a:lnTo>
                    <a:lnTo>
                      <a:pt x="319" y="173"/>
                    </a:lnTo>
                    <a:lnTo>
                      <a:pt x="336" y="127"/>
                    </a:lnTo>
                    <a:lnTo>
                      <a:pt x="355" y="104"/>
                    </a:lnTo>
                    <a:lnTo>
                      <a:pt x="382" y="77"/>
                    </a:lnTo>
                    <a:lnTo>
                      <a:pt x="418" y="47"/>
                    </a:lnTo>
                    <a:close/>
                  </a:path>
                </a:pathLst>
              </a:custGeom>
              <a:solidFill>
                <a:srgbClr val="F59E92"/>
              </a:solidFill>
              <a:ln w="9525">
                <a:noFill/>
                <a:round/>
                <a:headEnd/>
                <a:tailEnd/>
              </a:ln>
            </p:spPr>
            <p:txBody>
              <a:bodyPr/>
              <a:lstStyle/>
              <a:p>
                <a:endParaRPr lang="tr-TR"/>
              </a:p>
            </p:txBody>
          </p:sp>
          <p:sp>
            <p:nvSpPr>
              <p:cNvPr id="59452" name="Freeform 324"/>
              <p:cNvSpPr>
                <a:spLocks/>
              </p:cNvSpPr>
              <p:nvPr/>
            </p:nvSpPr>
            <p:spPr bwMode="auto">
              <a:xfrm>
                <a:off x="2489" y="2031"/>
                <a:ext cx="151" cy="148"/>
              </a:xfrm>
              <a:custGeom>
                <a:avLst/>
                <a:gdLst>
                  <a:gd name="T0" fmla="*/ 5 w 302"/>
                  <a:gd name="T1" fmla="*/ 1 h 294"/>
                  <a:gd name="T2" fmla="*/ 5 w 302"/>
                  <a:gd name="T3" fmla="*/ 1 h 294"/>
                  <a:gd name="T4" fmla="*/ 4 w 302"/>
                  <a:gd name="T5" fmla="*/ 2 h 294"/>
                  <a:gd name="T6" fmla="*/ 4 w 302"/>
                  <a:gd name="T7" fmla="*/ 3 h 294"/>
                  <a:gd name="T8" fmla="*/ 4 w 302"/>
                  <a:gd name="T9" fmla="*/ 3 h 294"/>
                  <a:gd name="T10" fmla="*/ 4 w 302"/>
                  <a:gd name="T11" fmla="*/ 3 h 294"/>
                  <a:gd name="T12" fmla="*/ 3 w 302"/>
                  <a:gd name="T13" fmla="*/ 4 h 294"/>
                  <a:gd name="T14" fmla="*/ 3 w 302"/>
                  <a:gd name="T15" fmla="*/ 5 h 294"/>
                  <a:gd name="T16" fmla="*/ 3 w 302"/>
                  <a:gd name="T17" fmla="*/ 5 h 294"/>
                  <a:gd name="T18" fmla="*/ 3 w 302"/>
                  <a:gd name="T19" fmla="*/ 5 h 294"/>
                  <a:gd name="T20" fmla="*/ 1 w 302"/>
                  <a:gd name="T21" fmla="*/ 4 h 294"/>
                  <a:gd name="T22" fmla="*/ 0 w 302"/>
                  <a:gd name="T23" fmla="*/ 4 h 294"/>
                  <a:gd name="T24" fmla="*/ 1 w 302"/>
                  <a:gd name="T25" fmla="*/ 4 h 294"/>
                  <a:gd name="T26" fmla="*/ 1 w 302"/>
                  <a:gd name="T27" fmla="*/ 3 h 294"/>
                  <a:gd name="T28" fmla="*/ 1 w 302"/>
                  <a:gd name="T29" fmla="*/ 2 h 294"/>
                  <a:gd name="T30" fmla="*/ 1 w 302"/>
                  <a:gd name="T31" fmla="*/ 2 h 294"/>
                  <a:gd name="T32" fmla="*/ 2 w 302"/>
                  <a:gd name="T33" fmla="*/ 2 h 294"/>
                  <a:gd name="T34" fmla="*/ 2 w 302"/>
                  <a:gd name="T35" fmla="*/ 2 h 294"/>
                  <a:gd name="T36" fmla="*/ 2 w 302"/>
                  <a:gd name="T37" fmla="*/ 1 h 294"/>
                  <a:gd name="T38" fmla="*/ 2 w 302"/>
                  <a:gd name="T39" fmla="*/ 1 h 294"/>
                  <a:gd name="T40" fmla="*/ 3 w 302"/>
                  <a:gd name="T41" fmla="*/ 0 h 294"/>
                  <a:gd name="T42" fmla="*/ 5 w 302"/>
                  <a:gd name="T43" fmla="*/ 1 h 294"/>
                  <a:gd name="T44" fmla="*/ 5 w 302"/>
                  <a:gd name="T45" fmla="*/ 1 h 2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2"/>
                  <a:gd name="T70" fmla="*/ 0 h 294"/>
                  <a:gd name="T71" fmla="*/ 302 w 302"/>
                  <a:gd name="T72" fmla="*/ 294 h 2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2" h="294">
                    <a:moveTo>
                      <a:pt x="302" y="15"/>
                    </a:moveTo>
                    <a:lnTo>
                      <a:pt x="273" y="42"/>
                    </a:lnTo>
                    <a:lnTo>
                      <a:pt x="243" y="93"/>
                    </a:lnTo>
                    <a:lnTo>
                      <a:pt x="247" y="142"/>
                    </a:lnTo>
                    <a:lnTo>
                      <a:pt x="254" y="167"/>
                    </a:lnTo>
                    <a:lnTo>
                      <a:pt x="241" y="186"/>
                    </a:lnTo>
                    <a:lnTo>
                      <a:pt x="224" y="216"/>
                    </a:lnTo>
                    <a:lnTo>
                      <a:pt x="228" y="262"/>
                    </a:lnTo>
                    <a:lnTo>
                      <a:pt x="235" y="294"/>
                    </a:lnTo>
                    <a:lnTo>
                      <a:pt x="186" y="272"/>
                    </a:lnTo>
                    <a:lnTo>
                      <a:pt x="77" y="255"/>
                    </a:lnTo>
                    <a:lnTo>
                      <a:pt x="0" y="232"/>
                    </a:lnTo>
                    <a:lnTo>
                      <a:pt x="13" y="192"/>
                    </a:lnTo>
                    <a:lnTo>
                      <a:pt x="30" y="158"/>
                    </a:lnTo>
                    <a:lnTo>
                      <a:pt x="53" y="123"/>
                    </a:lnTo>
                    <a:lnTo>
                      <a:pt x="81" y="97"/>
                    </a:lnTo>
                    <a:lnTo>
                      <a:pt x="115" y="82"/>
                    </a:lnTo>
                    <a:lnTo>
                      <a:pt x="153" y="70"/>
                    </a:lnTo>
                    <a:lnTo>
                      <a:pt x="115" y="15"/>
                    </a:lnTo>
                    <a:lnTo>
                      <a:pt x="159" y="6"/>
                    </a:lnTo>
                    <a:lnTo>
                      <a:pt x="224" y="0"/>
                    </a:lnTo>
                    <a:lnTo>
                      <a:pt x="302" y="15"/>
                    </a:lnTo>
                    <a:close/>
                  </a:path>
                </a:pathLst>
              </a:custGeom>
              <a:solidFill>
                <a:srgbClr val="F59E92"/>
              </a:solidFill>
              <a:ln w="9525">
                <a:noFill/>
                <a:round/>
                <a:headEnd/>
                <a:tailEnd/>
              </a:ln>
            </p:spPr>
            <p:txBody>
              <a:bodyPr/>
              <a:lstStyle/>
              <a:p>
                <a:endParaRPr lang="tr-TR"/>
              </a:p>
            </p:txBody>
          </p:sp>
          <p:sp>
            <p:nvSpPr>
              <p:cNvPr id="59453" name="Freeform 325"/>
              <p:cNvSpPr>
                <a:spLocks/>
              </p:cNvSpPr>
              <p:nvPr/>
            </p:nvSpPr>
            <p:spPr bwMode="auto">
              <a:xfrm>
                <a:off x="2470" y="2173"/>
                <a:ext cx="100" cy="129"/>
              </a:xfrm>
              <a:custGeom>
                <a:avLst/>
                <a:gdLst>
                  <a:gd name="T0" fmla="*/ 0 w 202"/>
                  <a:gd name="T1" fmla="*/ 0 h 258"/>
                  <a:gd name="T2" fmla="*/ 2 w 202"/>
                  <a:gd name="T3" fmla="*/ 1 h 258"/>
                  <a:gd name="T4" fmla="*/ 2 w 202"/>
                  <a:gd name="T5" fmla="*/ 1 h 258"/>
                  <a:gd name="T6" fmla="*/ 3 w 202"/>
                  <a:gd name="T7" fmla="*/ 1 h 258"/>
                  <a:gd name="T8" fmla="*/ 3 w 202"/>
                  <a:gd name="T9" fmla="*/ 1 h 258"/>
                  <a:gd name="T10" fmla="*/ 2 w 202"/>
                  <a:gd name="T11" fmla="*/ 2 h 258"/>
                  <a:gd name="T12" fmla="*/ 2 w 202"/>
                  <a:gd name="T13" fmla="*/ 2 h 258"/>
                  <a:gd name="T14" fmla="*/ 2 w 202"/>
                  <a:gd name="T15" fmla="*/ 3 h 258"/>
                  <a:gd name="T16" fmla="*/ 2 w 202"/>
                  <a:gd name="T17" fmla="*/ 3 h 258"/>
                  <a:gd name="T18" fmla="*/ 1 w 202"/>
                  <a:gd name="T19" fmla="*/ 3 h 258"/>
                  <a:gd name="T20" fmla="*/ 1 w 202"/>
                  <a:gd name="T21" fmla="*/ 3 h 258"/>
                  <a:gd name="T22" fmla="*/ 1 w 202"/>
                  <a:gd name="T23" fmla="*/ 4 h 258"/>
                  <a:gd name="T24" fmla="*/ 1 w 202"/>
                  <a:gd name="T25" fmla="*/ 4 h 258"/>
                  <a:gd name="T26" fmla="*/ 0 w 202"/>
                  <a:gd name="T27" fmla="*/ 3 h 258"/>
                  <a:gd name="T28" fmla="*/ 0 w 202"/>
                  <a:gd name="T29" fmla="*/ 3 h 258"/>
                  <a:gd name="T30" fmla="*/ 0 w 202"/>
                  <a:gd name="T31" fmla="*/ 1 h 258"/>
                  <a:gd name="T32" fmla="*/ 0 w 202"/>
                  <a:gd name="T33" fmla="*/ 0 h 258"/>
                  <a:gd name="T34" fmla="*/ 0 w 202"/>
                  <a:gd name="T35" fmla="*/ 0 h 2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2"/>
                  <a:gd name="T55" fmla="*/ 0 h 258"/>
                  <a:gd name="T56" fmla="*/ 202 w 202"/>
                  <a:gd name="T57" fmla="*/ 258 h 2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2" h="258">
                    <a:moveTo>
                      <a:pt x="27" y="0"/>
                    </a:moveTo>
                    <a:lnTo>
                      <a:pt x="132" y="15"/>
                    </a:lnTo>
                    <a:lnTo>
                      <a:pt x="175" y="67"/>
                    </a:lnTo>
                    <a:lnTo>
                      <a:pt x="194" y="93"/>
                    </a:lnTo>
                    <a:lnTo>
                      <a:pt x="202" y="105"/>
                    </a:lnTo>
                    <a:lnTo>
                      <a:pt x="192" y="143"/>
                    </a:lnTo>
                    <a:lnTo>
                      <a:pt x="181" y="171"/>
                    </a:lnTo>
                    <a:lnTo>
                      <a:pt x="166" y="192"/>
                    </a:lnTo>
                    <a:lnTo>
                      <a:pt x="135" y="211"/>
                    </a:lnTo>
                    <a:lnTo>
                      <a:pt x="120" y="219"/>
                    </a:lnTo>
                    <a:lnTo>
                      <a:pt x="109" y="239"/>
                    </a:lnTo>
                    <a:lnTo>
                      <a:pt x="96" y="253"/>
                    </a:lnTo>
                    <a:lnTo>
                      <a:pt x="80" y="258"/>
                    </a:lnTo>
                    <a:lnTo>
                      <a:pt x="33" y="226"/>
                    </a:lnTo>
                    <a:lnTo>
                      <a:pt x="4" y="192"/>
                    </a:lnTo>
                    <a:lnTo>
                      <a:pt x="0" y="108"/>
                    </a:lnTo>
                    <a:lnTo>
                      <a:pt x="27" y="0"/>
                    </a:lnTo>
                    <a:close/>
                  </a:path>
                </a:pathLst>
              </a:custGeom>
              <a:solidFill>
                <a:srgbClr val="FFC4B8"/>
              </a:solidFill>
              <a:ln w="9525">
                <a:noFill/>
                <a:round/>
                <a:headEnd/>
                <a:tailEnd/>
              </a:ln>
            </p:spPr>
            <p:txBody>
              <a:bodyPr/>
              <a:lstStyle/>
              <a:p>
                <a:endParaRPr lang="tr-TR"/>
              </a:p>
            </p:txBody>
          </p:sp>
          <p:sp>
            <p:nvSpPr>
              <p:cNvPr id="59454" name="Freeform 326"/>
              <p:cNvSpPr>
                <a:spLocks/>
              </p:cNvSpPr>
              <p:nvPr/>
            </p:nvSpPr>
            <p:spPr bwMode="auto">
              <a:xfrm>
                <a:off x="2956" y="1918"/>
                <a:ext cx="77" cy="74"/>
              </a:xfrm>
              <a:custGeom>
                <a:avLst/>
                <a:gdLst>
                  <a:gd name="T0" fmla="*/ 0 w 154"/>
                  <a:gd name="T1" fmla="*/ 1 h 146"/>
                  <a:gd name="T2" fmla="*/ 1 w 154"/>
                  <a:gd name="T3" fmla="*/ 0 h 146"/>
                  <a:gd name="T4" fmla="*/ 1 w 154"/>
                  <a:gd name="T5" fmla="*/ 1 h 146"/>
                  <a:gd name="T6" fmla="*/ 2 w 154"/>
                  <a:gd name="T7" fmla="*/ 3 h 146"/>
                  <a:gd name="T8" fmla="*/ 1 w 154"/>
                  <a:gd name="T9" fmla="*/ 2 h 146"/>
                  <a:gd name="T10" fmla="*/ 1 w 154"/>
                  <a:gd name="T11" fmla="*/ 2 h 146"/>
                  <a:gd name="T12" fmla="*/ 1 w 154"/>
                  <a:gd name="T13" fmla="*/ 2 h 146"/>
                  <a:gd name="T14" fmla="*/ 1 w 154"/>
                  <a:gd name="T15" fmla="*/ 1 h 146"/>
                  <a:gd name="T16" fmla="*/ 0 w 154"/>
                  <a:gd name="T17" fmla="*/ 1 h 146"/>
                  <a:gd name="T18" fmla="*/ 0 w 154"/>
                  <a:gd name="T19" fmla="*/ 1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146"/>
                  <a:gd name="T32" fmla="*/ 154 w 154"/>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146">
                    <a:moveTo>
                      <a:pt x="0" y="5"/>
                    </a:moveTo>
                    <a:lnTo>
                      <a:pt x="36" y="0"/>
                    </a:lnTo>
                    <a:lnTo>
                      <a:pt x="108" y="49"/>
                    </a:lnTo>
                    <a:lnTo>
                      <a:pt x="154" y="146"/>
                    </a:lnTo>
                    <a:lnTo>
                      <a:pt x="112" y="123"/>
                    </a:lnTo>
                    <a:lnTo>
                      <a:pt x="78" y="106"/>
                    </a:lnTo>
                    <a:lnTo>
                      <a:pt x="49" y="93"/>
                    </a:lnTo>
                    <a:lnTo>
                      <a:pt x="7" y="49"/>
                    </a:lnTo>
                    <a:lnTo>
                      <a:pt x="0" y="5"/>
                    </a:lnTo>
                    <a:close/>
                  </a:path>
                </a:pathLst>
              </a:custGeom>
              <a:solidFill>
                <a:srgbClr val="FFC4B8"/>
              </a:solidFill>
              <a:ln w="9525">
                <a:noFill/>
                <a:round/>
                <a:headEnd/>
                <a:tailEnd/>
              </a:ln>
            </p:spPr>
            <p:txBody>
              <a:bodyPr/>
              <a:lstStyle/>
              <a:p>
                <a:endParaRPr lang="tr-TR"/>
              </a:p>
            </p:txBody>
          </p:sp>
          <p:sp>
            <p:nvSpPr>
              <p:cNvPr id="59455" name="Freeform 327"/>
              <p:cNvSpPr>
                <a:spLocks/>
              </p:cNvSpPr>
              <p:nvPr/>
            </p:nvSpPr>
            <p:spPr bwMode="auto">
              <a:xfrm>
                <a:off x="2887" y="2026"/>
                <a:ext cx="123" cy="67"/>
              </a:xfrm>
              <a:custGeom>
                <a:avLst/>
                <a:gdLst>
                  <a:gd name="T0" fmla="*/ 0 w 247"/>
                  <a:gd name="T1" fmla="*/ 0 h 135"/>
                  <a:gd name="T2" fmla="*/ 1 w 247"/>
                  <a:gd name="T3" fmla="*/ 0 h 135"/>
                  <a:gd name="T4" fmla="*/ 1 w 247"/>
                  <a:gd name="T5" fmla="*/ 0 h 135"/>
                  <a:gd name="T6" fmla="*/ 3 w 247"/>
                  <a:gd name="T7" fmla="*/ 1 h 135"/>
                  <a:gd name="T8" fmla="*/ 3 w 247"/>
                  <a:gd name="T9" fmla="*/ 1 h 135"/>
                  <a:gd name="T10" fmla="*/ 3 w 247"/>
                  <a:gd name="T11" fmla="*/ 2 h 135"/>
                  <a:gd name="T12" fmla="*/ 3 w 247"/>
                  <a:gd name="T13" fmla="*/ 2 h 135"/>
                  <a:gd name="T14" fmla="*/ 2 w 247"/>
                  <a:gd name="T15" fmla="*/ 1 h 135"/>
                  <a:gd name="T16" fmla="*/ 1 w 247"/>
                  <a:gd name="T17" fmla="*/ 1 h 135"/>
                  <a:gd name="T18" fmla="*/ 0 w 247"/>
                  <a:gd name="T19" fmla="*/ 1 h 135"/>
                  <a:gd name="T20" fmla="*/ 0 w 247"/>
                  <a:gd name="T21" fmla="*/ 0 h 135"/>
                  <a:gd name="T22" fmla="*/ 0 w 247"/>
                  <a:gd name="T23" fmla="*/ 0 h 135"/>
                  <a:gd name="T24" fmla="*/ 0 w 247"/>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7"/>
                  <a:gd name="T40" fmla="*/ 0 h 135"/>
                  <a:gd name="T41" fmla="*/ 247 w 247"/>
                  <a:gd name="T42" fmla="*/ 135 h 1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7" h="135">
                    <a:moveTo>
                      <a:pt x="23" y="8"/>
                    </a:moveTo>
                    <a:lnTo>
                      <a:pt x="68" y="0"/>
                    </a:lnTo>
                    <a:lnTo>
                      <a:pt x="123" y="33"/>
                    </a:lnTo>
                    <a:lnTo>
                      <a:pt x="205" y="101"/>
                    </a:lnTo>
                    <a:lnTo>
                      <a:pt x="247" y="124"/>
                    </a:lnTo>
                    <a:lnTo>
                      <a:pt x="237" y="130"/>
                    </a:lnTo>
                    <a:lnTo>
                      <a:pt x="209" y="135"/>
                    </a:lnTo>
                    <a:lnTo>
                      <a:pt x="137" y="113"/>
                    </a:lnTo>
                    <a:lnTo>
                      <a:pt x="84" y="94"/>
                    </a:lnTo>
                    <a:lnTo>
                      <a:pt x="11" y="78"/>
                    </a:lnTo>
                    <a:lnTo>
                      <a:pt x="0" y="40"/>
                    </a:lnTo>
                    <a:lnTo>
                      <a:pt x="23" y="8"/>
                    </a:lnTo>
                    <a:close/>
                  </a:path>
                </a:pathLst>
              </a:custGeom>
              <a:solidFill>
                <a:srgbClr val="FFC4B8"/>
              </a:solidFill>
              <a:ln w="9525">
                <a:noFill/>
                <a:round/>
                <a:headEnd/>
                <a:tailEnd/>
              </a:ln>
            </p:spPr>
            <p:txBody>
              <a:bodyPr/>
              <a:lstStyle/>
              <a:p>
                <a:endParaRPr lang="tr-TR"/>
              </a:p>
            </p:txBody>
          </p:sp>
          <p:sp>
            <p:nvSpPr>
              <p:cNvPr id="59456" name="Freeform 328"/>
              <p:cNvSpPr>
                <a:spLocks/>
              </p:cNvSpPr>
              <p:nvPr/>
            </p:nvSpPr>
            <p:spPr bwMode="auto">
              <a:xfrm>
                <a:off x="2896" y="2072"/>
                <a:ext cx="290" cy="193"/>
              </a:xfrm>
              <a:custGeom>
                <a:avLst/>
                <a:gdLst>
                  <a:gd name="T0" fmla="*/ 0 w 580"/>
                  <a:gd name="T1" fmla="*/ 1 h 385"/>
                  <a:gd name="T2" fmla="*/ 3 w 580"/>
                  <a:gd name="T3" fmla="*/ 4 h 385"/>
                  <a:gd name="T4" fmla="*/ 6 w 580"/>
                  <a:gd name="T5" fmla="*/ 6 h 385"/>
                  <a:gd name="T6" fmla="*/ 6 w 580"/>
                  <a:gd name="T7" fmla="*/ 6 h 385"/>
                  <a:gd name="T8" fmla="*/ 7 w 580"/>
                  <a:gd name="T9" fmla="*/ 6 h 385"/>
                  <a:gd name="T10" fmla="*/ 7 w 580"/>
                  <a:gd name="T11" fmla="*/ 6 h 385"/>
                  <a:gd name="T12" fmla="*/ 7 w 580"/>
                  <a:gd name="T13" fmla="*/ 7 h 385"/>
                  <a:gd name="T14" fmla="*/ 8 w 580"/>
                  <a:gd name="T15" fmla="*/ 7 h 385"/>
                  <a:gd name="T16" fmla="*/ 9 w 580"/>
                  <a:gd name="T17" fmla="*/ 6 h 385"/>
                  <a:gd name="T18" fmla="*/ 9 w 580"/>
                  <a:gd name="T19" fmla="*/ 5 h 385"/>
                  <a:gd name="T20" fmla="*/ 6 w 580"/>
                  <a:gd name="T21" fmla="*/ 3 h 385"/>
                  <a:gd name="T22" fmla="*/ 5 w 580"/>
                  <a:gd name="T23" fmla="*/ 1 h 385"/>
                  <a:gd name="T24" fmla="*/ 3 w 580"/>
                  <a:gd name="T25" fmla="*/ 1 h 385"/>
                  <a:gd name="T26" fmla="*/ 1 w 580"/>
                  <a:gd name="T27" fmla="*/ 1 h 385"/>
                  <a:gd name="T28" fmla="*/ 1 w 580"/>
                  <a:gd name="T29" fmla="*/ 0 h 385"/>
                  <a:gd name="T30" fmla="*/ 0 w 580"/>
                  <a:gd name="T31" fmla="*/ 1 h 385"/>
                  <a:gd name="T32" fmla="*/ 0 w 580"/>
                  <a:gd name="T33" fmla="*/ 1 h 3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0"/>
                  <a:gd name="T52" fmla="*/ 0 h 385"/>
                  <a:gd name="T53" fmla="*/ 580 w 580"/>
                  <a:gd name="T54" fmla="*/ 385 h 3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0" h="385">
                    <a:moveTo>
                      <a:pt x="0" y="47"/>
                    </a:moveTo>
                    <a:lnTo>
                      <a:pt x="179" y="201"/>
                    </a:lnTo>
                    <a:lnTo>
                      <a:pt x="393" y="325"/>
                    </a:lnTo>
                    <a:lnTo>
                      <a:pt x="405" y="338"/>
                    </a:lnTo>
                    <a:lnTo>
                      <a:pt x="433" y="364"/>
                    </a:lnTo>
                    <a:lnTo>
                      <a:pt x="450" y="376"/>
                    </a:lnTo>
                    <a:lnTo>
                      <a:pt x="471" y="385"/>
                    </a:lnTo>
                    <a:lnTo>
                      <a:pt x="511" y="385"/>
                    </a:lnTo>
                    <a:lnTo>
                      <a:pt x="566" y="328"/>
                    </a:lnTo>
                    <a:lnTo>
                      <a:pt x="580" y="288"/>
                    </a:lnTo>
                    <a:lnTo>
                      <a:pt x="426" y="165"/>
                    </a:lnTo>
                    <a:lnTo>
                      <a:pt x="258" y="58"/>
                    </a:lnTo>
                    <a:lnTo>
                      <a:pt x="179" y="58"/>
                    </a:lnTo>
                    <a:lnTo>
                      <a:pt x="65" y="9"/>
                    </a:lnTo>
                    <a:lnTo>
                      <a:pt x="11" y="0"/>
                    </a:lnTo>
                    <a:lnTo>
                      <a:pt x="0" y="47"/>
                    </a:lnTo>
                    <a:close/>
                  </a:path>
                </a:pathLst>
              </a:custGeom>
              <a:solidFill>
                <a:srgbClr val="FFC4B8"/>
              </a:solidFill>
              <a:ln w="9525">
                <a:noFill/>
                <a:round/>
                <a:headEnd/>
                <a:tailEnd/>
              </a:ln>
            </p:spPr>
            <p:txBody>
              <a:bodyPr/>
              <a:lstStyle/>
              <a:p>
                <a:endParaRPr lang="tr-TR"/>
              </a:p>
            </p:txBody>
          </p:sp>
          <p:sp>
            <p:nvSpPr>
              <p:cNvPr id="59457" name="Freeform 329"/>
              <p:cNvSpPr>
                <a:spLocks/>
              </p:cNvSpPr>
              <p:nvPr/>
            </p:nvSpPr>
            <p:spPr bwMode="auto">
              <a:xfrm>
                <a:off x="2854" y="2102"/>
                <a:ext cx="111" cy="65"/>
              </a:xfrm>
              <a:custGeom>
                <a:avLst/>
                <a:gdLst>
                  <a:gd name="T0" fmla="*/ 3 w 223"/>
                  <a:gd name="T1" fmla="*/ 1 h 132"/>
                  <a:gd name="T2" fmla="*/ 3 w 223"/>
                  <a:gd name="T3" fmla="*/ 1 h 132"/>
                  <a:gd name="T4" fmla="*/ 2 w 223"/>
                  <a:gd name="T5" fmla="*/ 0 h 132"/>
                  <a:gd name="T6" fmla="*/ 1 w 223"/>
                  <a:gd name="T7" fmla="*/ 0 h 132"/>
                  <a:gd name="T8" fmla="*/ 1 w 223"/>
                  <a:gd name="T9" fmla="*/ 0 h 132"/>
                  <a:gd name="T10" fmla="*/ 1 w 223"/>
                  <a:gd name="T11" fmla="*/ 0 h 132"/>
                  <a:gd name="T12" fmla="*/ 0 w 223"/>
                  <a:gd name="T13" fmla="*/ 0 h 132"/>
                  <a:gd name="T14" fmla="*/ 0 w 223"/>
                  <a:gd name="T15" fmla="*/ 0 h 132"/>
                  <a:gd name="T16" fmla="*/ 1 w 223"/>
                  <a:gd name="T17" fmla="*/ 1 h 132"/>
                  <a:gd name="T18" fmla="*/ 1 w 223"/>
                  <a:gd name="T19" fmla="*/ 1 h 132"/>
                  <a:gd name="T20" fmla="*/ 2 w 223"/>
                  <a:gd name="T21" fmla="*/ 2 h 132"/>
                  <a:gd name="T22" fmla="*/ 3 w 223"/>
                  <a:gd name="T23" fmla="*/ 2 h 132"/>
                  <a:gd name="T24" fmla="*/ 3 w 223"/>
                  <a:gd name="T25" fmla="*/ 1 h 132"/>
                  <a:gd name="T26" fmla="*/ 3 w 223"/>
                  <a:gd name="T27" fmla="*/ 1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32"/>
                  <a:gd name="T44" fmla="*/ 223 w 223"/>
                  <a:gd name="T45" fmla="*/ 132 h 1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32">
                    <a:moveTo>
                      <a:pt x="223" y="124"/>
                    </a:moveTo>
                    <a:lnTo>
                      <a:pt x="204" y="105"/>
                    </a:lnTo>
                    <a:lnTo>
                      <a:pt x="156" y="63"/>
                    </a:lnTo>
                    <a:lnTo>
                      <a:pt x="105" y="21"/>
                    </a:lnTo>
                    <a:lnTo>
                      <a:pt x="84" y="6"/>
                    </a:lnTo>
                    <a:lnTo>
                      <a:pt x="71" y="0"/>
                    </a:lnTo>
                    <a:lnTo>
                      <a:pt x="10" y="16"/>
                    </a:lnTo>
                    <a:lnTo>
                      <a:pt x="0" y="61"/>
                    </a:lnTo>
                    <a:lnTo>
                      <a:pt x="71" y="69"/>
                    </a:lnTo>
                    <a:lnTo>
                      <a:pt x="120" y="103"/>
                    </a:lnTo>
                    <a:lnTo>
                      <a:pt x="156" y="132"/>
                    </a:lnTo>
                    <a:lnTo>
                      <a:pt x="198" y="132"/>
                    </a:lnTo>
                    <a:lnTo>
                      <a:pt x="223" y="124"/>
                    </a:lnTo>
                    <a:close/>
                  </a:path>
                </a:pathLst>
              </a:custGeom>
              <a:solidFill>
                <a:srgbClr val="FFC4B8"/>
              </a:solidFill>
              <a:ln w="9525">
                <a:noFill/>
                <a:round/>
                <a:headEnd/>
                <a:tailEnd/>
              </a:ln>
            </p:spPr>
            <p:txBody>
              <a:bodyPr/>
              <a:lstStyle/>
              <a:p>
                <a:endParaRPr lang="tr-TR"/>
              </a:p>
            </p:txBody>
          </p:sp>
          <p:sp>
            <p:nvSpPr>
              <p:cNvPr id="59458" name="Freeform 330"/>
              <p:cNvSpPr>
                <a:spLocks/>
              </p:cNvSpPr>
              <p:nvPr/>
            </p:nvSpPr>
            <p:spPr bwMode="auto">
              <a:xfrm>
                <a:off x="2814" y="2135"/>
                <a:ext cx="282" cy="215"/>
              </a:xfrm>
              <a:custGeom>
                <a:avLst/>
                <a:gdLst>
                  <a:gd name="T0" fmla="*/ 1 w 564"/>
                  <a:gd name="T1" fmla="*/ 0 h 429"/>
                  <a:gd name="T2" fmla="*/ 2 w 564"/>
                  <a:gd name="T3" fmla="*/ 1 h 429"/>
                  <a:gd name="T4" fmla="*/ 4 w 564"/>
                  <a:gd name="T5" fmla="*/ 2 h 429"/>
                  <a:gd name="T6" fmla="*/ 4 w 564"/>
                  <a:gd name="T7" fmla="*/ 3 h 429"/>
                  <a:gd name="T8" fmla="*/ 5 w 564"/>
                  <a:gd name="T9" fmla="*/ 3 h 429"/>
                  <a:gd name="T10" fmla="*/ 5 w 564"/>
                  <a:gd name="T11" fmla="*/ 3 h 429"/>
                  <a:gd name="T12" fmla="*/ 6 w 564"/>
                  <a:gd name="T13" fmla="*/ 3 h 429"/>
                  <a:gd name="T14" fmla="*/ 7 w 564"/>
                  <a:gd name="T15" fmla="*/ 4 h 429"/>
                  <a:gd name="T16" fmla="*/ 7 w 564"/>
                  <a:gd name="T17" fmla="*/ 4 h 429"/>
                  <a:gd name="T18" fmla="*/ 9 w 564"/>
                  <a:gd name="T19" fmla="*/ 5 h 429"/>
                  <a:gd name="T20" fmla="*/ 9 w 564"/>
                  <a:gd name="T21" fmla="*/ 5 h 429"/>
                  <a:gd name="T22" fmla="*/ 9 w 564"/>
                  <a:gd name="T23" fmla="*/ 6 h 429"/>
                  <a:gd name="T24" fmla="*/ 9 w 564"/>
                  <a:gd name="T25" fmla="*/ 7 h 429"/>
                  <a:gd name="T26" fmla="*/ 9 w 564"/>
                  <a:gd name="T27" fmla="*/ 7 h 429"/>
                  <a:gd name="T28" fmla="*/ 9 w 564"/>
                  <a:gd name="T29" fmla="*/ 7 h 429"/>
                  <a:gd name="T30" fmla="*/ 7 w 564"/>
                  <a:gd name="T31" fmla="*/ 7 h 429"/>
                  <a:gd name="T32" fmla="*/ 6 w 564"/>
                  <a:gd name="T33" fmla="*/ 7 h 429"/>
                  <a:gd name="T34" fmla="*/ 3 w 564"/>
                  <a:gd name="T35" fmla="*/ 5 h 429"/>
                  <a:gd name="T36" fmla="*/ 1 w 564"/>
                  <a:gd name="T37" fmla="*/ 5 h 429"/>
                  <a:gd name="T38" fmla="*/ 1 w 564"/>
                  <a:gd name="T39" fmla="*/ 4 h 429"/>
                  <a:gd name="T40" fmla="*/ 1 w 564"/>
                  <a:gd name="T41" fmla="*/ 4 h 429"/>
                  <a:gd name="T42" fmla="*/ 1 w 564"/>
                  <a:gd name="T43" fmla="*/ 3 h 429"/>
                  <a:gd name="T44" fmla="*/ 1 w 564"/>
                  <a:gd name="T45" fmla="*/ 3 h 429"/>
                  <a:gd name="T46" fmla="*/ 3 w 564"/>
                  <a:gd name="T47" fmla="*/ 3 h 429"/>
                  <a:gd name="T48" fmla="*/ 1 w 564"/>
                  <a:gd name="T49" fmla="*/ 2 h 429"/>
                  <a:gd name="T50" fmla="*/ 0 w 564"/>
                  <a:gd name="T51" fmla="*/ 2 h 429"/>
                  <a:gd name="T52" fmla="*/ 1 w 564"/>
                  <a:gd name="T53" fmla="*/ 1 h 429"/>
                  <a:gd name="T54" fmla="*/ 1 w 564"/>
                  <a:gd name="T55" fmla="*/ 0 h 429"/>
                  <a:gd name="T56" fmla="*/ 1 w 564"/>
                  <a:gd name="T57" fmla="*/ 0 h 4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4"/>
                  <a:gd name="T88" fmla="*/ 0 h 429"/>
                  <a:gd name="T89" fmla="*/ 564 w 564"/>
                  <a:gd name="T90" fmla="*/ 429 h 4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4" h="429">
                    <a:moveTo>
                      <a:pt x="72" y="0"/>
                    </a:moveTo>
                    <a:lnTo>
                      <a:pt x="174" y="36"/>
                    </a:lnTo>
                    <a:lnTo>
                      <a:pt x="250" y="125"/>
                    </a:lnTo>
                    <a:lnTo>
                      <a:pt x="271" y="135"/>
                    </a:lnTo>
                    <a:lnTo>
                      <a:pt x="315" y="154"/>
                    </a:lnTo>
                    <a:lnTo>
                      <a:pt x="366" y="177"/>
                    </a:lnTo>
                    <a:lnTo>
                      <a:pt x="401" y="188"/>
                    </a:lnTo>
                    <a:lnTo>
                      <a:pt x="437" y="211"/>
                    </a:lnTo>
                    <a:lnTo>
                      <a:pt x="488" y="253"/>
                    </a:lnTo>
                    <a:lnTo>
                      <a:pt x="536" y="291"/>
                    </a:lnTo>
                    <a:lnTo>
                      <a:pt x="558" y="310"/>
                    </a:lnTo>
                    <a:lnTo>
                      <a:pt x="564" y="336"/>
                    </a:lnTo>
                    <a:lnTo>
                      <a:pt x="558" y="388"/>
                    </a:lnTo>
                    <a:lnTo>
                      <a:pt x="539" y="409"/>
                    </a:lnTo>
                    <a:lnTo>
                      <a:pt x="517" y="420"/>
                    </a:lnTo>
                    <a:lnTo>
                      <a:pt x="490" y="429"/>
                    </a:lnTo>
                    <a:lnTo>
                      <a:pt x="416" y="429"/>
                    </a:lnTo>
                    <a:lnTo>
                      <a:pt x="228" y="312"/>
                    </a:lnTo>
                    <a:lnTo>
                      <a:pt x="110" y="279"/>
                    </a:lnTo>
                    <a:lnTo>
                      <a:pt x="96" y="253"/>
                    </a:lnTo>
                    <a:lnTo>
                      <a:pt x="87" y="200"/>
                    </a:lnTo>
                    <a:lnTo>
                      <a:pt x="100" y="156"/>
                    </a:lnTo>
                    <a:lnTo>
                      <a:pt x="112" y="141"/>
                    </a:lnTo>
                    <a:lnTo>
                      <a:pt x="184" y="141"/>
                    </a:lnTo>
                    <a:lnTo>
                      <a:pt x="83" y="114"/>
                    </a:lnTo>
                    <a:lnTo>
                      <a:pt x="0" y="106"/>
                    </a:lnTo>
                    <a:lnTo>
                      <a:pt x="15" y="55"/>
                    </a:lnTo>
                    <a:lnTo>
                      <a:pt x="72" y="0"/>
                    </a:lnTo>
                    <a:close/>
                  </a:path>
                </a:pathLst>
              </a:custGeom>
              <a:solidFill>
                <a:srgbClr val="FFC4B8"/>
              </a:solidFill>
              <a:ln w="9525">
                <a:noFill/>
                <a:round/>
                <a:headEnd/>
                <a:tailEnd/>
              </a:ln>
            </p:spPr>
            <p:txBody>
              <a:bodyPr/>
              <a:lstStyle/>
              <a:p>
                <a:endParaRPr lang="tr-TR"/>
              </a:p>
            </p:txBody>
          </p:sp>
          <p:sp>
            <p:nvSpPr>
              <p:cNvPr id="59459" name="Freeform 331"/>
              <p:cNvSpPr>
                <a:spLocks/>
              </p:cNvSpPr>
              <p:nvPr/>
            </p:nvSpPr>
            <p:spPr bwMode="auto">
              <a:xfrm>
                <a:off x="2900" y="1974"/>
                <a:ext cx="47" cy="35"/>
              </a:xfrm>
              <a:custGeom>
                <a:avLst/>
                <a:gdLst>
                  <a:gd name="T0" fmla="*/ 2 w 93"/>
                  <a:gd name="T1" fmla="*/ 1 h 68"/>
                  <a:gd name="T2" fmla="*/ 1 w 93"/>
                  <a:gd name="T3" fmla="*/ 1 h 68"/>
                  <a:gd name="T4" fmla="*/ 1 w 93"/>
                  <a:gd name="T5" fmla="*/ 0 h 68"/>
                  <a:gd name="T6" fmla="*/ 1 w 93"/>
                  <a:gd name="T7" fmla="*/ 1 h 68"/>
                  <a:gd name="T8" fmla="*/ 0 w 93"/>
                  <a:gd name="T9" fmla="*/ 1 h 68"/>
                  <a:gd name="T10" fmla="*/ 1 w 93"/>
                  <a:gd name="T11" fmla="*/ 1 h 68"/>
                  <a:gd name="T12" fmla="*/ 2 w 93"/>
                  <a:gd name="T13" fmla="*/ 2 h 68"/>
                  <a:gd name="T14" fmla="*/ 2 w 93"/>
                  <a:gd name="T15" fmla="*/ 1 h 68"/>
                  <a:gd name="T16" fmla="*/ 2 w 93"/>
                  <a:gd name="T17" fmla="*/ 1 h 68"/>
                  <a:gd name="T18" fmla="*/ 2 w 93"/>
                  <a:gd name="T19" fmla="*/ 1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68"/>
                  <a:gd name="T32" fmla="*/ 93 w 93"/>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68">
                    <a:moveTo>
                      <a:pt x="70" y="15"/>
                    </a:moveTo>
                    <a:lnTo>
                      <a:pt x="57" y="7"/>
                    </a:lnTo>
                    <a:lnTo>
                      <a:pt x="34" y="0"/>
                    </a:lnTo>
                    <a:lnTo>
                      <a:pt x="11" y="26"/>
                    </a:lnTo>
                    <a:lnTo>
                      <a:pt x="0" y="49"/>
                    </a:lnTo>
                    <a:lnTo>
                      <a:pt x="58" y="49"/>
                    </a:lnTo>
                    <a:lnTo>
                      <a:pt x="81" y="68"/>
                    </a:lnTo>
                    <a:lnTo>
                      <a:pt x="93" y="42"/>
                    </a:lnTo>
                    <a:lnTo>
                      <a:pt x="70" y="15"/>
                    </a:lnTo>
                    <a:close/>
                  </a:path>
                </a:pathLst>
              </a:custGeom>
              <a:solidFill>
                <a:srgbClr val="FFC4B8"/>
              </a:solidFill>
              <a:ln w="9525">
                <a:noFill/>
                <a:round/>
                <a:headEnd/>
                <a:tailEnd/>
              </a:ln>
            </p:spPr>
            <p:txBody>
              <a:bodyPr/>
              <a:lstStyle/>
              <a:p>
                <a:endParaRPr lang="tr-TR"/>
              </a:p>
            </p:txBody>
          </p:sp>
          <p:sp>
            <p:nvSpPr>
              <p:cNvPr id="59460" name="Freeform 332"/>
              <p:cNvSpPr>
                <a:spLocks/>
              </p:cNvSpPr>
              <p:nvPr/>
            </p:nvSpPr>
            <p:spPr bwMode="auto">
              <a:xfrm>
                <a:off x="2896" y="2035"/>
                <a:ext cx="70" cy="32"/>
              </a:xfrm>
              <a:custGeom>
                <a:avLst/>
                <a:gdLst>
                  <a:gd name="T0" fmla="*/ 1 w 139"/>
                  <a:gd name="T1" fmla="*/ 1 h 63"/>
                  <a:gd name="T2" fmla="*/ 1 w 139"/>
                  <a:gd name="T3" fmla="*/ 1 h 63"/>
                  <a:gd name="T4" fmla="*/ 1 w 139"/>
                  <a:gd name="T5" fmla="*/ 0 h 63"/>
                  <a:gd name="T6" fmla="*/ 2 w 139"/>
                  <a:gd name="T7" fmla="*/ 1 h 63"/>
                  <a:gd name="T8" fmla="*/ 2 w 139"/>
                  <a:gd name="T9" fmla="*/ 1 h 63"/>
                  <a:gd name="T10" fmla="*/ 2 w 139"/>
                  <a:gd name="T11" fmla="*/ 1 h 63"/>
                  <a:gd name="T12" fmla="*/ 3 w 139"/>
                  <a:gd name="T13" fmla="*/ 1 h 63"/>
                  <a:gd name="T14" fmla="*/ 1 w 139"/>
                  <a:gd name="T15" fmla="*/ 1 h 63"/>
                  <a:gd name="T16" fmla="*/ 0 w 139"/>
                  <a:gd name="T17" fmla="*/ 1 h 63"/>
                  <a:gd name="T18" fmla="*/ 1 w 139"/>
                  <a:gd name="T19" fmla="*/ 1 h 63"/>
                  <a:gd name="T20" fmla="*/ 1 w 139"/>
                  <a:gd name="T21" fmla="*/ 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63"/>
                  <a:gd name="T35" fmla="*/ 139 w 139"/>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63">
                    <a:moveTo>
                      <a:pt x="11" y="14"/>
                    </a:moveTo>
                    <a:lnTo>
                      <a:pt x="15" y="2"/>
                    </a:lnTo>
                    <a:lnTo>
                      <a:pt x="42" y="0"/>
                    </a:lnTo>
                    <a:lnTo>
                      <a:pt x="68" y="16"/>
                    </a:lnTo>
                    <a:lnTo>
                      <a:pt x="101" y="37"/>
                    </a:lnTo>
                    <a:lnTo>
                      <a:pt x="127" y="56"/>
                    </a:lnTo>
                    <a:lnTo>
                      <a:pt x="139" y="63"/>
                    </a:lnTo>
                    <a:lnTo>
                      <a:pt x="51" y="44"/>
                    </a:lnTo>
                    <a:lnTo>
                      <a:pt x="0" y="40"/>
                    </a:lnTo>
                    <a:lnTo>
                      <a:pt x="11" y="14"/>
                    </a:lnTo>
                    <a:close/>
                  </a:path>
                </a:pathLst>
              </a:custGeom>
              <a:solidFill>
                <a:srgbClr val="FFD6C9"/>
              </a:solidFill>
              <a:ln w="9525">
                <a:noFill/>
                <a:round/>
                <a:headEnd/>
                <a:tailEnd/>
              </a:ln>
            </p:spPr>
            <p:txBody>
              <a:bodyPr/>
              <a:lstStyle/>
              <a:p>
                <a:endParaRPr lang="tr-TR"/>
              </a:p>
            </p:txBody>
          </p:sp>
          <p:sp>
            <p:nvSpPr>
              <p:cNvPr id="59461" name="Freeform 333"/>
              <p:cNvSpPr>
                <a:spLocks/>
              </p:cNvSpPr>
              <p:nvPr/>
            </p:nvSpPr>
            <p:spPr bwMode="auto">
              <a:xfrm>
                <a:off x="2921" y="2091"/>
                <a:ext cx="242" cy="159"/>
              </a:xfrm>
              <a:custGeom>
                <a:avLst/>
                <a:gdLst>
                  <a:gd name="T0" fmla="*/ 0 w 485"/>
                  <a:gd name="T1" fmla="*/ 0 h 317"/>
                  <a:gd name="T2" fmla="*/ 2 w 485"/>
                  <a:gd name="T3" fmla="*/ 1 h 317"/>
                  <a:gd name="T4" fmla="*/ 3 w 485"/>
                  <a:gd name="T5" fmla="*/ 2 h 317"/>
                  <a:gd name="T6" fmla="*/ 7 w 485"/>
                  <a:gd name="T7" fmla="*/ 4 h 317"/>
                  <a:gd name="T8" fmla="*/ 7 w 485"/>
                  <a:gd name="T9" fmla="*/ 5 h 317"/>
                  <a:gd name="T10" fmla="*/ 7 w 485"/>
                  <a:gd name="T11" fmla="*/ 5 h 317"/>
                  <a:gd name="T12" fmla="*/ 6 w 485"/>
                  <a:gd name="T13" fmla="*/ 5 h 317"/>
                  <a:gd name="T14" fmla="*/ 5 w 485"/>
                  <a:gd name="T15" fmla="*/ 5 h 317"/>
                  <a:gd name="T16" fmla="*/ 5 w 485"/>
                  <a:gd name="T17" fmla="*/ 5 h 317"/>
                  <a:gd name="T18" fmla="*/ 1 w 485"/>
                  <a:gd name="T19" fmla="*/ 2 h 317"/>
                  <a:gd name="T20" fmla="*/ 0 w 485"/>
                  <a:gd name="T21" fmla="*/ 1 h 317"/>
                  <a:gd name="T22" fmla="*/ 0 w 485"/>
                  <a:gd name="T23" fmla="*/ 0 h 317"/>
                  <a:gd name="T24" fmla="*/ 0 w 485"/>
                  <a:gd name="T25" fmla="*/ 0 h 3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5"/>
                  <a:gd name="T40" fmla="*/ 0 h 317"/>
                  <a:gd name="T41" fmla="*/ 485 w 485"/>
                  <a:gd name="T42" fmla="*/ 317 h 3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5" h="317">
                    <a:moveTo>
                      <a:pt x="36" y="0"/>
                    </a:moveTo>
                    <a:lnTo>
                      <a:pt x="175" y="51"/>
                    </a:lnTo>
                    <a:lnTo>
                      <a:pt x="246" y="70"/>
                    </a:lnTo>
                    <a:lnTo>
                      <a:pt x="485" y="243"/>
                    </a:lnTo>
                    <a:lnTo>
                      <a:pt x="481" y="275"/>
                    </a:lnTo>
                    <a:lnTo>
                      <a:pt x="466" y="317"/>
                    </a:lnTo>
                    <a:lnTo>
                      <a:pt x="401" y="304"/>
                    </a:lnTo>
                    <a:lnTo>
                      <a:pt x="363" y="287"/>
                    </a:lnTo>
                    <a:lnTo>
                      <a:pt x="348" y="279"/>
                    </a:lnTo>
                    <a:lnTo>
                      <a:pt x="90" y="96"/>
                    </a:lnTo>
                    <a:lnTo>
                      <a:pt x="0" y="7"/>
                    </a:lnTo>
                    <a:lnTo>
                      <a:pt x="36" y="0"/>
                    </a:lnTo>
                    <a:close/>
                  </a:path>
                </a:pathLst>
              </a:custGeom>
              <a:solidFill>
                <a:srgbClr val="FFD6C9"/>
              </a:solidFill>
              <a:ln w="9525">
                <a:noFill/>
                <a:round/>
                <a:headEnd/>
                <a:tailEnd/>
              </a:ln>
            </p:spPr>
            <p:txBody>
              <a:bodyPr/>
              <a:lstStyle/>
              <a:p>
                <a:endParaRPr lang="tr-TR"/>
              </a:p>
            </p:txBody>
          </p:sp>
          <p:sp>
            <p:nvSpPr>
              <p:cNvPr id="59462" name="Freeform 334"/>
              <p:cNvSpPr>
                <a:spLocks/>
              </p:cNvSpPr>
              <p:nvPr/>
            </p:nvSpPr>
            <p:spPr bwMode="auto">
              <a:xfrm>
                <a:off x="2868" y="2110"/>
                <a:ext cx="51" cy="32"/>
              </a:xfrm>
              <a:custGeom>
                <a:avLst/>
                <a:gdLst>
                  <a:gd name="T0" fmla="*/ 0 w 103"/>
                  <a:gd name="T1" fmla="*/ 0 h 62"/>
                  <a:gd name="T2" fmla="*/ 0 w 103"/>
                  <a:gd name="T3" fmla="*/ 1 h 62"/>
                  <a:gd name="T4" fmla="*/ 0 w 103"/>
                  <a:gd name="T5" fmla="*/ 1 h 62"/>
                  <a:gd name="T6" fmla="*/ 1 w 103"/>
                  <a:gd name="T7" fmla="*/ 2 h 62"/>
                  <a:gd name="T8" fmla="*/ 1 w 103"/>
                  <a:gd name="T9" fmla="*/ 1 h 62"/>
                  <a:gd name="T10" fmla="*/ 0 w 103"/>
                  <a:gd name="T11" fmla="*/ 0 h 62"/>
                  <a:gd name="T12" fmla="*/ 0 w 103"/>
                  <a:gd name="T13" fmla="*/ 0 h 62"/>
                  <a:gd name="T14" fmla="*/ 0 60000 65536"/>
                  <a:gd name="T15" fmla="*/ 0 60000 65536"/>
                  <a:gd name="T16" fmla="*/ 0 60000 65536"/>
                  <a:gd name="T17" fmla="*/ 0 60000 65536"/>
                  <a:gd name="T18" fmla="*/ 0 60000 65536"/>
                  <a:gd name="T19" fmla="*/ 0 60000 65536"/>
                  <a:gd name="T20" fmla="*/ 0 60000 65536"/>
                  <a:gd name="T21" fmla="*/ 0 w 103"/>
                  <a:gd name="T22" fmla="*/ 0 h 62"/>
                  <a:gd name="T23" fmla="*/ 103 w 103"/>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62">
                    <a:moveTo>
                      <a:pt x="13" y="0"/>
                    </a:moveTo>
                    <a:lnTo>
                      <a:pt x="0" y="36"/>
                    </a:lnTo>
                    <a:lnTo>
                      <a:pt x="49" y="43"/>
                    </a:lnTo>
                    <a:lnTo>
                      <a:pt x="103" y="62"/>
                    </a:lnTo>
                    <a:lnTo>
                      <a:pt x="72" y="11"/>
                    </a:lnTo>
                    <a:lnTo>
                      <a:pt x="13" y="0"/>
                    </a:lnTo>
                    <a:close/>
                  </a:path>
                </a:pathLst>
              </a:custGeom>
              <a:solidFill>
                <a:srgbClr val="FFD6C9"/>
              </a:solidFill>
              <a:ln w="9525">
                <a:noFill/>
                <a:round/>
                <a:headEnd/>
                <a:tailEnd/>
              </a:ln>
            </p:spPr>
            <p:txBody>
              <a:bodyPr/>
              <a:lstStyle/>
              <a:p>
                <a:endParaRPr lang="tr-TR"/>
              </a:p>
            </p:txBody>
          </p:sp>
          <p:sp>
            <p:nvSpPr>
              <p:cNvPr id="59463" name="Freeform 335"/>
              <p:cNvSpPr>
                <a:spLocks/>
              </p:cNvSpPr>
              <p:nvPr/>
            </p:nvSpPr>
            <p:spPr bwMode="auto">
              <a:xfrm>
                <a:off x="2829" y="2159"/>
                <a:ext cx="77" cy="28"/>
              </a:xfrm>
              <a:custGeom>
                <a:avLst/>
                <a:gdLst>
                  <a:gd name="T0" fmla="*/ 1 w 154"/>
                  <a:gd name="T1" fmla="*/ 0 h 57"/>
                  <a:gd name="T2" fmla="*/ 0 w 154"/>
                  <a:gd name="T3" fmla="*/ 0 h 57"/>
                  <a:gd name="T4" fmla="*/ 1 w 154"/>
                  <a:gd name="T5" fmla="*/ 0 h 57"/>
                  <a:gd name="T6" fmla="*/ 2 w 154"/>
                  <a:gd name="T7" fmla="*/ 0 h 57"/>
                  <a:gd name="T8" fmla="*/ 2 w 154"/>
                  <a:gd name="T9" fmla="*/ 0 h 57"/>
                  <a:gd name="T10" fmla="*/ 2 w 154"/>
                  <a:gd name="T11" fmla="*/ 0 h 57"/>
                  <a:gd name="T12" fmla="*/ 1 w 154"/>
                  <a:gd name="T13" fmla="*/ 0 h 57"/>
                  <a:gd name="T14" fmla="*/ 1 w 154"/>
                  <a:gd name="T15" fmla="*/ 0 h 57"/>
                  <a:gd name="T16" fmla="*/ 1 w 154"/>
                  <a:gd name="T17" fmla="*/ 0 h 57"/>
                  <a:gd name="T18" fmla="*/ 1 w 154"/>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57"/>
                  <a:gd name="T32" fmla="*/ 154 w 154"/>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57">
                    <a:moveTo>
                      <a:pt x="30" y="0"/>
                    </a:moveTo>
                    <a:lnTo>
                      <a:pt x="0" y="36"/>
                    </a:lnTo>
                    <a:lnTo>
                      <a:pt x="53" y="55"/>
                    </a:lnTo>
                    <a:lnTo>
                      <a:pt x="154" y="57"/>
                    </a:lnTo>
                    <a:lnTo>
                      <a:pt x="143" y="39"/>
                    </a:lnTo>
                    <a:lnTo>
                      <a:pt x="129" y="28"/>
                    </a:lnTo>
                    <a:lnTo>
                      <a:pt x="112" y="20"/>
                    </a:lnTo>
                    <a:lnTo>
                      <a:pt x="61" y="9"/>
                    </a:lnTo>
                    <a:lnTo>
                      <a:pt x="30" y="0"/>
                    </a:lnTo>
                    <a:close/>
                  </a:path>
                </a:pathLst>
              </a:custGeom>
              <a:solidFill>
                <a:srgbClr val="FFD6C9"/>
              </a:solidFill>
              <a:ln w="9525">
                <a:noFill/>
                <a:round/>
                <a:headEnd/>
                <a:tailEnd/>
              </a:ln>
            </p:spPr>
            <p:txBody>
              <a:bodyPr/>
              <a:lstStyle/>
              <a:p>
                <a:endParaRPr lang="tr-TR"/>
              </a:p>
            </p:txBody>
          </p:sp>
          <p:sp>
            <p:nvSpPr>
              <p:cNvPr id="59464" name="Freeform 336"/>
              <p:cNvSpPr>
                <a:spLocks/>
              </p:cNvSpPr>
              <p:nvPr/>
            </p:nvSpPr>
            <p:spPr bwMode="auto">
              <a:xfrm>
                <a:off x="2810" y="2198"/>
                <a:ext cx="52" cy="32"/>
              </a:xfrm>
              <a:custGeom>
                <a:avLst/>
                <a:gdLst>
                  <a:gd name="T0" fmla="*/ 0 w 104"/>
                  <a:gd name="T1" fmla="*/ 0 h 65"/>
                  <a:gd name="T2" fmla="*/ 1 w 104"/>
                  <a:gd name="T3" fmla="*/ 0 h 65"/>
                  <a:gd name="T4" fmla="*/ 1 w 104"/>
                  <a:gd name="T5" fmla="*/ 0 h 65"/>
                  <a:gd name="T6" fmla="*/ 2 w 104"/>
                  <a:gd name="T7" fmla="*/ 1 h 65"/>
                  <a:gd name="T8" fmla="*/ 2 w 104"/>
                  <a:gd name="T9" fmla="*/ 0 h 65"/>
                  <a:gd name="T10" fmla="*/ 2 w 104"/>
                  <a:gd name="T11" fmla="*/ 0 h 65"/>
                  <a:gd name="T12" fmla="*/ 0 w 104"/>
                  <a:gd name="T13" fmla="*/ 0 h 65"/>
                  <a:gd name="T14" fmla="*/ 0 w 104"/>
                  <a:gd name="T15" fmla="*/ 0 h 65"/>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5"/>
                  <a:gd name="T26" fmla="*/ 104 w 10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5">
                    <a:moveTo>
                      <a:pt x="0" y="0"/>
                    </a:moveTo>
                    <a:lnTo>
                      <a:pt x="8" y="50"/>
                    </a:lnTo>
                    <a:lnTo>
                      <a:pt x="53" y="59"/>
                    </a:lnTo>
                    <a:lnTo>
                      <a:pt x="84" y="65"/>
                    </a:lnTo>
                    <a:lnTo>
                      <a:pt x="104" y="29"/>
                    </a:lnTo>
                    <a:lnTo>
                      <a:pt x="65" y="4"/>
                    </a:lnTo>
                    <a:lnTo>
                      <a:pt x="0" y="0"/>
                    </a:lnTo>
                    <a:close/>
                  </a:path>
                </a:pathLst>
              </a:custGeom>
              <a:solidFill>
                <a:srgbClr val="FFC4B8"/>
              </a:solidFill>
              <a:ln w="9525">
                <a:noFill/>
                <a:round/>
                <a:headEnd/>
                <a:tailEnd/>
              </a:ln>
            </p:spPr>
            <p:txBody>
              <a:bodyPr/>
              <a:lstStyle/>
              <a:p>
                <a:endParaRPr lang="tr-TR"/>
              </a:p>
            </p:txBody>
          </p:sp>
          <p:sp>
            <p:nvSpPr>
              <p:cNvPr id="59465" name="Freeform 337"/>
              <p:cNvSpPr>
                <a:spLocks/>
              </p:cNvSpPr>
              <p:nvPr/>
            </p:nvSpPr>
            <p:spPr bwMode="auto">
              <a:xfrm>
                <a:off x="2870" y="2194"/>
                <a:ext cx="219" cy="146"/>
              </a:xfrm>
              <a:custGeom>
                <a:avLst/>
                <a:gdLst>
                  <a:gd name="T0" fmla="*/ 1 w 439"/>
                  <a:gd name="T1" fmla="*/ 0 h 292"/>
                  <a:gd name="T2" fmla="*/ 5 w 439"/>
                  <a:gd name="T3" fmla="*/ 2 h 292"/>
                  <a:gd name="T4" fmla="*/ 5 w 439"/>
                  <a:gd name="T5" fmla="*/ 2 h 292"/>
                  <a:gd name="T6" fmla="*/ 6 w 439"/>
                  <a:gd name="T7" fmla="*/ 2 h 292"/>
                  <a:gd name="T8" fmla="*/ 6 w 439"/>
                  <a:gd name="T9" fmla="*/ 3 h 292"/>
                  <a:gd name="T10" fmla="*/ 6 w 439"/>
                  <a:gd name="T11" fmla="*/ 3 h 292"/>
                  <a:gd name="T12" fmla="*/ 6 w 439"/>
                  <a:gd name="T13" fmla="*/ 5 h 292"/>
                  <a:gd name="T14" fmla="*/ 6 w 439"/>
                  <a:gd name="T15" fmla="*/ 5 h 292"/>
                  <a:gd name="T16" fmla="*/ 4 w 439"/>
                  <a:gd name="T17" fmla="*/ 4 h 292"/>
                  <a:gd name="T18" fmla="*/ 0 w 439"/>
                  <a:gd name="T19" fmla="*/ 2 h 292"/>
                  <a:gd name="T20" fmla="*/ 0 w 439"/>
                  <a:gd name="T21" fmla="*/ 2 h 292"/>
                  <a:gd name="T22" fmla="*/ 0 w 439"/>
                  <a:gd name="T23" fmla="*/ 1 h 292"/>
                  <a:gd name="T24" fmla="*/ 0 w 439"/>
                  <a:gd name="T25" fmla="*/ 1 h 292"/>
                  <a:gd name="T26" fmla="*/ 0 w 439"/>
                  <a:gd name="T27" fmla="*/ 1 h 292"/>
                  <a:gd name="T28" fmla="*/ 1 w 439"/>
                  <a:gd name="T29" fmla="*/ 1 h 292"/>
                  <a:gd name="T30" fmla="*/ 1 w 439"/>
                  <a:gd name="T31" fmla="*/ 0 h 292"/>
                  <a:gd name="T32" fmla="*/ 1 w 439"/>
                  <a:gd name="T33" fmla="*/ 0 h 292"/>
                  <a:gd name="T34" fmla="*/ 1 w 439"/>
                  <a:gd name="T35" fmla="*/ 0 h 2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292"/>
                  <a:gd name="T56" fmla="*/ 439 w 439"/>
                  <a:gd name="T57" fmla="*/ 292 h 2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292">
                    <a:moveTo>
                      <a:pt x="102" y="0"/>
                    </a:moveTo>
                    <a:lnTo>
                      <a:pt x="344" y="131"/>
                    </a:lnTo>
                    <a:lnTo>
                      <a:pt x="359" y="144"/>
                    </a:lnTo>
                    <a:lnTo>
                      <a:pt x="391" y="173"/>
                    </a:lnTo>
                    <a:lnTo>
                      <a:pt x="424" y="203"/>
                    </a:lnTo>
                    <a:lnTo>
                      <a:pt x="439" y="224"/>
                    </a:lnTo>
                    <a:lnTo>
                      <a:pt x="418" y="264"/>
                    </a:lnTo>
                    <a:lnTo>
                      <a:pt x="397" y="292"/>
                    </a:lnTo>
                    <a:lnTo>
                      <a:pt x="262" y="247"/>
                    </a:lnTo>
                    <a:lnTo>
                      <a:pt x="38" y="146"/>
                    </a:lnTo>
                    <a:lnTo>
                      <a:pt x="17" y="125"/>
                    </a:lnTo>
                    <a:lnTo>
                      <a:pt x="0" y="89"/>
                    </a:lnTo>
                    <a:lnTo>
                      <a:pt x="13" y="61"/>
                    </a:lnTo>
                    <a:lnTo>
                      <a:pt x="22" y="45"/>
                    </a:lnTo>
                    <a:lnTo>
                      <a:pt x="83" y="38"/>
                    </a:lnTo>
                    <a:lnTo>
                      <a:pt x="83" y="0"/>
                    </a:lnTo>
                    <a:lnTo>
                      <a:pt x="102" y="0"/>
                    </a:lnTo>
                    <a:close/>
                  </a:path>
                </a:pathLst>
              </a:custGeom>
              <a:solidFill>
                <a:srgbClr val="FFD6C9"/>
              </a:solidFill>
              <a:ln w="9525">
                <a:noFill/>
                <a:round/>
                <a:headEnd/>
                <a:tailEnd/>
              </a:ln>
            </p:spPr>
            <p:txBody>
              <a:bodyPr/>
              <a:lstStyle/>
              <a:p>
                <a:endParaRPr lang="tr-TR"/>
              </a:p>
            </p:txBody>
          </p:sp>
          <p:sp>
            <p:nvSpPr>
              <p:cNvPr id="59466" name="Freeform 338"/>
              <p:cNvSpPr>
                <a:spLocks/>
              </p:cNvSpPr>
              <p:nvPr/>
            </p:nvSpPr>
            <p:spPr bwMode="auto">
              <a:xfrm>
                <a:off x="2984" y="2022"/>
                <a:ext cx="270" cy="164"/>
              </a:xfrm>
              <a:custGeom>
                <a:avLst/>
                <a:gdLst>
                  <a:gd name="T0" fmla="*/ 1 w 540"/>
                  <a:gd name="T1" fmla="*/ 0 h 329"/>
                  <a:gd name="T2" fmla="*/ 1 w 540"/>
                  <a:gd name="T3" fmla="*/ 0 h 329"/>
                  <a:gd name="T4" fmla="*/ 1 w 540"/>
                  <a:gd name="T5" fmla="*/ 1 h 329"/>
                  <a:gd name="T6" fmla="*/ 1 w 540"/>
                  <a:gd name="T7" fmla="*/ 1 h 329"/>
                  <a:gd name="T8" fmla="*/ 2 w 540"/>
                  <a:gd name="T9" fmla="*/ 1 h 329"/>
                  <a:gd name="T10" fmla="*/ 2 w 540"/>
                  <a:gd name="T11" fmla="*/ 1 h 329"/>
                  <a:gd name="T12" fmla="*/ 3 w 540"/>
                  <a:gd name="T13" fmla="*/ 2 h 329"/>
                  <a:gd name="T14" fmla="*/ 5 w 540"/>
                  <a:gd name="T15" fmla="*/ 3 h 329"/>
                  <a:gd name="T16" fmla="*/ 7 w 540"/>
                  <a:gd name="T17" fmla="*/ 5 h 329"/>
                  <a:gd name="T18" fmla="*/ 8 w 540"/>
                  <a:gd name="T19" fmla="*/ 5 h 329"/>
                  <a:gd name="T20" fmla="*/ 8 w 540"/>
                  <a:gd name="T21" fmla="*/ 4 h 329"/>
                  <a:gd name="T22" fmla="*/ 8 w 540"/>
                  <a:gd name="T23" fmla="*/ 4 h 329"/>
                  <a:gd name="T24" fmla="*/ 7 w 540"/>
                  <a:gd name="T25" fmla="*/ 4 h 329"/>
                  <a:gd name="T26" fmla="*/ 7 w 540"/>
                  <a:gd name="T27" fmla="*/ 3 h 329"/>
                  <a:gd name="T28" fmla="*/ 6 w 540"/>
                  <a:gd name="T29" fmla="*/ 3 h 329"/>
                  <a:gd name="T30" fmla="*/ 5 w 540"/>
                  <a:gd name="T31" fmla="*/ 2 h 329"/>
                  <a:gd name="T32" fmla="*/ 5 w 540"/>
                  <a:gd name="T33" fmla="*/ 1 h 329"/>
                  <a:gd name="T34" fmla="*/ 4 w 540"/>
                  <a:gd name="T35" fmla="*/ 1 h 329"/>
                  <a:gd name="T36" fmla="*/ 4 w 540"/>
                  <a:gd name="T37" fmla="*/ 1 h 329"/>
                  <a:gd name="T38" fmla="*/ 4 w 540"/>
                  <a:gd name="T39" fmla="*/ 1 h 329"/>
                  <a:gd name="T40" fmla="*/ 3 w 540"/>
                  <a:gd name="T41" fmla="*/ 0 h 329"/>
                  <a:gd name="T42" fmla="*/ 2 w 540"/>
                  <a:gd name="T43" fmla="*/ 0 h 329"/>
                  <a:gd name="T44" fmla="*/ 1 w 540"/>
                  <a:gd name="T45" fmla="*/ 0 h 329"/>
                  <a:gd name="T46" fmla="*/ 0 w 540"/>
                  <a:gd name="T47" fmla="*/ 0 h 329"/>
                  <a:gd name="T48" fmla="*/ 1 w 540"/>
                  <a:gd name="T49" fmla="*/ 0 h 329"/>
                  <a:gd name="T50" fmla="*/ 1 w 540"/>
                  <a:gd name="T51" fmla="*/ 0 h 3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0"/>
                  <a:gd name="T79" fmla="*/ 0 h 329"/>
                  <a:gd name="T80" fmla="*/ 540 w 540"/>
                  <a:gd name="T81" fmla="*/ 329 h 3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0" h="329">
                    <a:moveTo>
                      <a:pt x="7" y="40"/>
                    </a:moveTo>
                    <a:lnTo>
                      <a:pt x="23" y="49"/>
                    </a:lnTo>
                    <a:lnTo>
                      <a:pt x="53" y="70"/>
                    </a:lnTo>
                    <a:lnTo>
                      <a:pt x="89" y="87"/>
                    </a:lnTo>
                    <a:lnTo>
                      <a:pt x="116" y="93"/>
                    </a:lnTo>
                    <a:lnTo>
                      <a:pt x="175" y="108"/>
                    </a:lnTo>
                    <a:lnTo>
                      <a:pt x="218" y="131"/>
                    </a:lnTo>
                    <a:lnTo>
                      <a:pt x="359" y="235"/>
                    </a:lnTo>
                    <a:lnTo>
                      <a:pt x="490" y="329"/>
                    </a:lnTo>
                    <a:lnTo>
                      <a:pt x="532" y="321"/>
                    </a:lnTo>
                    <a:lnTo>
                      <a:pt x="540" y="289"/>
                    </a:lnTo>
                    <a:lnTo>
                      <a:pt x="502" y="294"/>
                    </a:lnTo>
                    <a:lnTo>
                      <a:pt x="483" y="279"/>
                    </a:lnTo>
                    <a:lnTo>
                      <a:pt x="441" y="239"/>
                    </a:lnTo>
                    <a:lnTo>
                      <a:pt x="389" y="192"/>
                    </a:lnTo>
                    <a:lnTo>
                      <a:pt x="348" y="146"/>
                    </a:lnTo>
                    <a:lnTo>
                      <a:pt x="329" y="125"/>
                    </a:lnTo>
                    <a:lnTo>
                      <a:pt x="302" y="106"/>
                    </a:lnTo>
                    <a:lnTo>
                      <a:pt x="272" y="87"/>
                    </a:lnTo>
                    <a:lnTo>
                      <a:pt x="241" y="72"/>
                    </a:lnTo>
                    <a:lnTo>
                      <a:pt x="188" y="47"/>
                    </a:lnTo>
                    <a:lnTo>
                      <a:pt x="165" y="38"/>
                    </a:lnTo>
                    <a:lnTo>
                      <a:pt x="26" y="0"/>
                    </a:lnTo>
                    <a:lnTo>
                      <a:pt x="0" y="15"/>
                    </a:lnTo>
                    <a:lnTo>
                      <a:pt x="7" y="40"/>
                    </a:lnTo>
                    <a:close/>
                  </a:path>
                </a:pathLst>
              </a:custGeom>
              <a:solidFill>
                <a:srgbClr val="FFD6C9"/>
              </a:solidFill>
              <a:ln w="9525">
                <a:noFill/>
                <a:round/>
                <a:headEnd/>
                <a:tailEnd/>
              </a:ln>
            </p:spPr>
            <p:txBody>
              <a:bodyPr/>
              <a:lstStyle/>
              <a:p>
                <a:endParaRPr lang="tr-TR"/>
              </a:p>
            </p:txBody>
          </p:sp>
          <p:sp>
            <p:nvSpPr>
              <p:cNvPr id="59467" name="Freeform 339"/>
              <p:cNvSpPr>
                <a:spLocks/>
              </p:cNvSpPr>
              <p:nvPr/>
            </p:nvSpPr>
            <p:spPr bwMode="auto">
              <a:xfrm>
                <a:off x="3021" y="1866"/>
                <a:ext cx="102" cy="87"/>
              </a:xfrm>
              <a:custGeom>
                <a:avLst/>
                <a:gdLst>
                  <a:gd name="T0" fmla="*/ 2 w 203"/>
                  <a:gd name="T1" fmla="*/ 3 h 173"/>
                  <a:gd name="T2" fmla="*/ 2 w 203"/>
                  <a:gd name="T3" fmla="*/ 2 h 173"/>
                  <a:gd name="T4" fmla="*/ 3 w 203"/>
                  <a:gd name="T5" fmla="*/ 2 h 173"/>
                  <a:gd name="T6" fmla="*/ 4 w 203"/>
                  <a:gd name="T7" fmla="*/ 3 h 173"/>
                  <a:gd name="T8" fmla="*/ 4 w 203"/>
                  <a:gd name="T9" fmla="*/ 2 h 173"/>
                  <a:gd name="T10" fmla="*/ 3 w 203"/>
                  <a:gd name="T11" fmla="*/ 2 h 173"/>
                  <a:gd name="T12" fmla="*/ 3 w 203"/>
                  <a:gd name="T13" fmla="*/ 1 h 173"/>
                  <a:gd name="T14" fmla="*/ 2 w 203"/>
                  <a:gd name="T15" fmla="*/ 1 h 173"/>
                  <a:gd name="T16" fmla="*/ 2 w 203"/>
                  <a:gd name="T17" fmla="*/ 1 h 173"/>
                  <a:gd name="T18" fmla="*/ 1 w 203"/>
                  <a:gd name="T19" fmla="*/ 0 h 173"/>
                  <a:gd name="T20" fmla="*/ 1 w 203"/>
                  <a:gd name="T21" fmla="*/ 1 h 173"/>
                  <a:gd name="T22" fmla="*/ 0 w 203"/>
                  <a:gd name="T23" fmla="*/ 1 h 173"/>
                  <a:gd name="T24" fmla="*/ 1 w 203"/>
                  <a:gd name="T25" fmla="*/ 1 h 173"/>
                  <a:gd name="T26" fmla="*/ 1 w 203"/>
                  <a:gd name="T27" fmla="*/ 2 h 173"/>
                  <a:gd name="T28" fmla="*/ 2 w 203"/>
                  <a:gd name="T29" fmla="*/ 2 h 173"/>
                  <a:gd name="T30" fmla="*/ 2 w 203"/>
                  <a:gd name="T31" fmla="*/ 3 h 173"/>
                  <a:gd name="T32" fmla="*/ 2 w 203"/>
                  <a:gd name="T33" fmla="*/ 3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173"/>
                  <a:gd name="T53" fmla="*/ 203 w 203"/>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173">
                    <a:moveTo>
                      <a:pt x="110" y="173"/>
                    </a:moveTo>
                    <a:lnTo>
                      <a:pt x="87" y="95"/>
                    </a:lnTo>
                    <a:lnTo>
                      <a:pt x="150" y="116"/>
                    </a:lnTo>
                    <a:lnTo>
                      <a:pt x="196" y="166"/>
                    </a:lnTo>
                    <a:lnTo>
                      <a:pt x="203" y="99"/>
                    </a:lnTo>
                    <a:lnTo>
                      <a:pt x="180" y="69"/>
                    </a:lnTo>
                    <a:lnTo>
                      <a:pt x="146" y="42"/>
                    </a:lnTo>
                    <a:lnTo>
                      <a:pt x="112" y="21"/>
                    </a:lnTo>
                    <a:lnTo>
                      <a:pt x="87" y="12"/>
                    </a:lnTo>
                    <a:lnTo>
                      <a:pt x="44" y="0"/>
                    </a:lnTo>
                    <a:lnTo>
                      <a:pt x="2" y="8"/>
                    </a:lnTo>
                    <a:lnTo>
                      <a:pt x="0" y="29"/>
                    </a:lnTo>
                    <a:lnTo>
                      <a:pt x="19" y="53"/>
                    </a:lnTo>
                    <a:lnTo>
                      <a:pt x="53" y="84"/>
                    </a:lnTo>
                    <a:lnTo>
                      <a:pt x="65" y="128"/>
                    </a:lnTo>
                    <a:lnTo>
                      <a:pt x="110" y="173"/>
                    </a:lnTo>
                    <a:close/>
                  </a:path>
                </a:pathLst>
              </a:custGeom>
              <a:solidFill>
                <a:srgbClr val="FFD6C9"/>
              </a:solidFill>
              <a:ln w="9525">
                <a:noFill/>
                <a:round/>
                <a:headEnd/>
                <a:tailEnd/>
              </a:ln>
            </p:spPr>
            <p:txBody>
              <a:bodyPr/>
              <a:lstStyle/>
              <a:p>
                <a:endParaRPr lang="tr-TR"/>
              </a:p>
            </p:txBody>
          </p:sp>
          <p:sp>
            <p:nvSpPr>
              <p:cNvPr id="59468" name="Freeform 340"/>
              <p:cNvSpPr>
                <a:spLocks/>
              </p:cNvSpPr>
              <p:nvPr/>
            </p:nvSpPr>
            <p:spPr bwMode="auto">
              <a:xfrm>
                <a:off x="3297" y="2027"/>
                <a:ext cx="86" cy="115"/>
              </a:xfrm>
              <a:custGeom>
                <a:avLst/>
                <a:gdLst>
                  <a:gd name="T0" fmla="*/ 0 w 173"/>
                  <a:gd name="T1" fmla="*/ 1 h 230"/>
                  <a:gd name="T2" fmla="*/ 0 w 173"/>
                  <a:gd name="T3" fmla="*/ 1 h 230"/>
                  <a:gd name="T4" fmla="*/ 0 w 173"/>
                  <a:gd name="T5" fmla="*/ 2 h 230"/>
                  <a:gd name="T6" fmla="*/ 0 w 173"/>
                  <a:gd name="T7" fmla="*/ 2 h 230"/>
                  <a:gd name="T8" fmla="*/ 1 w 173"/>
                  <a:gd name="T9" fmla="*/ 3 h 230"/>
                  <a:gd name="T10" fmla="*/ 1 w 173"/>
                  <a:gd name="T11" fmla="*/ 4 h 230"/>
                  <a:gd name="T12" fmla="*/ 1 w 173"/>
                  <a:gd name="T13" fmla="*/ 4 h 230"/>
                  <a:gd name="T14" fmla="*/ 1 w 173"/>
                  <a:gd name="T15" fmla="*/ 4 h 230"/>
                  <a:gd name="T16" fmla="*/ 2 w 173"/>
                  <a:gd name="T17" fmla="*/ 4 h 230"/>
                  <a:gd name="T18" fmla="*/ 2 w 173"/>
                  <a:gd name="T19" fmla="*/ 4 h 230"/>
                  <a:gd name="T20" fmla="*/ 1 w 173"/>
                  <a:gd name="T21" fmla="*/ 0 h 230"/>
                  <a:gd name="T22" fmla="*/ 1 w 173"/>
                  <a:gd name="T23" fmla="*/ 1 h 230"/>
                  <a:gd name="T24" fmla="*/ 0 w 173"/>
                  <a:gd name="T25" fmla="*/ 1 h 230"/>
                  <a:gd name="T26" fmla="*/ 0 w 173"/>
                  <a:gd name="T27" fmla="*/ 1 h 230"/>
                  <a:gd name="T28" fmla="*/ 0 w 173"/>
                  <a:gd name="T29" fmla="*/ 1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3"/>
                  <a:gd name="T46" fmla="*/ 0 h 230"/>
                  <a:gd name="T47" fmla="*/ 173 w 173"/>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3" h="230">
                    <a:moveTo>
                      <a:pt x="0" y="25"/>
                    </a:moveTo>
                    <a:lnTo>
                      <a:pt x="15" y="57"/>
                    </a:lnTo>
                    <a:lnTo>
                      <a:pt x="30" y="90"/>
                    </a:lnTo>
                    <a:lnTo>
                      <a:pt x="50" y="128"/>
                    </a:lnTo>
                    <a:lnTo>
                      <a:pt x="70" y="166"/>
                    </a:lnTo>
                    <a:lnTo>
                      <a:pt x="89" y="198"/>
                    </a:lnTo>
                    <a:lnTo>
                      <a:pt x="107" y="221"/>
                    </a:lnTo>
                    <a:lnTo>
                      <a:pt x="120" y="230"/>
                    </a:lnTo>
                    <a:lnTo>
                      <a:pt x="156" y="219"/>
                    </a:lnTo>
                    <a:lnTo>
                      <a:pt x="173" y="207"/>
                    </a:lnTo>
                    <a:lnTo>
                      <a:pt x="124" y="0"/>
                    </a:lnTo>
                    <a:lnTo>
                      <a:pt x="91" y="35"/>
                    </a:lnTo>
                    <a:lnTo>
                      <a:pt x="38" y="25"/>
                    </a:lnTo>
                    <a:lnTo>
                      <a:pt x="0" y="25"/>
                    </a:lnTo>
                    <a:close/>
                  </a:path>
                </a:pathLst>
              </a:custGeom>
              <a:solidFill>
                <a:srgbClr val="FFD6C9"/>
              </a:solidFill>
              <a:ln w="9525">
                <a:noFill/>
                <a:round/>
                <a:headEnd/>
                <a:tailEnd/>
              </a:ln>
            </p:spPr>
            <p:txBody>
              <a:bodyPr/>
              <a:lstStyle/>
              <a:p>
                <a:endParaRPr lang="tr-TR"/>
              </a:p>
            </p:txBody>
          </p:sp>
          <p:sp>
            <p:nvSpPr>
              <p:cNvPr id="59469" name="Freeform 341"/>
              <p:cNvSpPr>
                <a:spLocks/>
              </p:cNvSpPr>
              <p:nvPr/>
            </p:nvSpPr>
            <p:spPr bwMode="auto">
              <a:xfrm>
                <a:off x="2967" y="1926"/>
                <a:ext cx="39" cy="35"/>
              </a:xfrm>
              <a:custGeom>
                <a:avLst/>
                <a:gdLst>
                  <a:gd name="T0" fmla="*/ 0 w 77"/>
                  <a:gd name="T1" fmla="*/ 0 h 70"/>
                  <a:gd name="T2" fmla="*/ 1 w 77"/>
                  <a:gd name="T3" fmla="*/ 1 h 70"/>
                  <a:gd name="T4" fmla="*/ 2 w 77"/>
                  <a:gd name="T5" fmla="*/ 1 h 70"/>
                  <a:gd name="T6" fmla="*/ 2 w 77"/>
                  <a:gd name="T7" fmla="*/ 1 h 70"/>
                  <a:gd name="T8" fmla="*/ 1 w 77"/>
                  <a:gd name="T9" fmla="*/ 1 h 70"/>
                  <a:gd name="T10" fmla="*/ 1 w 77"/>
                  <a:gd name="T11" fmla="*/ 1 h 70"/>
                  <a:gd name="T12" fmla="*/ 0 w 77"/>
                  <a:gd name="T13" fmla="*/ 0 h 70"/>
                  <a:gd name="T14" fmla="*/ 0 w 77"/>
                  <a:gd name="T15" fmla="*/ 0 h 7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70"/>
                  <a:gd name="T26" fmla="*/ 77 w 77"/>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70">
                    <a:moveTo>
                      <a:pt x="0" y="0"/>
                    </a:moveTo>
                    <a:lnTo>
                      <a:pt x="41" y="13"/>
                    </a:lnTo>
                    <a:lnTo>
                      <a:pt x="68" y="40"/>
                    </a:lnTo>
                    <a:lnTo>
                      <a:pt x="77" y="70"/>
                    </a:lnTo>
                    <a:lnTo>
                      <a:pt x="39" y="68"/>
                    </a:lnTo>
                    <a:lnTo>
                      <a:pt x="1" y="42"/>
                    </a:lnTo>
                    <a:lnTo>
                      <a:pt x="0" y="0"/>
                    </a:lnTo>
                    <a:close/>
                  </a:path>
                </a:pathLst>
              </a:custGeom>
              <a:solidFill>
                <a:srgbClr val="FFD6C9"/>
              </a:solidFill>
              <a:ln w="9525">
                <a:noFill/>
                <a:round/>
                <a:headEnd/>
                <a:tailEnd/>
              </a:ln>
            </p:spPr>
            <p:txBody>
              <a:bodyPr/>
              <a:lstStyle/>
              <a:p>
                <a:endParaRPr lang="tr-TR"/>
              </a:p>
            </p:txBody>
          </p:sp>
          <p:sp>
            <p:nvSpPr>
              <p:cNvPr id="59470" name="Freeform 342"/>
              <p:cNvSpPr>
                <a:spLocks/>
              </p:cNvSpPr>
              <p:nvPr/>
            </p:nvSpPr>
            <p:spPr bwMode="auto">
              <a:xfrm>
                <a:off x="2443" y="1828"/>
                <a:ext cx="977" cy="574"/>
              </a:xfrm>
              <a:custGeom>
                <a:avLst/>
                <a:gdLst>
                  <a:gd name="T0" fmla="*/ 10 w 1954"/>
                  <a:gd name="T1" fmla="*/ 4 h 1148"/>
                  <a:gd name="T2" fmla="*/ 18 w 1954"/>
                  <a:gd name="T3" fmla="*/ 1 h 1148"/>
                  <a:gd name="T4" fmla="*/ 20 w 1954"/>
                  <a:gd name="T5" fmla="*/ 1 h 1148"/>
                  <a:gd name="T6" fmla="*/ 25 w 1954"/>
                  <a:gd name="T7" fmla="*/ 2 h 1148"/>
                  <a:gd name="T8" fmla="*/ 28 w 1954"/>
                  <a:gd name="T9" fmla="*/ 4 h 1148"/>
                  <a:gd name="T10" fmla="*/ 30 w 1954"/>
                  <a:gd name="T11" fmla="*/ 7 h 1148"/>
                  <a:gd name="T12" fmla="*/ 30 w 1954"/>
                  <a:gd name="T13" fmla="*/ 11 h 1148"/>
                  <a:gd name="T14" fmla="*/ 29 w 1954"/>
                  <a:gd name="T15" fmla="*/ 13 h 1148"/>
                  <a:gd name="T16" fmla="*/ 28 w 1954"/>
                  <a:gd name="T17" fmla="*/ 12 h 1148"/>
                  <a:gd name="T18" fmla="*/ 27 w 1954"/>
                  <a:gd name="T19" fmla="*/ 9 h 1148"/>
                  <a:gd name="T20" fmla="*/ 25 w 1954"/>
                  <a:gd name="T21" fmla="*/ 7 h 1148"/>
                  <a:gd name="T22" fmla="*/ 22 w 1954"/>
                  <a:gd name="T23" fmla="*/ 5 h 1148"/>
                  <a:gd name="T24" fmla="*/ 20 w 1954"/>
                  <a:gd name="T25" fmla="*/ 3 h 1148"/>
                  <a:gd name="T26" fmla="*/ 21 w 1954"/>
                  <a:gd name="T27" fmla="*/ 5 h 1148"/>
                  <a:gd name="T28" fmla="*/ 23 w 1954"/>
                  <a:gd name="T29" fmla="*/ 6 h 1148"/>
                  <a:gd name="T30" fmla="*/ 27 w 1954"/>
                  <a:gd name="T31" fmla="*/ 10 h 1148"/>
                  <a:gd name="T32" fmla="*/ 25 w 1954"/>
                  <a:gd name="T33" fmla="*/ 12 h 1148"/>
                  <a:gd name="T34" fmla="*/ 20 w 1954"/>
                  <a:gd name="T35" fmla="*/ 9 h 1148"/>
                  <a:gd name="T36" fmla="*/ 23 w 1954"/>
                  <a:gd name="T37" fmla="*/ 11 h 1148"/>
                  <a:gd name="T38" fmla="*/ 23 w 1954"/>
                  <a:gd name="T39" fmla="*/ 14 h 1148"/>
                  <a:gd name="T40" fmla="*/ 21 w 1954"/>
                  <a:gd name="T41" fmla="*/ 13 h 1148"/>
                  <a:gd name="T42" fmla="*/ 17 w 1954"/>
                  <a:gd name="T43" fmla="*/ 10 h 1148"/>
                  <a:gd name="T44" fmla="*/ 20 w 1954"/>
                  <a:gd name="T45" fmla="*/ 13 h 1148"/>
                  <a:gd name="T46" fmla="*/ 21 w 1954"/>
                  <a:gd name="T47" fmla="*/ 15 h 1148"/>
                  <a:gd name="T48" fmla="*/ 19 w 1954"/>
                  <a:gd name="T49" fmla="*/ 18 h 1148"/>
                  <a:gd name="T50" fmla="*/ 19 w 1954"/>
                  <a:gd name="T51" fmla="*/ 18 h 1148"/>
                  <a:gd name="T52" fmla="*/ 17 w 1954"/>
                  <a:gd name="T53" fmla="*/ 16 h 1148"/>
                  <a:gd name="T54" fmla="*/ 15 w 1954"/>
                  <a:gd name="T55" fmla="*/ 14 h 1148"/>
                  <a:gd name="T56" fmla="*/ 14 w 1954"/>
                  <a:gd name="T57" fmla="*/ 15 h 1148"/>
                  <a:gd name="T58" fmla="*/ 12 w 1954"/>
                  <a:gd name="T59" fmla="*/ 15 h 1148"/>
                  <a:gd name="T60" fmla="*/ 12 w 1954"/>
                  <a:gd name="T61" fmla="*/ 16 h 1148"/>
                  <a:gd name="T62" fmla="*/ 9 w 1954"/>
                  <a:gd name="T63" fmla="*/ 17 h 1148"/>
                  <a:gd name="T64" fmla="*/ 9 w 1954"/>
                  <a:gd name="T65" fmla="*/ 17 h 1148"/>
                  <a:gd name="T66" fmla="*/ 5 w 1954"/>
                  <a:gd name="T67" fmla="*/ 16 h 1148"/>
                  <a:gd name="T68" fmla="*/ 0 w 1954"/>
                  <a:gd name="T69" fmla="*/ 17 h 1148"/>
                  <a:gd name="T70" fmla="*/ 6 w 1954"/>
                  <a:gd name="T71" fmla="*/ 18 h 1148"/>
                  <a:gd name="T72" fmla="*/ 14 w 1954"/>
                  <a:gd name="T73" fmla="*/ 15 h 1148"/>
                  <a:gd name="T74" fmla="*/ 18 w 1954"/>
                  <a:gd name="T75" fmla="*/ 18 h 1148"/>
                  <a:gd name="T76" fmla="*/ 20 w 1954"/>
                  <a:gd name="T77" fmla="*/ 18 h 1148"/>
                  <a:gd name="T78" fmla="*/ 23 w 1954"/>
                  <a:gd name="T79" fmla="*/ 15 h 1148"/>
                  <a:gd name="T80" fmla="*/ 24 w 1954"/>
                  <a:gd name="T81" fmla="*/ 14 h 1148"/>
                  <a:gd name="T82" fmla="*/ 25 w 1954"/>
                  <a:gd name="T83" fmla="*/ 14 h 1148"/>
                  <a:gd name="T84" fmla="*/ 25 w 1954"/>
                  <a:gd name="T85" fmla="*/ 12 h 1148"/>
                  <a:gd name="T86" fmla="*/ 27 w 1954"/>
                  <a:gd name="T87" fmla="*/ 12 h 1148"/>
                  <a:gd name="T88" fmla="*/ 28 w 1954"/>
                  <a:gd name="T89" fmla="*/ 13 h 1148"/>
                  <a:gd name="T90" fmla="*/ 30 w 1954"/>
                  <a:gd name="T91" fmla="*/ 11 h 1148"/>
                  <a:gd name="T92" fmla="*/ 31 w 1954"/>
                  <a:gd name="T93" fmla="*/ 9 h 1148"/>
                  <a:gd name="T94" fmla="*/ 29 w 1954"/>
                  <a:gd name="T95" fmla="*/ 5 h 1148"/>
                  <a:gd name="T96" fmla="*/ 28 w 1954"/>
                  <a:gd name="T97" fmla="*/ 4 h 1148"/>
                  <a:gd name="T98" fmla="*/ 26 w 1954"/>
                  <a:gd name="T99" fmla="*/ 3 h 1148"/>
                  <a:gd name="T100" fmla="*/ 23 w 1954"/>
                  <a:gd name="T101" fmla="*/ 2 h 1148"/>
                  <a:gd name="T102" fmla="*/ 19 w 1954"/>
                  <a:gd name="T103" fmla="*/ 1 h 1148"/>
                  <a:gd name="T104" fmla="*/ 17 w 1954"/>
                  <a:gd name="T105" fmla="*/ 1 h 1148"/>
                  <a:gd name="T106" fmla="*/ 14 w 1954"/>
                  <a:gd name="T107" fmla="*/ 2 h 1148"/>
                  <a:gd name="T108" fmla="*/ 8 w 1954"/>
                  <a:gd name="T109" fmla="*/ 5 h 1148"/>
                  <a:gd name="T110" fmla="*/ 5 w 1954"/>
                  <a:gd name="T111" fmla="*/ 6 h 1148"/>
                  <a:gd name="T112" fmla="*/ 3 w 1954"/>
                  <a:gd name="T113" fmla="*/ 5 h 1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54"/>
                  <a:gd name="T172" fmla="*/ 0 h 1148"/>
                  <a:gd name="T173" fmla="*/ 1954 w 1954"/>
                  <a:gd name="T174" fmla="*/ 1148 h 1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54" h="1148">
                    <a:moveTo>
                      <a:pt x="147" y="394"/>
                    </a:moveTo>
                    <a:lnTo>
                      <a:pt x="270" y="399"/>
                    </a:lnTo>
                    <a:lnTo>
                      <a:pt x="394" y="384"/>
                    </a:lnTo>
                    <a:lnTo>
                      <a:pt x="610" y="304"/>
                    </a:lnTo>
                    <a:lnTo>
                      <a:pt x="793" y="202"/>
                    </a:lnTo>
                    <a:lnTo>
                      <a:pt x="949" y="129"/>
                    </a:lnTo>
                    <a:lnTo>
                      <a:pt x="1015" y="101"/>
                    </a:lnTo>
                    <a:lnTo>
                      <a:pt x="1116" y="27"/>
                    </a:lnTo>
                    <a:lnTo>
                      <a:pt x="1139" y="17"/>
                    </a:lnTo>
                    <a:lnTo>
                      <a:pt x="1196" y="23"/>
                    </a:lnTo>
                    <a:lnTo>
                      <a:pt x="1232" y="42"/>
                    </a:lnTo>
                    <a:lnTo>
                      <a:pt x="1259" y="55"/>
                    </a:lnTo>
                    <a:lnTo>
                      <a:pt x="1335" y="80"/>
                    </a:lnTo>
                    <a:lnTo>
                      <a:pt x="1392" y="114"/>
                    </a:lnTo>
                    <a:lnTo>
                      <a:pt x="1464" y="139"/>
                    </a:lnTo>
                    <a:lnTo>
                      <a:pt x="1553" y="160"/>
                    </a:lnTo>
                    <a:lnTo>
                      <a:pt x="1654" y="205"/>
                    </a:lnTo>
                    <a:lnTo>
                      <a:pt x="1709" y="238"/>
                    </a:lnTo>
                    <a:lnTo>
                      <a:pt x="1764" y="266"/>
                    </a:lnTo>
                    <a:lnTo>
                      <a:pt x="1789" y="291"/>
                    </a:lnTo>
                    <a:lnTo>
                      <a:pt x="1823" y="337"/>
                    </a:lnTo>
                    <a:lnTo>
                      <a:pt x="1840" y="371"/>
                    </a:lnTo>
                    <a:lnTo>
                      <a:pt x="1863" y="420"/>
                    </a:lnTo>
                    <a:lnTo>
                      <a:pt x="1882" y="466"/>
                    </a:lnTo>
                    <a:lnTo>
                      <a:pt x="1891" y="485"/>
                    </a:lnTo>
                    <a:lnTo>
                      <a:pt x="1933" y="582"/>
                    </a:lnTo>
                    <a:lnTo>
                      <a:pt x="1933" y="639"/>
                    </a:lnTo>
                    <a:lnTo>
                      <a:pt x="1907" y="703"/>
                    </a:lnTo>
                    <a:lnTo>
                      <a:pt x="1880" y="741"/>
                    </a:lnTo>
                    <a:lnTo>
                      <a:pt x="1871" y="806"/>
                    </a:lnTo>
                    <a:lnTo>
                      <a:pt x="1850" y="844"/>
                    </a:lnTo>
                    <a:lnTo>
                      <a:pt x="1838" y="853"/>
                    </a:lnTo>
                    <a:lnTo>
                      <a:pt x="1819" y="861"/>
                    </a:lnTo>
                    <a:lnTo>
                      <a:pt x="1772" y="853"/>
                    </a:lnTo>
                    <a:lnTo>
                      <a:pt x="1760" y="829"/>
                    </a:lnTo>
                    <a:lnTo>
                      <a:pt x="1749" y="791"/>
                    </a:lnTo>
                    <a:lnTo>
                      <a:pt x="1757" y="703"/>
                    </a:lnTo>
                    <a:lnTo>
                      <a:pt x="1736" y="681"/>
                    </a:lnTo>
                    <a:lnTo>
                      <a:pt x="1696" y="637"/>
                    </a:lnTo>
                    <a:lnTo>
                      <a:pt x="1669" y="601"/>
                    </a:lnTo>
                    <a:lnTo>
                      <a:pt x="1633" y="549"/>
                    </a:lnTo>
                    <a:lnTo>
                      <a:pt x="1623" y="528"/>
                    </a:lnTo>
                    <a:lnTo>
                      <a:pt x="1631" y="489"/>
                    </a:lnTo>
                    <a:lnTo>
                      <a:pt x="1597" y="490"/>
                    </a:lnTo>
                    <a:lnTo>
                      <a:pt x="1532" y="449"/>
                    </a:lnTo>
                    <a:lnTo>
                      <a:pt x="1504" y="433"/>
                    </a:lnTo>
                    <a:lnTo>
                      <a:pt x="1437" y="376"/>
                    </a:lnTo>
                    <a:lnTo>
                      <a:pt x="1386" y="338"/>
                    </a:lnTo>
                    <a:lnTo>
                      <a:pt x="1384" y="304"/>
                    </a:lnTo>
                    <a:lnTo>
                      <a:pt x="1369" y="321"/>
                    </a:lnTo>
                    <a:lnTo>
                      <a:pt x="1338" y="310"/>
                    </a:lnTo>
                    <a:lnTo>
                      <a:pt x="1279" y="219"/>
                    </a:lnTo>
                    <a:lnTo>
                      <a:pt x="1295" y="255"/>
                    </a:lnTo>
                    <a:lnTo>
                      <a:pt x="1306" y="293"/>
                    </a:lnTo>
                    <a:lnTo>
                      <a:pt x="1314" y="304"/>
                    </a:lnTo>
                    <a:lnTo>
                      <a:pt x="1329" y="321"/>
                    </a:lnTo>
                    <a:lnTo>
                      <a:pt x="1348" y="335"/>
                    </a:lnTo>
                    <a:lnTo>
                      <a:pt x="1380" y="356"/>
                    </a:lnTo>
                    <a:lnTo>
                      <a:pt x="1409" y="378"/>
                    </a:lnTo>
                    <a:lnTo>
                      <a:pt x="1422" y="388"/>
                    </a:lnTo>
                    <a:lnTo>
                      <a:pt x="1527" y="471"/>
                    </a:lnTo>
                    <a:lnTo>
                      <a:pt x="1584" y="517"/>
                    </a:lnTo>
                    <a:lnTo>
                      <a:pt x="1660" y="603"/>
                    </a:lnTo>
                    <a:lnTo>
                      <a:pt x="1669" y="671"/>
                    </a:lnTo>
                    <a:lnTo>
                      <a:pt x="1637" y="738"/>
                    </a:lnTo>
                    <a:lnTo>
                      <a:pt x="1608" y="760"/>
                    </a:lnTo>
                    <a:lnTo>
                      <a:pt x="1566" y="777"/>
                    </a:lnTo>
                    <a:lnTo>
                      <a:pt x="1540" y="777"/>
                    </a:lnTo>
                    <a:lnTo>
                      <a:pt x="1511" y="751"/>
                    </a:lnTo>
                    <a:lnTo>
                      <a:pt x="1456" y="688"/>
                    </a:lnTo>
                    <a:lnTo>
                      <a:pt x="1249" y="540"/>
                    </a:lnTo>
                    <a:lnTo>
                      <a:pt x="1245" y="521"/>
                    </a:lnTo>
                    <a:lnTo>
                      <a:pt x="1224" y="532"/>
                    </a:lnTo>
                    <a:lnTo>
                      <a:pt x="1230" y="549"/>
                    </a:lnTo>
                    <a:lnTo>
                      <a:pt x="1287" y="582"/>
                    </a:lnTo>
                    <a:lnTo>
                      <a:pt x="1450" y="700"/>
                    </a:lnTo>
                    <a:lnTo>
                      <a:pt x="1506" y="758"/>
                    </a:lnTo>
                    <a:lnTo>
                      <a:pt x="1519" y="814"/>
                    </a:lnTo>
                    <a:lnTo>
                      <a:pt x="1496" y="884"/>
                    </a:lnTo>
                    <a:lnTo>
                      <a:pt x="1470" y="910"/>
                    </a:lnTo>
                    <a:lnTo>
                      <a:pt x="1430" y="945"/>
                    </a:lnTo>
                    <a:lnTo>
                      <a:pt x="1378" y="952"/>
                    </a:lnTo>
                    <a:lnTo>
                      <a:pt x="1338" y="899"/>
                    </a:lnTo>
                    <a:lnTo>
                      <a:pt x="1314" y="857"/>
                    </a:lnTo>
                    <a:lnTo>
                      <a:pt x="1146" y="776"/>
                    </a:lnTo>
                    <a:lnTo>
                      <a:pt x="1097" y="743"/>
                    </a:lnTo>
                    <a:lnTo>
                      <a:pt x="1089" y="709"/>
                    </a:lnTo>
                    <a:lnTo>
                      <a:pt x="1046" y="688"/>
                    </a:lnTo>
                    <a:lnTo>
                      <a:pt x="1049" y="713"/>
                    </a:lnTo>
                    <a:lnTo>
                      <a:pt x="1053" y="741"/>
                    </a:lnTo>
                    <a:lnTo>
                      <a:pt x="1127" y="779"/>
                    </a:lnTo>
                    <a:lnTo>
                      <a:pt x="1251" y="842"/>
                    </a:lnTo>
                    <a:lnTo>
                      <a:pt x="1289" y="867"/>
                    </a:lnTo>
                    <a:lnTo>
                      <a:pt x="1312" y="882"/>
                    </a:lnTo>
                    <a:lnTo>
                      <a:pt x="1336" y="928"/>
                    </a:lnTo>
                    <a:lnTo>
                      <a:pt x="1333" y="990"/>
                    </a:lnTo>
                    <a:lnTo>
                      <a:pt x="1327" y="1023"/>
                    </a:lnTo>
                    <a:lnTo>
                      <a:pt x="1268" y="1087"/>
                    </a:lnTo>
                    <a:lnTo>
                      <a:pt x="1215" y="1127"/>
                    </a:lnTo>
                    <a:lnTo>
                      <a:pt x="1186" y="1131"/>
                    </a:lnTo>
                    <a:lnTo>
                      <a:pt x="1152" y="1127"/>
                    </a:lnTo>
                    <a:lnTo>
                      <a:pt x="1133" y="1100"/>
                    </a:lnTo>
                    <a:lnTo>
                      <a:pt x="1162" y="1102"/>
                    </a:lnTo>
                    <a:lnTo>
                      <a:pt x="1196" y="1099"/>
                    </a:lnTo>
                    <a:lnTo>
                      <a:pt x="1181" y="1087"/>
                    </a:lnTo>
                    <a:lnTo>
                      <a:pt x="1112" y="1057"/>
                    </a:lnTo>
                    <a:lnTo>
                      <a:pt x="1099" y="1047"/>
                    </a:lnTo>
                    <a:lnTo>
                      <a:pt x="1065" y="1024"/>
                    </a:lnTo>
                    <a:lnTo>
                      <a:pt x="1029" y="1005"/>
                    </a:lnTo>
                    <a:lnTo>
                      <a:pt x="1006" y="996"/>
                    </a:lnTo>
                    <a:lnTo>
                      <a:pt x="975" y="988"/>
                    </a:lnTo>
                    <a:lnTo>
                      <a:pt x="907" y="928"/>
                    </a:lnTo>
                    <a:lnTo>
                      <a:pt x="928" y="975"/>
                    </a:lnTo>
                    <a:lnTo>
                      <a:pt x="886" y="973"/>
                    </a:lnTo>
                    <a:lnTo>
                      <a:pt x="835" y="952"/>
                    </a:lnTo>
                    <a:lnTo>
                      <a:pt x="856" y="975"/>
                    </a:lnTo>
                    <a:lnTo>
                      <a:pt x="829" y="983"/>
                    </a:lnTo>
                    <a:lnTo>
                      <a:pt x="781" y="988"/>
                    </a:lnTo>
                    <a:lnTo>
                      <a:pt x="761" y="994"/>
                    </a:lnTo>
                    <a:lnTo>
                      <a:pt x="761" y="1002"/>
                    </a:lnTo>
                    <a:lnTo>
                      <a:pt x="787" y="1007"/>
                    </a:lnTo>
                    <a:lnTo>
                      <a:pt x="740" y="1019"/>
                    </a:lnTo>
                    <a:lnTo>
                      <a:pt x="688" y="998"/>
                    </a:lnTo>
                    <a:lnTo>
                      <a:pt x="717" y="1024"/>
                    </a:lnTo>
                    <a:lnTo>
                      <a:pt x="696" y="1043"/>
                    </a:lnTo>
                    <a:lnTo>
                      <a:pt x="648" y="1055"/>
                    </a:lnTo>
                    <a:lnTo>
                      <a:pt x="620" y="1066"/>
                    </a:lnTo>
                    <a:lnTo>
                      <a:pt x="565" y="1051"/>
                    </a:lnTo>
                    <a:lnTo>
                      <a:pt x="589" y="1074"/>
                    </a:lnTo>
                    <a:lnTo>
                      <a:pt x="555" y="1078"/>
                    </a:lnTo>
                    <a:lnTo>
                      <a:pt x="485" y="1032"/>
                    </a:lnTo>
                    <a:lnTo>
                      <a:pt x="513" y="1074"/>
                    </a:lnTo>
                    <a:lnTo>
                      <a:pt x="536" y="1087"/>
                    </a:lnTo>
                    <a:lnTo>
                      <a:pt x="453" y="1099"/>
                    </a:lnTo>
                    <a:lnTo>
                      <a:pt x="350" y="1087"/>
                    </a:lnTo>
                    <a:lnTo>
                      <a:pt x="301" y="1024"/>
                    </a:lnTo>
                    <a:lnTo>
                      <a:pt x="297" y="1051"/>
                    </a:lnTo>
                    <a:lnTo>
                      <a:pt x="65" y="1024"/>
                    </a:lnTo>
                    <a:lnTo>
                      <a:pt x="2" y="1032"/>
                    </a:lnTo>
                    <a:lnTo>
                      <a:pt x="0" y="1064"/>
                    </a:lnTo>
                    <a:lnTo>
                      <a:pt x="297" y="1070"/>
                    </a:lnTo>
                    <a:lnTo>
                      <a:pt x="329" y="1093"/>
                    </a:lnTo>
                    <a:lnTo>
                      <a:pt x="346" y="1106"/>
                    </a:lnTo>
                    <a:lnTo>
                      <a:pt x="361" y="1114"/>
                    </a:lnTo>
                    <a:lnTo>
                      <a:pt x="500" y="1114"/>
                    </a:lnTo>
                    <a:lnTo>
                      <a:pt x="648" y="1074"/>
                    </a:lnTo>
                    <a:lnTo>
                      <a:pt x="812" y="1019"/>
                    </a:lnTo>
                    <a:lnTo>
                      <a:pt x="880" y="994"/>
                    </a:lnTo>
                    <a:lnTo>
                      <a:pt x="949" y="1009"/>
                    </a:lnTo>
                    <a:lnTo>
                      <a:pt x="1065" y="1074"/>
                    </a:lnTo>
                    <a:lnTo>
                      <a:pt x="1076" y="1099"/>
                    </a:lnTo>
                    <a:lnTo>
                      <a:pt x="1095" y="1127"/>
                    </a:lnTo>
                    <a:lnTo>
                      <a:pt x="1146" y="1144"/>
                    </a:lnTo>
                    <a:lnTo>
                      <a:pt x="1211" y="1148"/>
                    </a:lnTo>
                    <a:lnTo>
                      <a:pt x="1236" y="1133"/>
                    </a:lnTo>
                    <a:lnTo>
                      <a:pt x="1264" y="1112"/>
                    </a:lnTo>
                    <a:lnTo>
                      <a:pt x="1295" y="1087"/>
                    </a:lnTo>
                    <a:lnTo>
                      <a:pt x="1338" y="1040"/>
                    </a:lnTo>
                    <a:lnTo>
                      <a:pt x="1363" y="969"/>
                    </a:lnTo>
                    <a:lnTo>
                      <a:pt x="1420" y="966"/>
                    </a:lnTo>
                    <a:lnTo>
                      <a:pt x="1439" y="954"/>
                    </a:lnTo>
                    <a:lnTo>
                      <a:pt x="1475" y="931"/>
                    </a:lnTo>
                    <a:lnTo>
                      <a:pt x="1508" y="901"/>
                    </a:lnTo>
                    <a:lnTo>
                      <a:pt x="1521" y="882"/>
                    </a:lnTo>
                    <a:lnTo>
                      <a:pt x="1553" y="899"/>
                    </a:lnTo>
                    <a:lnTo>
                      <a:pt x="1587" y="907"/>
                    </a:lnTo>
                    <a:lnTo>
                      <a:pt x="1587" y="895"/>
                    </a:lnTo>
                    <a:lnTo>
                      <a:pt x="1572" y="888"/>
                    </a:lnTo>
                    <a:lnTo>
                      <a:pt x="1549" y="874"/>
                    </a:lnTo>
                    <a:lnTo>
                      <a:pt x="1534" y="833"/>
                    </a:lnTo>
                    <a:lnTo>
                      <a:pt x="1527" y="798"/>
                    </a:lnTo>
                    <a:lnTo>
                      <a:pt x="1566" y="795"/>
                    </a:lnTo>
                    <a:lnTo>
                      <a:pt x="1633" y="760"/>
                    </a:lnTo>
                    <a:lnTo>
                      <a:pt x="1654" y="743"/>
                    </a:lnTo>
                    <a:lnTo>
                      <a:pt x="1665" y="779"/>
                    </a:lnTo>
                    <a:lnTo>
                      <a:pt x="1675" y="806"/>
                    </a:lnTo>
                    <a:lnTo>
                      <a:pt x="1688" y="823"/>
                    </a:lnTo>
                    <a:lnTo>
                      <a:pt x="1709" y="836"/>
                    </a:lnTo>
                    <a:lnTo>
                      <a:pt x="1737" y="850"/>
                    </a:lnTo>
                    <a:lnTo>
                      <a:pt x="1774" y="867"/>
                    </a:lnTo>
                    <a:lnTo>
                      <a:pt x="1823" y="876"/>
                    </a:lnTo>
                    <a:lnTo>
                      <a:pt x="1869" y="848"/>
                    </a:lnTo>
                    <a:lnTo>
                      <a:pt x="1890" y="806"/>
                    </a:lnTo>
                    <a:lnTo>
                      <a:pt x="1897" y="745"/>
                    </a:lnTo>
                    <a:lnTo>
                      <a:pt x="1914" y="719"/>
                    </a:lnTo>
                    <a:lnTo>
                      <a:pt x="1935" y="675"/>
                    </a:lnTo>
                    <a:lnTo>
                      <a:pt x="1954" y="616"/>
                    </a:lnTo>
                    <a:lnTo>
                      <a:pt x="1943" y="576"/>
                    </a:lnTo>
                    <a:lnTo>
                      <a:pt x="1928" y="532"/>
                    </a:lnTo>
                    <a:lnTo>
                      <a:pt x="1907" y="479"/>
                    </a:lnTo>
                    <a:lnTo>
                      <a:pt x="1863" y="384"/>
                    </a:lnTo>
                    <a:lnTo>
                      <a:pt x="1848" y="348"/>
                    </a:lnTo>
                    <a:lnTo>
                      <a:pt x="1831" y="318"/>
                    </a:lnTo>
                    <a:lnTo>
                      <a:pt x="1814" y="295"/>
                    </a:lnTo>
                    <a:lnTo>
                      <a:pt x="1789" y="274"/>
                    </a:lnTo>
                    <a:lnTo>
                      <a:pt x="1758" y="251"/>
                    </a:lnTo>
                    <a:lnTo>
                      <a:pt x="1734" y="232"/>
                    </a:lnTo>
                    <a:lnTo>
                      <a:pt x="1722" y="224"/>
                    </a:lnTo>
                    <a:lnTo>
                      <a:pt x="1675" y="202"/>
                    </a:lnTo>
                    <a:lnTo>
                      <a:pt x="1637" y="183"/>
                    </a:lnTo>
                    <a:lnTo>
                      <a:pt x="1604" y="167"/>
                    </a:lnTo>
                    <a:lnTo>
                      <a:pt x="1570" y="154"/>
                    </a:lnTo>
                    <a:lnTo>
                      <a:pt x="1527" y="139"/>
                    </a:lnTo>
                    <a:lnTo>
                      <a:pt x="1471" y="122"/>
                    </a:lnTo>
                    <a:lnTo>
                      <a:pt x="1397" y="93"/>
                    </a:lnTo>
                    <a:lnTo>
                      <a:pt x="1335" y="57"/>
                    </a:lnTo>
                    <a:lnTo>
                      <a:pt x="1268" y="42"/>
                    </a:lnTo>
                    <a:lnTo>
                      <a:pt x="1198" y="6"/>
                    </a:lnTo>
                    <a:lnTo>
                      <a:pt x="1167" y="0"/>
                    </a:lnTo>
                    <a:lnTo>
                      <a:pt x="1125" y="2"/>
                    </a:lnTo>
                    <a:lnTo>
                      <a:pt x="1108" y="14"/>
                    </a:lnTo>
                    <a:lnTo>
                      <a:pt x="1086" y="27"/>
                    </a:lnTo>
                    <a:lnTo>
                      <a:pt x="1057" y="44"/>
                    </a:lnTo>
                    <a:lnTo>
                      <a:pt x="1025" y="76"/>
                    </a:lnTo>
                    <a:lnTo>
                      <a:pt x="935" y="114"/>
                    </a:lnTo>
                    <a:lnTo>
                      <a:pt x="873" y="143"/>
                    </a:lnTo>
                    <a:lnTo>
                      <a:pt x="789" y="181"/>
                    </a:lnTo>
                    <a:lnTo>
                      <a:pt x="719" y="226"/>
                    </a:lnTo>
                    <a:lnTo>
                      <a:pt x="618" y="281"/>
                    </a:lnTo>
                    <a:lnTo>
                      <a:pt x="498" y="325"/>
                    </a:lnTo>
                    <a:lnTo>
                      <a:pt x="456" y="340"/>
                    </a:lnTo>
                    <a:lnTo>
                      <a:pt x="392" y="363"/>
                    </a:lnTo>
                    <a:lnTo>
                      <a:pt x="312" y="376"/>
                    </a:lnTo>
                    <a:lnTo>
                      <a:pt x="259" y="384"/>
                    </a:lnTo>
                    <a:lnTo>
                      <a:pt x="188" y="384"/>
                    </a:lnTo>
                    <a:lnTo>
                      <a:pt x="185" y="357"/>
                    </a:lnTo>
                    <a:lnTo>
                      <a:pt x="181" y="354"/>
                    </a:lnTo>
                    <a:lnTo>
                      <a:pt x="158" y="363"/>
                    </a:lnTo>
                    <a:lnTo>
                      <a:pt x="143" y="386"/>
                    </a:lnTo>
                    <a:lnTo>
                      <a:pt x="147" y="394"/>
                    </a:lnTo>
                    <a:close/>
                  </a:path>
                </a:pathLst>
              </a:custGeom>
              <a:solidFill>
                <a:srgbClr val="000000"/>
              </a:solidFill>
              <a:ln w="9525">
                <a:noFill/>
                <a:round/>
                <a:headEnd/>
                <a:tailEnd/>
              </a:ln>
            </p:spPr>
            <p:txBody>
              <a:bodyPr/>
              <a:lstStyle/>
              <a:p>
                <a:endParaRPr lang="tr-TR"/>
              </a:p>
            </p:txBody>
          </p:sp>
          <p:sp>
            <p:nvSpPr>
              <p:cNvPr id="59471" name="Freeform 343"/>
              <p:cNvSpPr>
                <a:spLocks/>
              </p:cNvSpPr>
              <p:nvPr/>
            </p:nvSpPr>
            <p:spPr bwMode="auto">
              <a:xfrm>
                <a:off x="2559" y="2037"/>
                <a:ext cx="67" cy="48"/>
              </a:xfrm>
              <a:custGeom>
                <a:avLst/>
                <a:gdLst>
                  <a:gd name="T0" fmla="*/ 3 w 133"/>
                  <a:gd name="T1" fmla="*/ 1 h 95"/>
                  <a:gd name="T2" fmla="*/ 2 w 133"/>
                  <a:gd name="T3" fmla="*/ 1 h 95"/>
                  <a:gd name="T4" fmla="*/ 2 w 133"/>
                  <a:gd name="T5" fmla="*/ 2 h 95"/>
                  <a:gd name="T6" fmla="*/ 1 w 133"/>
                  <a:gd name="T7" fmla="*/ 2 h 95"/>
                  <a:gd name="T8" fmla="*/ 0 w 133"/>
                  <a:gd name="T9" fmla="*/ 1 h 95"/>
                  <a:gd name="T10" fmla="*/ 1 w 133"/>
                  <a:gd name="T11" fmla="*/ 1 h 95"/>
                  <a:gd name="T12" fmla="*/ 2 w 133"/>
                  <a:gd name="T13" fmla="*/ 0 h 95"/>
                  <a:gd name="T14" fmla="*/ 3 w 133"/>
                  <a:gd name="T15" fmla="*/ 1 h 95"/>
                  <a:gd name="T16" fmla="*/ 3 w 133"/>
                  <a:gd name="T17" fmla="*/ 1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95"/>
                  <a:gd name="T29" fmla="*/ 133 w 133"/>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95">
                    <a:moveTo>
                      <a:pt x="133" y="10"/>
                    </a:moveTo>
                    <a:lnTo>
                      <a:pt x="101" y="38"/>
                    </a:lnTo>
                    <a:lnTo>
                      <a:pt x="93" y="95"/>
                    </a:lnTo>
                    <a:lnTo>
                      <a:pt x="42" y="78"/>
                    </a:lnTo>
                    <a:lnTo>
                      <a:pt x="0" y="15"/>
                    </a:lnTo>
                    <a:lnTo>
                      <a:pt x="25" y="8"/>
                    </a:lnTo>
                    <a:lnTo>
                      <a:pt x="76" y="0"/>
                    </a:lnTo>
                    <a:lnTo>
                      <a:pt x="133" y="10"/>
                    </a:lnTo>
                    <a:close/>
                  </a:path>
                </a:pathLst>
              </a:custGeom>
              <a:solidFill>
                <a:srgbClr val="FFB5A8"/>
              </a:solidFill>
              <a:ln w="9525">
                <a:noFill/>
                <a:round/>
                <a:headEnd/>
                <a:tailEnd/>
              </a:ln>
            </p:spPr>
            <p:txBody>
              <a:bodyPr/>
              <a:lstStyle/>
              <a:p>
                <a:endParaRPr lang="tr-TR"/>
              </a:p>
            </p:txBody>
          </p:sp>
          <p:sp>
            <p:nvSpPr>
              <p:cNvPr id="59472" name="Freeform 344"/>
              <p:cNvSpPr>
                <a:spLocks/>
              </p:cNvSpPr>
              <p:nvPr/>
            </p:nvSpPr>
            <p:spPr bwMode="auto">
              <a:xfrm>
                <a:off x="2794" y="2079"/>
                <a:ext cx="54" cy="39"/>
              </a:xfrm>
              <a:custGeom>
                <a:avLst/>
                <a:gdLst>
                  <a:gd name="T0" fmla="*/ 2 w 108"/>
                  <a:gd name="T1" fmla="*/ 1 h 78"/>
                  <a:gd name="T2" fmla="*/ 2 w 108"/>
                  <a:gd name="T3" fmla="*/ 1 h 78"/>
                  <a:gd name="T4" fmla="*/ 2 w 108"/>
                  <a:gd name="T5" fmla="*/ 1 h 78"/>
                  <a:gd name="T6" fmla="*/ 2 w 108"/>
                  <a:gd name="T7" fmla="*/ 1 h 78"/>
                  <a:gd name="T8" fmla="*/ 1 w 108"/>
                  <a:gd name="T9" fmla="*/ 1 h 78"/>
                  <a:gd name="T10" fmla="*/ 0 w 108"/>
                  <a:gd name="T11" fmla="*/ 1 h 78"/>
                  <a:gd name="T12" fmla="*/ 1 w 108"/>
                  <a:gd name="T13" fmla="*/ 0 h 78"/>
                  <a:gd name="T14" fmla="*/ 1 w 108"/>
                  <a:gd name="T15" fmla="*/ 1 h 78"/>
                  <a:gd name="T16" fmla="*/ 2 w 108"/>
                  <a:gd name="T17" fmla="*/ 1 h 78"/>
                  <a:gd name="T18" fmla="*/ 2 w 108"/>
                  <a:gd name="T19" fmla="*/ 1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78"/>
                  <a:gd name="T32" fmla="*/ 108 w 108"/>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78">
                    <a:moveTo>
                      <a:pt x="102" y="15"/>
                    </a:moveTo>
                    <a:lnTo>
                      <a:pt x="108" y="26"/>
                    </a:lnTo>
                    <a:lnTo>
                      <a:pt x="102" y="51"/>
                    </a:lnTo>
                    <a:lnTo>
                      <a:pt x="72" y="78"/>
                    </a:lnTo>
                    <a:lnTo>
                      <a:pt x="30" y="44"/>
                    </a:lnTo>
                    <a:lnTo>
                      <a:pt x="0" y="30"/>
                    </a:lnTo>
                    <a:lnTo>
                      <a:pt x="30" y="0"/>
                    </a:lnTo>
                    <a:lnTo>
                      <a:pt x="60" y="7"/>
                    </a:lnTo>
                    <a:lnTo>
                      <a:pt x="102" y="15"/>
                    </a:lnTo>
                    <a:close/>
                  </a:path>
                </a:pathLst>
              </a:custGeom>
              <a:solidFill>
                <a:srgbClr val="C7695C"/>
              </a:solidFill>
              <a:ln w="9525">
                <a:noFill/>
                <a:round/>
                <a:headEnd/>
                <a:tailEnd/>
              </a:ln>
            </p:spPr>
            <p:txBody>
              <a:bodyPr/>
              <a:lstStyle/>
              <a:p>
                <a:endParaRPr lang="tr-TR"/>
              </a:p>
            </p:txBody>
          </p:sp>
        </p:grpSp>
      </p:grpSp>
      <p:sp>
        <p:nvSpPr>
          <p:cNvPr id="54623" name="WordArt 351"/>
          <p:cNvSpPr>
            <a:spLocks noChangeArrowheads="1" noChangeShapeType="1" noTextEdit="1"/>
          </p:cNvSpPr>
          <p:nvPr/>
        </p:nvSpPr>
        <p:spPr bwMode="auto">
          <a:xfrm rot="-1960134">
            <a:off x="1416050" y="2509838"/>
            <a:ext cx="1663700" cy="314325"/>
          </a:xfrm>
          <a:prstGeom prst="rect">
            <a:avLst/>
          </a:prstGeom>
        </p:spPr>
        <p:txBody>
          <a:bodyPr spcFirstLastPara="1" wrap="none" fromWordArt="1">
            <a:prstTxWarp prst="textArchUp">
              <a:avLst>
                <a:gd name="adj" fmla="val 10800004"/>
              </a:avLst>
            </a:prstTxWarp>
          </a:bodyPr>
          <a:lstStyle/>
          <a:p>
            <a:pPr algn="ctr"/>
            <a:r>
              <a:rPr lang="tr-TR" kern="10">
                <a:ln w="9525">
                  <a:solidFill>
                    <a:srgbClr val="000000"/>
                  </a:solidFill>
                  <a:round/>
                  <a:headEnd/>
                  <a:tailEnd/>
                </a:ln>
                <a:solidFill>
                  <a:srgbClr val="0000FF"/>
                </a:solidFill>
                <a:latin typeface="Arial Black"/>
              </a:rPr>
              <a:t>Harf Bilgisi</a:t>
            </a:r>
          </a:p>
        </p:txBody>
      </p:sp>
      <p:sp>
        <p:nvSpPr>
          <p:cNvPr id="54624" name="WordArt 352"/>
          <p:cNvSpPr>
            <a:spLocks noChangeArrowheads="1" noChangeShapeType="1" noTextEdit="1"/>
          </p:cNvSpPr>
          <p:nvPr/>
        </p:nvSpPr>
        <p:spPr bwMode="auto">
          <a:xfrm rot="300038">
            <a:off x="3302000" y="2112963"/>
            <a:ext cx="1663700" cy="254000"/>
          </a:xfrm>
          <a:prstGeom prst="rect">
            <a:avLst/>
          </a:prstGeom>
        </p:spPr>
        <p:txBody>
          <a:bodyPr spcFirstLastPara="1" wrap="none" fromWordArt="1">
            <a:prstTxWarp prst="textArchUp">
              <a:avLst>
                <a:gd name="adj" fmla="val 10800004"/>
              </a:avLst>
            </a:prstTxWarp>
          </a:bodyPr>
          <a:lstStyle/>
          <a:p>
            <a:pPr algn="ctr"/>
            <a:r>
              <a:rPr lang="tr-TR" kern="10">
                <a:ln w="9525">
                  <a:solidFill>
                    <a:srgbClr val="000000"/>
                  </a:solidFill>
                  <a:round/>
                  <a:headEnd/>
                  <a:tailEnd/>
                </a:ln>
                <a:solidFill>
                  <a:srgbClr val="FF0000"/>
                </a:solidFill>
                <a:latin typeface="Arial Black"/>
              </a:rPr>
              <a:t>Ses Bilgisi </a:t>
            </a:r>
          </a:p>
        </p:txBody>
      </p:sp>
      <p:sp>
        <p:nvSpPr>
          <p:cNvPr id="54627" name="Text Box 355"/>
          <p:cNvSpPr txBox="1">
            <a:spLocks noChangeArrowheads="1"/>
          </p:cNvSpPr>
          <p:nvPr/>
        </p:nvSpPr>
        <p:spPr bwMode="auto">
          <a:xfrm>
            <a:off x="5270500" y="4127500"/>
            <a:ext cx="1828800" cy="376238"/>
          </a:xfrm>
          <a:prstGeom prst="rect">
            <a:avLst/>
          </a:prstGeom>
          <a:solidFill>
            <a:srgbClr val="FABDA4"/>
          </a:solidFill>
          <a:ln w="9525">
            <a:solidFill>
              <a:schemeClr val="bg2"/>
            </a:solidFill>
            <a:prstDash val="dash"/>
            <a:miter lim="800000"/>
            <a:headEnd/>
            <a:tailEnd/>
          </a:ln>
        </p:spPr>
        <p:txBody>
          <a:bodyPr>
            <a:spAutoFit/>
          </a:bodyPr>
          <a:lstStyle/>
          <a:p>
            <a:pPr>
              <a:spcBef>
                <a:spcPct val="50000"/>
              </a:spcBef>
            </a:pPr>
            <a:r>
              <a:rPr lang="en-US">
                <a:latin typeface="Arial" pitchFamily="34" charset="0"/>
              </a:rPr>
              <a:t>Harf Tanıma</a:t>
            </a:r>
          </a:p>
        </p:txBody>
      </p:sp>
      <p:sp>
        <p:nvSpPr>
          <p:cNvPr id="54628" name="WordArt 356"/>
          <p:cNvSpPr>
            <a:spLocks noChangeArrowheads="1" noChangeShapeType="1" noTextEdit="1"/>
          </p:cNvSpPr>
          <p:nvPr/>
        </p:nvSpPr>
        <p:spPr bwMode="auto">
          <a:xfrm>
            <a:off x="5491163" y="436563"/>
            <a:ext cx="2911475" cy="371475"/>
          </a:xfrm>
          <a:prstGeom prst="rect">
            <a:avLst/>
          </a:prstGeom>
        </p:spPr>
        <p:txBody>
          <a:bodyPr wrap="none" fromWordArt="1">
            <a:prstTxWarp prst="textPlain">
              <a:avLst>
                <a:gd name="adj" fmla="val 50000"/>
              </a:avLst>
            </a:prstTxWarp>
          </a:bodyPr>
          <a:lstStyle/>
          <a:p>
            <a:pPr algn="ctr"/>
            <a:r>
              <a:rPr lang="tr-TR" sz="2000" kern="10">
                <a:ln w="9525">
                  <a:solidFill>
                    <a:srgbClr val="000000"/>
                  </a:solidFill>
                  <a:round/>
                  <a:headEnd/>
                  <a:tailEnd/>
                </a:ln>
                <a:solidFill>
                  <a:srgbClr val="DDDDDD"/>
                </a:solidFill>
                <a:latin typeface="Arial Black"/>
              </a:rPr>
              <a:t>Sesbilgisel yol </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628"/>
                                        </p:tgtEl>
                                        <p:attrNameLst>
                                          <p:attrName>style.visibility</p:attrName>
                                        </p:attrNameLst>
                                      </p:cBhvr>
                                      <p:to>
                                        <p:strVal val="visible"/>
                                      </p:to>
                                    </p:set>
                                    <p:animEffect transition="in" filter="fade">
                                      <p:cBhvr>
                                        <p:cTn id="7" dur="1000"/>
                                        <p:tgtEl>
                                          <p:spTgt spid="5462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54458"/>
                                        </p:tgtEl>
                                        <p:attrNameLst>
                                          <p:attrName>style.visibility</p:attrName>
                                        </p:attrNameLst>
                                      </p:cBhvr>
                                      <p:to>
                                        <p:strVal val="visible"/>
                                      </p:to>
                                    </p:set>
                                    <p:animEffect transition="in" filter="fade">
                                      <p:cBhvr>
                                        <p:cTn id="16" dur="2000"/>
                                        <p:tgtEl>
                                          <p:spTgt spid="54458"/>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4406"/>
                                        </p:tgtEl>
                                        <p:attrNameLst>
                                          <p:attrName>style.visibility</p:attrName>
                                        </p:attrNameLst>
                                      </p:cBhvr>
                                      <p:to>
                                        <p:strVal val="visible"/>
                                      </p:to>
                                    </p:set>
                                    <p:animEffect transition="in" filter="fade">
                                      <p:cBhvr>
                                        <p:cTn id="22" dur="2000"/>
                                        <p:tgtEl>
                                          <p:spTgt spid="544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623"/>
                                        </p:tgtEl>
                                        <p:attrNameLst>
                                          <p:attrName>style.visibility</p:attrName>
                                        </p:attrNameLst>
                                      </p:cBhvr>
                                      <p:to>
                                        <p:strVal val="visible"/>
                                      </p:to>
                                    </p:set>
                                    <p:animEffect transition="in" filter="fade">
                                      <p:cBhvr>
                                        <p:cTn id="27" dur="1000"/>
                                        <p:tgtEl>
                                          <p:spTgt spid="546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repeatCount="3000" fill="hold" grpId="0" nodeType="clickEffect">
                                  <p:stCondLst>
                                    <p:cond delay="0"/>
                                  </p:stCondLst>
                                  <p:childTnLst>
                                    <p:set>
                                      <p:cBhvr>
                                        <p:cTn id="31" dur="1" fill="hold">
                                          <p:stCondLst>
                                            <p:cond delay="0"/>
                                          </p:stCondLst>
                                        </p:cTn>
                                        <p:tgtEl>
                                          <p:spTgt spid="54489"/>
                                        </p:tgtEl>
                                        <p:attrNameLst>
                                          <p:attrName>style.visibility</p:attrName>
                                        </p:attrNameLst>
                                      </p:cBhvr>
                                      <p:to>
                                        <p:strVal val="visible"/>
                                      </p:to>
                                    </p:set>
                                    <p:animEffect transition="in" filter="strips(downLeft)">
                                      <p:cBhvr>
                                        <p:cTn id="32" dur="500"/>
                                        <p:tgtEl>
                                          <p:spTgt spid="54489"/>
                                        </p:tgtEl>
                                      </p:cBhvr>
                                    </p:animEffect>
                                  </p:childTnLst>
                                </p:cTn>
                              </p:par>
                            </p:childTnLst>
                          </p:cTn>
                        </p:par>
                        <p:par>
                          <p:cTn id="33" fill="hold" nodeType="afterGroup">
                            <p:stCondLst>
                              <p:cond delay="1500"/>
                            </p:stCondLst>
                            <p:childTnLst>
                              <p:par>
                                <p:cTn id="34" presetID="1" presetClass="entr" presetSubtype="0" fill="hold" grpId="1" nodeType="afterEffect">
                                  <p:stCondLst>
                                    <p:cond delay="0"/>
                                  </p:stCondLst>
                                  <p:childTnLst>
                                    <p:set>
                                      <p:cBhvr>
                                        <p:cTn id="35" dur="1" fill="hold">
                                          <p:stCondLst>
                                            <p:cond delay="0"/>
                                          </p:stCondLst>
                                        </p:cTn>
                                        <p:tgtEl>
                                          <p:spTgt spid="54407"/>
                                        </p:tgtEl>
                                        <p:attrNameLst>
                                          <p:attrName>style.visibility</p:attrName>
                                        </p:attrNameLst>
                                      </p:cBhvr>
                                      <p:to>
                                        <p:strVal val="visible"/>
                                      </p:to>
                                    </p:set>
                                  </p:childTnLst>
                                </p:cTn>
                              </p:par>
                            </p:childTnLst>
                          </p:cTn>
                        </p:par>
                        <p:par>
                          <p:cTn id="36" fill="hold" nodeType="afterGroup">
                            <p:stCondLst>
                              <p:cond delay="1500"/>
                            </p:stCondLst>
                            <p:childTnLst>
                              <p:par>
                                <p:cTn id="37" presetID="56" presetClass="path" presetSubtype="0" accel="50000" decel="50000" fill="hold" grpId="0" nodeType="afterEffect">
                                  <p:stCondLst>
                                    <p:cond delay="0"/>
                                  </p:stCondLst>
                                  <p:childTnLst>
                                    <p:animMotion origin="layout" path="M 0.00382 1.85185E-6 L 0.18559 -0.28912 " pathEditMode="relative" rAng="0" ptsTypes="AA">
                                      <p:cBhvr>
                                        <p:cTn id="38" dur="1000" fill="hold"/>
                                        <p:tgtEl>
                                          <p:spTgt spid="54407"/>
                                        </p:tgtEl>
                                        <p:attrNameLst>
                                          <p:attrName>ppt_x</p:attrName>
                                          <p:attrName>ppt_y</p:attrName>
                                        </p:attrNameLst>
                                      </p:cBhvr>
                                      <p:rCtr x="91" y="-145"/>
                                    </p:animMotion>
                                  </p:childTnLst>
                                  <p:subTnLst>
                                    <p:set>
                                      <p:cBhvr override="childStyle">
                                        <p:cTn dur="1" fill="hold" display="0" masterRel="sameClick" afterEffect="1">
                                          <p:stCondLst>
                                            <p:cond evt="end" delay="0">
                                              <p:tn val="37"/>
                                            </p:cond>
                                          </p:stCondLst>
                                        </p:cTn>
                                        <p:tgtEl>
                                          <p:spTgt spid="54407"/>
                                        </p:tgtEl>
                                        <p:attrNameLst>
                                          <p:attrName>style.visibility</p:attrName>
                                        </p:attrNameLst>
                                      </p:cBhvr>
                                      <p:to>
                                        <p:strVal val="hidden"/>
                                      </p:to>
                                    </p:set>
                                  </p:subTnLst>
                                </p:cTn>
                              </p:par>
                            </p:childTnLst>
                          </p:cTn>
                        </p:par>
                        <p:par>
                          <p:cTn id="39" fill="hold" nodeType="afterGroup">
                            <p:stCondLst>
                              <p:cond delay="2500"/>
                            </p:stCondLst>
                            <p:childTnLst>
                              <p:par>
                                <p:cTn id="40" presetID="10" presetClass="exit" presetSubtype="0" fill="hold" grpId="1" nodeType="afterEffect">
                                  <p:stCondLst>
                                    <p:cond delay="0"/>
                                  </p:stCondLst>
                                  <p:childTnLst>
                                    <p:animEffect transition="out" filter="fade">
                                      <p:cBhvr>
                                        <p:cTn id="41" dur="500"/>
                                        <p:tgtEl>
                                          <p:spTgt spid="54489"/>
                                        </p:tgtEl>
                                      </p:cBhvr>
                                    </p:animEffect>
                                    <p:set>
                                      <p:cBhvr>
                                        <p:cTn id="42" dur="1" fill="hold">
                                          <p:stCondLst>
                                            <p:cond delay="499"/>
                                          </p:stCondLst>
                                        </p:cTn>
                                        <p:tgtEl>
                                          <p:spTgt spid="54489"/>
                                        </p:tgtEl>
                                        <p:attrNameLst>
                                          <p:attrName>style.visibility</p:attrName>
                                        </p:attrNameLst>
                                      </p:cBhvr>
                                      <p:to>
                                        <p:strVal val="hidden"/>
                                      </p:to>
                                    </p:set>
                                  </p:childTnLst>
                                </p:cTn>
                              </p:par>
                            </p:childTnLst>
                          </p:cTn>
                        </p:par>
                        <p:par>
                          <p:cTn id="43" fill="hold" nodeType="afterGroup">
                            <p:stCondLst>
                              <p:cond delay="3000"/>
                            </p:stCondLst>
                            <p:childTnLst>
                              <p:par>
                                <p:cTn id="44" presetID="10" presetClass="entr" presetSubtype="0" fill="hold" grpId="1" nodeType="afterEffect">
                                  <p:stCondLst>
                                    <p:cond delay="0"/>
                                  </p:stCondLst>
                                  <p:childTnLst>
                                    <p:set>
                                      <p:cBhvr>
                                        <p:cTn id="45" dur="1" fill="hold">
                                          <p:stCondLst>
                                            <p:cond delay="0"/>
                                          </p:stCondLst>
                                        </p:cTn>
                                        <p:tgtEl>
                                          <p:spTgt spid="54418"/>
                                        </p:tgtEl>
                                        <p:attrNameLst>
                                          <p:attrName>style.visibility</p:attrName>
                                        </p:attrNameLst>
                                      </p:cBhvr>
                                      <p:to>
                                        <p:strVal val="visible"/>
                                      </p:to>
                                    </p:set>
                                    <p:animEffect transition="in" filter="fade">
                                      <p:cBhvr>
                                        <p:cTn id="46" dur="500"/>
                                        <p:tgtEl>
                                          <p:spTgt spid="54418"/>
                                        </p:tgtEl>
                                      </p:cBhvr>
                                    </p:animEffect>
                                  </p:childTnLst>
                                </p:cTn>
                              </p:par>
                            </p:childTnLst>
                          </p:cTn>
                        </p:par>
                        <p:par>
                          <p:cTn id="47" fill="hold" nodeType="afterGroup">
                            <p:stCondLst>
                              <p:cond delay="3500"/>
                            </p:stCondLst>
                            <p:childTnLst>
                              <p:par>
                                <p:cTn id="48" presetID="0" presetClass="path" presetSubtype="0" accel="50000" decel="50000" fill="hold" grpId="0" nodeType="afterEffect">
                                  <p:stCondLst>
                                    <p:cond delay="0"/>
                                  </p:stCondLst>
                                  <p:childTnLst>
                                    <p:animMotion origin="layout" path="M -0.0033 -0.00023 C -0.00278 -0.003 -0.00226 -0.00462 -0.00139 -0.00648 C -0.00052 -0.00763 0.00121 -0.00787 0.00243 -0.00995 C 0.00625 -0.01666 0.00451 -0.02291 0.01076 -0.0287 C 0.01319 -0.04074 0.01528 -0.04699 0.01962 -0.05694 C 0.02239 -0.06365 0.02135 -0.06689 0.02691 -0.06921 C 0.02743 -0.07106 0.02882 -0.07407 0.02882 -0.07384 " pathEditMode="relative" rAng="0" ptsTypes="ffffffA">
                                      <p:cBhvr>
                                        <p:cTn id="49" dur="1000" fill="hold"/>
                                        <p:tgtEl>
                                          <p:spTgt spid="54418"/>
                                        </p:tgtEl>
                                        <p:attrNameLst>
                                          <p:attrName>ppt_x</p:attrName>
                                          <p:attrName>ppt_y</p:attrName>
                                        </p:attrNameLst>
                                      </p:cBhvr>
                                      <p:rCtr x="16" y="-37"/>
                                    </p:animMotion>
                                  </p:childTnLst>
                                  <p:subTnLst>
                                    <p:set>
                                      <p:cBhvr override="childStyle">
                                        <p:cTn dur="1" fill="hold" display="0" masterRel="sameClick" afterEffect="1">
                                          <p:stCondLst>
                                            <p:cond evt="end" delay="0">
                                              <p:tn val="48"/>
                                            </p:cond>
                                          </p:stCondLst>
                                        </p:cTn>
                                        <p:tgtEl>
                                          <p:spTgt spid="54418"/>
                                        </p:tgtEl>
                                        <p:attrNameLst>
                                          <p:attrName>style.visibility</p:attrName>
                                        </p:attrNameLst>
                                      </p:cBhvr>
                                      <p:to>
                                        <p:strVal val="hidden"/>
                                      </p:to>
                                    </p:set>
                                  </p:subTnLst>
                                </p:cTn>
                              </p:par>
                            </p:childTnLst>
                          </p:cTn>
                        </p:par>
                        <p:par>
                          <p:cTn id="50" fill="hold" nodeType="afterGroup">
                            <p:stCondLst>
                              <p:cond delay="4500"/>
                            </p:stCondLst>
                            <p:childTnLst>
                              <p:par>
                                <p:cTn id="51" presetID="1" presetClass="entr" presetSubtype="0" fill="hold" grpId="1" nodeType="afterEffect">
                                  <p:stCondLst>
                                    <p:cond delay="1000"/>
                                  </p:stCondLst>
                                  <p:childTnLst>
                                    <p:set>
                                      <p:cBhvr>
                                        <p:cTn id="52" dur="1" fill="hold">
                                          <p:stCondLst>
                                            <p:cond delay="0"/>
                                          </p:stCondLst>
                                        </p:cTn>
                                        <p:tgtEl>
                                          <p:spTgt spid="54419"/>
                                        </p:tgtEl>
                                        <p:attrNameLst>
                                          <p:attrName>style.visibility</p:attrName>
                                        </p:attrNameLst>
                                      </p:cBhvr>
                                      <p:to>
                                        <p:strVal val="visible"/>
                                      </p:to>
                                    </p:set>
                                  </p:childTnLst>
                                </p:cTn>
                              </p:par>
                            </p:childTnLst>
                          </p:cTn>
                        </p:par>
                        <p:par>
                          <p:cTn id="53" fill="hold" nodeType="afterGroup">
                            <p:stCondLst>
                              <p:cond delay="5500"/>
                            </p:stCondLst>
                            <p:childTnLst>
                              <p:par>
                                <p:cTn id="54" presetID="10" presetClass="entr" presetSubtype="0"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childTnLst>
                                </p:cTn>
                              </p:par>
                              <p:par>
                                <p:cTn id="57" presetID="35" presetClass="emph" presetSubtype="0" repeatCount="10000" fill="hold" grpId="0" nodeType="withEffect">
                                  <p:stCondLst>
                                    <p:cond delay="0"/>
                                  </p:stCondLst>
                                  <p:childTnLst>
                                    <p:anim calcmode="discrete" valueType="str">
                                      <p:cBhvr>
                                        <p:cTn id="58" dur="1000" fill="hold"/>
                                        <p:tgtEl>
                                          <p:spTgt spid="54419"/>
                                        </p:tgtEl>
                                        <p:attrNameLst>
                                          <p:attrName>style.visibility</p:attrName>
                                        </p:attrNameLst>
                                      </p:cBhvr>
                                      <p:tavLst>
                                        <p:tav tm="0">
                                          <p:val>
                                            <p:strVal val="hidden"/>
                                          </p:val>
                                        </p:tav>
                                        <p:tav tm="50000">
                                          <p:val>
                                            <p:strVal val="visible"/>
                                          </p:val>
                                        </p:tav>
                                      </p:tavLst>
                                    </p:anim>
                                  </p:childTnLst>
                                  <p:subTnLst>
                                    <p:animClr>
                                      <p:cBhvr override="childStyle">
                                        <p:cTn dur="1" fill="hold" display="0" masterRel="nextClick" afterEffect="1"/>
                                        <p:tgtEl>
                                          <p:spTgt spid="54419"/>
                                        </p:tgtEl>
                                        <p:attrNameLst>
                                          <p:attrName>ppt_c</p:attrName>
                                        </p:attrNameLst>
                                      </p:cBhvr>
                                      <p:to>
                                        <a:srgbClr val="FFCC00"/>
                                      </p:to>
                                    </p:animClr>
                                  </p:subTnLst>
                                </p:cTn>
                              </p:par>
                              <p:par>
                                <p:cTn id="59" presetID="10" presetClass="entr" presetSubtype="0" fill="hold" grpId="0" nodeType="withEffect">
                                  <p:stCondLst>
                                    <p:cond delay="0"/>
                                  </p:stCondLst>
                                  <p:childTnLst>
                                    <p:set>
                                      <p:cBhvr>
                                        <p:cTn id="60" dur="1" fill="hold">
                                          <p:stCondLst>
                                            <p:cond delay="0"/>
                                          </p:stCondLst>
                                        </p:cTn>
                                        <p:tgtEl>
                                          <p:spTgt spid="54627"/>
                                        </p:tgtEl>
                                        <p:attrNameLst>
                                          <p:attrName>style.visibility</p:attrName>
                                        </p:attrNameLst>
                                      </p:cBhvr>
                                      <p:to>
                                        <p:strVal val="visible"/>
                                      </p:to>
                                    </p:set>
                                    <p:animEffect transition="in" filter="fade">
                                      <p:cBhvr>
                                        <p:cTn id="61" dur="2000"/>
                                        <p:tgtEl>
                                          <p:spTgt spid="5462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xit" presetSubtype="0" fill="hold" grpId="1" nodeType="clickEffect">
                                  <p:stCondLst>
                                    <p:cond delay="0"/>
                                  </p:stCondLst>
                                  <p:childTnLst>
                                    <p:animEffect transition="out" filter="fade">
                                      <p:cBhvr>
                                        <p:cTn id="65" dur="1000"/>
                                        <p:tgtEl>
                                          <p:spTgt spid="54627"/>
                                        </p:tgtEl>
                                      </p:cBhvr>
                                    </p:animEffect>
                                    <p:set>
                                      <p:cBhvr>
                                        <p:cTn id="66" dur="1" fill="hold">
                                          <p:stCondLst>
                                            <p:cond delay="999"/>
                                          </p:stCondLst>
                                        </p:cTn>
                                        <p:tgtEl>
                                          <p:spTgt spid="54627"/>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1000"/>
                                        <p:tgtEl>
                                          <p:spTgt spid="27"/>
                                        </p:tgtEl>
                                      </p:cBhvr>
                                    </p:animEffect>
                                    <p:set>
                                      <p:cBhvr>
                                        <p:cTn id="69" dur="1" fill="hold">
                                          <p:stCondLst>
                                            <p:cond delay="999"/>
                                          </p:stCondLst>
                                        </p:cTn>
                                        <p:tgtEl>
                                          <p:spTgt spid="27"/>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54624"/>
                                        </p:tgtEl>
                                        <p:attrNameLst>
                                          <p:attrName>style.visibility</p:attrName>
                                        </p:attrNameLst>
                                      </p:cBhvr>
                                      <p:to>
                                        <p:strVal val="visible"/>
                                      </p:to>
                                    </p:set>
                                    <p:animEffect transition="in" filter="fade">
                                      <p:cBhvr>
                                        <p:cTn id="72" dur="1000"/>
                                        <p:tgtEl>
                                          <p:spTgt spid="5462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xit" presetSubtype="0" fill="hold" grpId="2" nodeType="clickEffect">
                                  <p:stCondLst>
                                    <p:cond delay="0"/>
                                  </p:stCondLst>
                                  <p:childTnLst>
                                    <p:set>
                                      <p:cBhvr>
                                        <p:cTn id="76" dur="1" fill="hold">
                                          <p:stCondLst>
                                            <p:cond delay="0"/>
                                          </p:stCondLst>
                                        </p:cTn>
                                        <p:tgtEl>
                                          <p:spTgt spid="54419"/>
                                        </p:tgtEl>
                                        <p:attrNameLst>
                                          <p:attrName>style.visibility</p:attrName>
                                        </p:attrNameLst>
                                      </p:cBhvr>
                                      <p:to>
                                        <p:strVal val="hidden"/>
                                      </p:to>
                                    </p:set>
                                  </p:childTnLst>
                                </p:cTn>
                              </p:par>
                            </p:childTnLst>
                          </p:cTn>
                        </p:par>
                        <p:par>
                          <p:cTn id="77" fill="hold" nodeType="afterGroup">
                            <p:stCondLst>
                              <p:cond delay="0"/>
                            </p:stCondLst>
                            <p:childTnLst>
                              <p:par>
                                <p:cTn id="78" presetID="8" presetClass="emph" presetSubtype="0" accel="50000" fill="hold" nodeType="afterEffect">
                                  <p:stCondLst>
                                    <p:cond delay="0"/>
                                  </p:stCondLst>
                                  <p:childTnLst>
                                    <p:animRot by="21600000">
                                      <p:cBhvr>
                                        <p:cTn id="79" dur="2000" fill="hold"/>
                                        <p:tgtEl>
                                          <p:spTgt spid="3"/>
                                        </p:tgtEl>
                                        <p:attrNameLst>
                                          <p:attrName>r</p:attrName>
                                        </p:attrNameLst>
                                      </p:cBhvr>
                                    </p:animRot>
                                  </p:childTnLst>
                                </p:cTn>
                              </p:par>
                              <p:par>
                                <p:cTn id="80" presetID="8" presetClass="emph" presetSubtype="0" accel="50000" decel="50000" fill="hold" nodeType="withEffect">
                                  <p:stCondLst>
                                    <p:cond delay="0"/>
                                  </p:stCondLst>
                                  <p:childTnLst>
                                    <p:animRot by="-43200000">
                                      <p:cBhvr>
                                        <p:cTn id="81" dur="2000" fill="hold"/>
                                        <p:tgtEl>
                                          <p:spTgt spid="7"/>
                                        </p:tgtEl>
                                        <p:attrNameLst>
                                          <p:attrName>r</p:attrName>
                                        </p:attrNameLst>
                                      </p:cBhvr>
                                    </p:animRot>
                                  </p:childTnLst>
                                </p:cTn>
                              </p:par>
                              <p:par>
                                <p:cTn id="82" presetID="10" presetClass="entr" presetSubtype="0" fill="hold"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2000"/>
                                        <p:tgtEl>
                                          <p:spTgt spid="13"/>
                                        </p:tgtEl>
                                      </p:cBhvr>
                                    </p:animEffect>
                                  </p:childTnLst>
                                </p:cTn>
                              </p:par>
                              <p:par>
                                <p:cTn id="85" presetID="8" presetClass="emph" presetSubtype="0" accel="50000" fill="hold" nodeType="withEffect">
                                  <p:stCondLst>
                                    <p:cond delay="0"/>
                                  </p:stCondLst>
                                  <p:childTnLst>
                                    <p:animRot by="21600000">
                                      <p:cBhvr>
                                        <p:cTn id="86" dur="2000" fill="hold"/>
                                        <p:tgtEl>
                                          <p:spTgt spid="13"/>
                                        </p:tgtEl>
                                        <p:attrNameLst>
                                          <p:attrName>r</p:attrName>
                                        </p:attrNameLst>
                                      </p:cBhvr>
                                    </p:animRot>
                                  </p:childTnLst>
                                </p:cTn>
                              </p:par>
                              <p:par>
                                <p:cTn id="87" presetID="10" presetClass="entr" presetSubtype="0"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2000"/>
                                        <p:tgtEl>
                                          <p:spTgt spid="17"/>
                                        </p:tgtEl>
                                      </p:cBhvr>
                                    </p:animEffect>
                                  </p:childTnLst>
                                </p:cTn>
                              </p:par>
                              <p:par>
                                <p:cTn id="90" presetID="8" presetClass="emph" presetSubtype="0" accel="50000" decel="50000" fill="hold" nodeType="withEffect">
                                  <p:stCondLst>
                                    <p:cond delay="0"/>
                                  </p:stCondLst>
                                  <p:childTnLst>
                                    <p:animRot by="-43200000">
                                      <p:cBhvr>
                                        <p:cTn id="91" dur="2000" fill="hold"/>
                                        <p:tgtEl>
                                          <p:spTgt spid="17"/>
                                        </p:tgtEl>
                                        <p:attrNameLst>
                                          <p:attrName>r</p:attrName>
                                        </p:attrNameLst>
                                      </p:cBhvr>
                                    </p:animRo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1000"/>
                                        <p:tgtEl>
                                          <p:spTgt spid="23"/>
                                        </p:tgtEl>
                                      </p:cBhvr>
                                    </p:animEffect>
                                  </p:childTnLst>
                                </p:cTn>
                              </p:par>
                            </p:childTnLst>
                          </p:cTn>
                        </p:par>
                        <p:par>
                          <p:cTn id="97" fill="hold" nodeType="afterGroup">
                            <p:stCondLst>
                              <p:cond delay="1000"/>
                            </p:stCondLst>
                            <p:childTnLst>
                              <p:par>
                                <p:cTn id="98" presetID="1" presetClass="path" presetSubtype="0" repeatCount="indefinite" fill="hold" nodeType="afterEffect">
                                  <p:stCondLst>
                                    <p:cond delay="1000"/>
                                  </p:stCondLst>
                                  <p:childTnLst>
                                    <p:animMotion origin="layout" path="M -2.77778E-6 2.59259E-6 C 0.01788 2.59259E-6 0.03264 0.01944 0.03264 0.04352 C 0.03264 0.06736 0.01788 0.08703 -2.77778E-6 0.08703 C -0.01805 0.08703 -0.03264 0.06736 -0.03264 0.04352 C -0.03264 0.01944 -0.01805 2.59259E-6 -2.77778E-6 2.59259E-6 Z " pathEditMode="relative" rAng="0" ptsTypes="fffff">
                                      <p:cBhvr>
                                        <p:cTn id="99" dur="2000" fill="hold"/>
                                        <p:tgtEl>
                                          <p:spTgt spid="23"/>
                                        </p:tgtEl>
                                        <p:attrNameLst>
                                          <p:attrName>ppt_x</p:attrName>
                                          <p:attrName>ppt_y</p:attrName>
                                        </p:attrNameLst>
                                      </p:cBhvr>
                                      <p:rCtr x="0" y="44"/>
                                    </p:animMotion>
                                  </p:childTnLst>
                                </p:cTn>
                              </p:par>
                              <p:par>
                                <p:cTn id="100" presetID="10" presetClass="entr" presetSubtype="0" fill="hold" grpId="0" nodeType="withEffect">
                                  <p:stCondLst>
                                    <p:cond delay="0"/>
                                  </p:stCondLst>
                                  <p:childTnLst>
                                    <p:set>
                                      <p:cBhvr>
                                        <p:cTn id="101" dur="1" fill="hold">
                                          <p:stCondLst>
                                            <p:cond delay="0"/>
                                          </p:stCondLst>
                                        </p:cTn>
                                        <p:tgtEl>
                                          <p:spTgt spid="54274"/>
                                        </p:tgtEl>
                                        <p:attrNameLst>
                                          <p:attrName>style.visibility</p:attrName>
                                        </p:attrNameLst>
                                      </p:cBhvr>
                                      <p:to>
                                        <p:strVal val="visible"/>
                                      </p:to>
                                    </p:set>
                                    <p:animEffect transition="in" filter="fade">
                                      <p:cBhvr>
                                        <p:cTn id="102" dur="5000"/>
                                        <p:tgtEl>
                                          <p:spTgt spid="5427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xit" presetSubtype="0" fill="hold" nodeType="clickEffect">
                                  <p:stCondLst>
                                    <p:cond delay="0"/>
                                  </p:stCondLst>
                                  <p:childTnLst>
                                    <p:animEffect transition="out" filter="fade">
                                      <p:cBhvr>
                                        <p:cTn id="106" dur="1000"/>
                                        <p:tgtEl>
                                          <p:spTgt spid="23"/>
                                        </p:tgtEl>
                                      </p:cBhvr>
                                    </p:animEffect>
                                    <p:set>
                                      <p:cBhvr>
                                        <p:cTn id="107" dur="1" fill="hold">
                                          <p:stCondLst>
                                            <p:cond delay="999"/>
                                          </p:stCondLst>
                                        </p:cTn>
                                        <p:tgtEl>
                                          <p:spTgt spid="23"/>
                                        </p:tgtEl>
                                        <p:attrNameLst>
                                          <p:attrName>style.visibility</p:attrName>
                                        </p:attrNameLst>
                                      </p:cBhvr>
                                      <p:to>
                                        <p:strVal val="hidden"/>
                                      </p:to>
                                    </p:set>
                                  </p:childTnLst>
                                </p:cTn>
                              </p:par>
                              <p:par>
                                <p:cTn id="108" presetID="53" presetClass="entr" presetSubtype="0" fill="hold" grpId="1" nodeType="withEffect">
                                  <p:stCondLst>
                                    <p:cond delay="1000"/>
                                  </p:stCondLst>
                                  <p:childTnLst>
                                    <p:set>
                                      <p:cBhvr>
                                        <p:cTn id="109" dur="1" fill="hold">
                                          <p:stCondLst>
                                            <p:cond delay="0"/>
                                          </p:stCondLst>
                                        </p:cTn>
                                        <p:tgtEl>
                                          <p:spTgt spid="54488"/>
                                        </p:tgtEl>
                                        <p:attrNameLst>
                                          <p:attrName>style.visibility</p:attrName>
                                        </p:attrNameLst>
                                      </p:cBhvr>
                                      <p:to>
                                        <p:strVal val="visible"/>
                                      </p:to>
                                    </p:set>
                                    <p:anim calcmode="lin" valueType="num">
                                      <p:cBhvr>
                                        <p:cTn id="110" dur="500" fill="hold"/>
                                        <p:tgtEl>
                                          <p:spTgt spid="54488"/>
                                        </p:tgtEl>
                                        <p:attrNameLst>
                                          <p:attrName>ppt_w</p:attrName>
                                        </p:attrNameLst>
                                      </p:cBhvr>
                                      <p:tavLst>
                                        <p:tav tm="0">
                                          <p:val>
                                            <p:fltVal val="0"/>
                                          </p:val>
                                        </p:tav>
                                        <p:tav tm="100000">
                                          <p:val>
                                            <p:strVal val="#ppt_w"/>
                                          </p:val>
                                        </p:tav>
                                      </p:tavLst>
                                    </p:anim>
                                    <p:anim calcmode="lin" valueType="num">
                                      <p:cBhvr>
                                        <p:cTn id="111" dur="500" fill="hold"/>
                                        <p:tgtEl>
                                          <p:spTgt spid="54488"/>
                                        </p:tgtEl>
                                        <p:attrNameLst>
                                          <p:attrName>ppt_h</p:attrName>
                                        </p:attrNameLst>
                                      </p:cBhvr>
                                      <p:tavLst>
                                        <p:tav tm="0">
                                          <p:val>
                                            <p:fltVal val="0"/>
                                          </p:val>
                                        </p:tav>
                                        <p:tav tm="100000">
                                          <p:val>
                                            <p:strVal val="#ppt_h"/>
                                          </p:val>
                                        </p:tav>
                                      </p:tavLst>
                                    </p:anim>
                                    <p:animEffect transition="in" filter="fade">
                                      <p:cBhvr>
                                        <p:cTn id="112" dur="500"/>
                                        <p:tgtEl>
                                          <p:spTgt spid="54488"/>
                                        </p:tgtEl>
                                      </p:cBhvr>
                                    </p:animEffect>
                                  </p:childTnLst>
                                </p:cTn>
                              </p:par>
                              <p:par>
                                <p:cTn id="113" presetID="10" presetClass="exit" presetSubtype="0" fill="hold" grpId="1" nodeType="withEffect">
                                  <p:stCondLst>
                                    <p:cond delay="1000"/>
                                  </p:stCondLst>
                                  <p:childTnLst>
                                    <p:animEffect transition="out" filter="fade">
                                      <p:cBhvr>
                                        <p:cTn id="114" dur="500"/>
                                        <p:tgtEl>
                                          <p:spTgt spid="54274"/>
                                        </p:tgtEl>
                                      </p:cBhvr>
                                    </p:animEffect>
                                    <p:set>
                                      <p:cBhvr>
                                        <p:cTn id="115" dur="1" fill="hold">
                                          <p:stCondLst>
                                            <p:cond delay="499"/>
                                          </p:stCondLst>
                                        </p:cTn>
                                        <p:tgtEl>
                                          <p:spTgt spid="54274"/>
                                        </p:tgtEl>
                                        <p:attrNameLst>
                                          <p:attrName>style.visibility</p:attrName>
                                        </p:attrNameLst>
                                      </p:cBhvr>
                                      <p:to>
                                        <p:strVal val="hidden"/>
                                      </p:to>
                                    </p:set>
                                  </p:childTnLst>
                                </p:cTn>
                              </p:par>
                            </p:childTnLst>
                          </p:cTn>
                        </p:par>
                        <p:par>
                          <p:cTn id="116" fill="hold" nodeType="afterGroup">
                            <p:stCondLst>
                              <p:cond delay="1500"/>
                            </p:stCondLst>
                            <p:childTnLst>
                              <p:par>
                                <p:cTn id="117" presetID="63" presetClass="path" presetSubtype="0" accel="50000" decel="50000" fill="hold" grpId="0" nodeType="afterEffect">
                                  <p:stCondLst>
                                    <p:cond delay="0"/>
                                  </p:stCondLst>
                                  <p:childTnLst>
                                    <p:animMotion origin="layout" path="M 3.05556E-6 3.33333E-6 L 0.17534 0.00046 " pathEditMode="relative" rAng="0" ptsTypes="AA">
                                      <p:cBhvr>
                                        <p:cTn id="118" dur="2000" fill="hold"/>
                                        <p:tgtEl>
                                          <p:spTgt spid="54488"/>
                                        </p:tgtEl>
                                        <p:attrNameLst>
                                          <p:attrName>ppt_x</p:attrName>
                                          <p:attrName>ppt_y</p:attrName>
                                        </p:attrNameLst>
                                      </p:cBhvr>
                                      <p:rCtr x="88" y="0"/>
                                    </p:animMotion>
                                  </p:childTnLst>
                                </p:cTn>
                              </p:par>
                              <p:par>
                                <p:cTn id="119" presetID="10" presetClass="entr" presetSubtype="0" fill="hold" nodeType="with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2000"/>
                                        <p:tgtEl>
                                          <p:spTgt spid="1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4490"/>
                                        </p:tgtEl>
                                        <p:attrNameLst>
                                          <p:attrName>style.visibility</p:attrName>
                                        </p:attrNameLst>
                                      </p:cBhvr>
                                      <p:to>
                                        <p:strVal val="visible"/>
                                      </p:to>
                                    </p:set>
                                    <p:animEffect transition="in" filter="fade">
                                      <p:cBhvr>
                                        <p:cTn id="124" dur="2000"/>
                                        <p:tgtEl>
                                          <p:spTgt spid="54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P spid="54274" grpId="1" animBg="1"/>
      <p:bldP spid="54406" grpId="0"/>
      <p:bldP spid="54407" grpId="0"/>
      <p:bldP spid="54407" grpId="1"/>
      <p:bldP spid="54418" grpId="0"/>
      <p:bldP spid="54418" grpId="1"/>
      <p:bldP spid="54419" grpId="0"/>
      <p:bldP spid="54419" grpId="1"/>
      <p:bldP spid="54419" grpId="2"/>
      <p:bldP spid="54488" grpId="0"/>
      <p:bldP spid="54488" grpId="1"/>
      <p:bldP spid="54489" grpId="0" animBg="1"/>
      <p:bldP spid="54489" grpId="1" animBg="1"/>
      <p:bldP spid="54490" grpId="0"/>
      <p:bldP spid="54623" grpId="0" animBg="1"/>
      <p:bldP spid="54624" grpId="0" animBg="1"/>
      <p:bldP spid="54627" grpId="0" animBg="1"/>
      <p:bldP spid="54627" grpId="1" animBg="1"/>
      <p:bldP spid="546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flipH="1">
            <a:off x="755650" y="0"/>
            <a:ext cx="4500563" cy="6013450"/>
            <a:chOff x="1372" y="1073"/>
            <a:chExt cx="648" cy="807"/>
          </a:xfrm>
        </p:grpSpPr>
        <p:sp>
          <p:nvSpPr>
            <p:cNvPr id="60544" name="Freeform 3"/>
            <p:cNvSpPr>
              <a:spLocks/>
            </p:cNvSpPr>
            <p:nvPr/>
          </p:nvSpPr>
          <p:spPr bwMode="auto">
            <a:xfrm>
              <a:off x="1416" y="1279"/>
              <a:ext cx="550" cy="598"/>
            </a:xfrm>
            <a:custGeom>
              <a:avLst/>
              <a:gdLst>
                <a:gd name="T0" fmla="*/ 7 w 1101"/>
                <a:gd name="T1" fmla="*/ 1 h 1196"/>
                <a:gd name="T2" fmla="*/ 9 w 1101"/>
                <a:gd name="T3" fmla="*/ 1 h 1196"/>
                <a:gd name="T4" fmla="*/ 11 w 1101"/>
                <a:gd name="T5" fmla="*/ 0 h 1196"/>
                <a:gd name="T6" fmla="*/ 12 w 1101"/>
                <a:gd name="T7" fmla="*/ 0 h 1196"/>
                <a:gd name="T8" fmla="*/ 13 w 1101"/>
                <a:gd name="T9" fmla="*/ 1 h 1196"/>
                <a:gd name="T10" fmla="*/ 14 w 1101"/>
                <a:gd name="T11" fmla="*/ 1 h 1196"/>
                <a:gd name="T12" fmla="*/ 15 w 1101"/>
                <a:gd name="T13" fmla="*/ 1 h 1196"/>
                <a:gd name="T14" fmla="*/ 17 w 1101"/>
                <a:gd name="T15" fmla="*/ 2 h 1196"/>
                <a:gd name="T16" fmla="*/ 17 w 1101"/>
                <a:gd name="T17" fmla="*/ 5 h 1196"/>
                <a:gd name="T18" fmla="*/ 16 w 1101"/>
                <a:gd name="T19" fmla="*/ 5 h 1196"/>
                <a:gd name="T20" fmla="*/ 16 w 1101"/>
                <a:gd name="T21" fmla="*/ 6 h 1196"/>
                <a:gd name="T22" fmla="*/ 16 w 1101"/>
                <a:gd name="T23" fmla="*/ 7 h 1196"/>
                <a:gd name="T24" fmla="*/ 15 w 1101"/>
                <a:gd name="T25" fmla="*/ 8 h 1196"/>
                <a:gd name="T26" fmla="*/ 15 w 1101"/>
                <a:gd name="T27" fmla="*/ 8 h 1196"/>
                <a:gd name="T28" fmla="*/ 15 w 1101"/>
                <a:gd name="T29" fmla="*/ 9 h 1196"/>
                <a:gd name="T30" fmla="*/ 15 w 1101"/>
                <a:gd name="T31" fmla="*/ 9 h 1196"/>
                <a:gd name="T32" fmla="*/ 14 w 1101"/>
                <a:gd name="T33" fmla="*/ 11 h 1196"/>
                <a:gd name="T34" fmla="*/ 13 w 1101"/>
                <a:gd name="T35" fmla="*/ 12 h 1196"/>
                <a:gd name="T36" fmla="*/ 12 w 1101"/>
                <a:gd name="T37" fmla="*/ 13 h 1196"/>
                <a:gd name="T38" fmla="*/ 12 w 1101"/>
                <a:gd name="T39" fmla="*/ 14 h 1196"/>
                <a:gd name="T40" fmla="*/ 11 w 1101"/>
                <a:gd name="T41" fmla="*/ 15 h 1196"/>
                <a:gd name="T42" fmla="*/ 11 w 1101"/>
                <a:gd name="T43" fmla="*/ 15 h 1196"/>
                <a:gd name="T44" fmla="*/ 11 w 1101"/>
                <a:gd name="T45" fmla="*/ 16 h 1196"/>
                <a:gd name="T46" fmla="*/ 10 w 1101"/>
                <a:gd name="T47" fmla="*/ 17 h 1196"/>
                <a:gd name="T48" fmla="*/ 9 w 1101"/>
                <a:gd name="T49" fmla="*/ 17 h 1196"/>
                <a:gd name="T50" fmla="*/ 7 w 1101"/>
                <a:gd name="T51" fmla="*/ 17 h 1196"/>
                <a:gd name="T52" fmla="*/ 5 w 1101"/>
                <a:gd name="T53" fmla="*/ 19 h 1196"/>
                <a:gd name="T54" fmla="*/ 4 w 1101"/>
                <a:gd name="T55" fmla="*/ 19 h 1196"/>
                <a:gd name="T56" fmla="*/ 4 w 1101"/>
                <a:gd name="T57" fmla="*/ 19 h 1196"/>
                <a:gd name="T58" fmla="*/ 0 w 1101"/>
                <a:gd name="T59" fmla="*/ 14 h 1196"/>
                <a:gd name="T60" fmla="*/ 0 w 1101"/>
                <a:gd name="T61" fmla="*/ 13 h 1196"/>
                <a:gd name="T62" fmla="*/ 0 w 1101"/>
                <a:gd name="T63" fmla="*/ 11 h 1196"/>
                <a:gd name="T64" fmla="*/ 0 w 1101"/>
                <a:gd name="T65" fmla="*/ 10 h 1196"/>
                <a:gd name="T66" fmla="*/ 1 w 1101"/>
                <a:gd name="T67" fmla="*/ 9 h 1196"/>
                <a:gd name="T68" fmla="*/ 1 w 1101"/>
                <a:gd name="T69" fmla="*/ 8 h 1196"/>
                <a:gd name="T70" fmla="*/ 1 w 1101"/>
                <a:gd name="T71" fmla="*/ 7 h 1196"/>
                <a:gd name="T72" fmla="*/ 0 w 1101"/>
                <a:gd name="T73" fmla="*/ 6 h 1196"/>
                <a:gd name="T74" fmla="*/ 0 w 1101"/>
                <a:gd name="T75" fmla="*/ 5 h 1196"/>
                <a:gd name="T76" fmla="*/ 0 w 1101"/>
                <a:gd name="T77" fmla="*/ 4 h 1196"/>
                <a:gd name="T78" fmla="*/ 1 w 1101"/>
                <a:gd name="T79" fmla="*/ 2 h 1196"/>
                <a:gd name="T80" fmla="*/ 1 w 1101"/>
                <a:gd name="T81" fmla="*/ 2 h 1196"/>
                <a:gd name="T82" fmla="*/ 2 w 1101"/>
                <a:gd name="T83" fmla="*/ 2 h 1196"/>
                <a:gd name="T84" fmla="*/ 3 w 1101"/>
                <a:gd name="T85" fmla="*/ 5 h 1196"/>
                <a:gd name="T86" fmla="*/ 3 w 1101"/>
                <a:gd name="T87" fmla="*/ 5 h 1196"/>
                <a:gd name="T88" fmla="*/ 3 w 1101"/>
                <a:gd name="T89" fmla="*/ 5 h 1196"/>
                <a:gd name="T90" fmla="*/ 4 w 1101"/>
                <a:gd name="T91" fmla="*/ 5 h 1196"/>
                <a:gd name="T92" fmla="*/ 5 w 1101"/>
                <a:gd name="T93" fmla="*/ 5 h 1196"/>
                <a:gd name="T94" fmla="*/ 6 w 1101"/>
                <a:gd name="T95" fmla="*/ 3 h 1196"/>
                <a:gd name="T96" fmla="*/ 6 w 1101"/>
                <a:gd name="T97" fmla="*/ 2 h 1196"/>
                <a:gd name="T98" fmla="*/ 7 w 1101"/>
                <a:gd name="T99" fmla="*/ 2 h 1196"/>
                <a:gd name="T100" fmla="*/ 7 w 1101"/>
                <a:gd name="T101" fmla="*/ 1 h 1196"/>
                <a:gd name="T102" fmla="*/ 7 w 1101"/>
                <a:gd name="T103" fmla="*/ 1 h 11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1"/>
                <a:gd name="T157" fmla="*/ 0 h 1196"/>
                <a:gd name="T158" fmla="*/ 1101 w 1101"/>
                <a:gd name="T159" fmla="*/ 1196 h 11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1" h="1196">
                  <a:moveTo>
                    <a:pt x="454" y="63"/>
                  </a:moveTo>
                  <a:lnTo>
                    <a:pt x="637" y="18"/>
                  </a:lnTo>
                  <a:lnTo>
                    <a:pt x="707" y="0"/>
                  </a:lnTo>
                  <a:lnTo>
                    <a:pt x="789" y="0"/>
                  </a:lnTo>
                  <a:lnTo>
                    <a:pt x="853" y="29"/>
                  </a:lnTo>
                  <a:lnTo>
                    <a:pt x="914" y="52"/>
                  </a:lnTo>
                  <a:lnTo>
                    <a:pt x="1013" y="88"/>
                  </a:lnTo>
                  <a:lnTo>
                    <a:pt x="1101" y="130"/>
                  </a:lnTo>
                  <a:lnTo>
                    <a:pt x="1089" y="270"/>
                  </a:lnTo>
                  <a:lnTo>
                    <a:pt x="1059" y="329"/>
                  </a:lnTo>
                  <a:lnTo>
                    <a:pt x="1059" y="413"/>
                  </a:lnTo>
                  <a:lnTo>
                    <a:pt x="1036" y="466"/>
                  </a:lnTo>
                  <a:lnTo>
                    <a:pt x="1002" y="506"/>
                  </a:lnTo>
                  <a:lnTo>
                    <a:pt x="971" y="506"/>
                  </a:lnTo>
                  <a:lnTo>
                    <a:pt x="960" y="571"/>
                  </a:lnTo>
                  <a:lnTo>
                    <a:pt x="964" y="622"/>
                  </a:lnTo>
                  <a:lnTo>
                    <a:pt x="929" y="689"/>
                  </a:lnTo>
                  <a:lnTo>
                    <a:pt x="865" y="801"/>
                  </a:lnTo>
                  <a:lnTo>
                    <a:pt x="817" y="860"/>
                  </a:lnTo>
                  <a:lnTo>
                    <a:pt x="783" y="907"/>
                  </a:lnTo>
                  <a:lnTo>
                    <a:pt x="737" y="955"/>
                  </a:lnTo>
                  <a:lnTo>
                    <a:pt x="726" y="981"/>
                  </a:lnTo>
                  <a:lnTo>
                    <a:pt x="718" y="1014"/>
                  </a:lnTo>
                  <a:lnTo>
                    <a:pt x="688" y="1061"/>
                  </a:lnTo>
                  <a:lnTo>
                    <a:pt x="629" y="1061"/>
                  </a:lnTo>
                  <a:lnTo>
                    <a:pt x="494" y="1073"/>
                  </a:lnTo>
                  <a:lnTo>
                    <a:pt x="359" y="1179"/>
                  </a:lnTo>
                  <a:lnTo>
                    <a:pt x="312" y="1196"/>
                  </a:lnTo>
                  <a:lnTo>
                    <a:pt x="272" y="1154"/>
                  </a:lnTo>
                  <a:lnTo>
                    <a:pt x="53" y="884"/>
                  </a:lnTo>
                  <a:lnTo>
                    <a:pt x="5" y="825"/>
                  </a:lnTo>
                  <a:lnTo>
                    <a:pt x="0" y="689"/>
                  </a:lnTo>
                  <a:lnTo>
                    <a:pt x="47" y="649"/>
                  </a:lnTo>
                  <a:lnTo>
                    <a:pt x="64" y="595"/>
                  </a:lnTo>
                  <a:lnTo>
                    <a:pt x="64" y="506"/>
                  </a:lnTo>
                  <a:lnTo>
                    <a:pt x="64" y="478"/>
                  </a:lnTo>
                  <a:lnTo>
                    <a:pt x="28" y="413"/>
                  </a:lnTo>
                  <a:lnTo>
                    <a:pt x="28" y="324"/>
                  </a:lnTo>
                  <a:lnTo>
                    <a:pt x="17" y="253"/>
                  </a:lnTo>
                  <a:lnTo>
                    <a:pt x="64" y="164"/>
                  </a:lnTo>
                  <a:lnTo>
                    <a:pt x="118" y="147"/>
                  </a:lnTo>
                  <a:lnTo>
                    <a:pt x="165" y="164"/>
                  </a:lnTo>
                  <a:lnTo>
                    <a:pt x="194" y="289"/>
                  </a:lnTo>
                  <a:lnTo>
                    <a:pt x="197" y="301"/>
                  </a:lnTo>
                  <a:lnTo>
                    <a:pt x="224" y="318"/>
                  </a:lnTo>
                  <a:lnTo>
                    <a:pt x="304" y="322"/>
                  </a:lnTo>
                  <a:lnTo>
                    <a:pt x="338" y="257"/>
                  </a:lnTo>
                  <a:lnTo>
                    <a:pt x="407" y="200"/>
                  </a:lnTo>
                  <a:lnTo>
                    <a:pt x="418" y="153"/>
                  </a:lnTo>
                  <a:lnTo>
                    <a:pt x="448" y="118"/>
                  </a:lnTo>
                  <a:lnTo>
                    <a:pt x="454" y="63"/>
                  </a:lnTo>
                  <a:close/>
                </a:path>
              </a:pathLst>
            </a:custGeom>
            <a:solidFill>
              <a:srgbClr val="F7A594"/>
            </a:solidFill>
            <a:ln w="9525">
              <a:noFill/>
              <a:round/>
              <a:headEnd/>
              <a:tailEnd/>
            </a:ln>
          </p:spPr>
          <p:txBody>
            <a:bodyPr/>
            <a:lstStyle/>
            <a:p>
              <a:endParaRPr lang="tr-TR"/>
            </a:p>
          </p:txBody>
        </p:sp>
        <p:sp>
          <p:nvSpPr>
            <p:cNvPr id="60545" name="Freeform 4"/>
            <p:cNvSpPr>
              <a:spLocks/>
            </p:cNvSpPr>
            <p:nvPr/>
          </p:nvSpPr>
          <p:spPr bwMode="auto">
            <a:xfrm>
              <a:off x="1379" y="1082"/>
              <a:ext cx="627" cy="371"/>
            </a:xfrm>
            <a:custGeom>
              <a:avLst/>
              <a:gdLst>
                <a:gd name="T0" fmla="*/ 0 w 1254"/>
                <a:gd name="T1" fmla="*/ 12 h 741"/>
                <a:gd name="T2" fmla="*/ 1 w 1254"/>
                <a:gd name="T3" fmla="*/ 11 h 741"/>
                <a:gd name="T4" fmla="*/ 1 w 1254"/>
                <a:gd name="T5" fmla="*/ 9 h 741"/>
                <a:gd name="T6" fmla="*/ 1 w 1254"/>
                <a:gd name="T7" fmla="*/ 8 h 741"/>
                <a:gd name="T8" fmla="*/ 1 w 1254"/>
                <a:gd name="T9" fmla="*/ 6 h 741"/>
                <a:gd name="T10" fmla="*/ 2 w 1254"/>
                <a:gd name="T11" fmla="*/ 4 h 741"/>
                <a:gd name="T12" fmla="*/ 2 w 1254"/>
                <a:gd name="T13" fmla="*/ 3 h 741"/>
                <a:gd name="T14" fmla="*/ 3 w 1254"/>
                <a:gd name="T15" fmla="*/ 3 h 741"/>
                <a:gd name="T16" fmla="*/ 5 w 1254"/>
                <a:gd name="T17" fmla="*/ 2 h 741"/>
                <a:gd name="T18" fmla="*/ 6 w 1254"/>
                <a:gd name="T19" fmla="*/ 2 h 741"/>
                <a:gd name="T20" fmla="*/ 7 w 1254"/>
                <a:gd name="T21" fmla="*/ 1 h 741"/>
                <a:gd name="T22" fmla="*/ 9 w 1254"/>
                <a:gd name="T23" fmla="*/ 0 h 741"/>
                <a:gd name="T24" fmla="*/ 14 w 1254"/>
                <a:gd name="T25" fmla="*/ 1 h 741"/>
                <a:gd name="T26" fmla="*/ 15 w 1254"/>
                <a:gd name="T27" fmla="*/ 2 h 741"/>
                <a:gd name="T28" fmla="*/ 18 w 1254"/>
                <a:gd name="T29" fmla="*/ 4 h 741"/>
                <a:gd name="T30" fmla="*/ 19 w 1254"/>
                <a:gd name="T31" fmla="*/ 6 h 741"/>
                <a:gd name="T32" fmla="*/ 20 w 1254"/>
                <a:gd name="T33" fmla="*/ 7 h 741"/>
                <a:gd name="T34" fmla="*/ 19 w 1254"/>
                <a:gd name="T35" fmla="*/ 8 h 741"/>
                <a:gd name="T36" fmla="*/ 20 w 1254"/>
                <a:gd name="T37" fmla="*/ 8 h 741"/>
                <a:gd name="T38" fmla="*/ 19 w 1254"/>
                <a:gd name="T39" fmla="*/ 9 h 741"/>
                <a:gd name="T40" fmla="*/ 18 w 1254"/>
                <a:gd name="T41" fmla="*/ 8 h 741"/>
                <a:gd name="T42" fmla="*/ 17 w 1254"/>
                <a:gd name="T43" fmla="*/ 8 h 741"/>
                <a:gd name="T44" fmla="*/ 13 w 1254"/>
                <a:gd name="T45" fmla="*/ 7 h 741"/>
                <a:gd name="T46" fmla="*/ 10 w 1254"/>
                <a:gd name="T47" fmla="*/ 7 h 741"/>
                <a:gd name="T48" fmla="*/ 9 w 1254"/>
                <a:gd name="T49" fmla="*/ 9 h 741"/>
                <a:gd name="T50" fmla="*/ 6 w 1254"/>
                <a:gd name="T51" fmla="*/ 11 h 741"/>
                <a:gd name="T52" fmla="*/ 6 w 1254"/>
                <a:gd name="T53" fmla="*/ 11 h 741"/>
                <a:gd name="T54" fmla="*/ 5 w 1254"/>
                <a:gd name="T55" fmla="*/ 12 h 741"/>
                <a:gd name="T56" fmla="*/ 4 w 1254"/>
                <a:gd name="T57" fmla="*/ 10 h 741"/>
                <a:gd name="T58" fmla="*/ 3 w 1254"/>
                <a:gd name="T59" fmla="*/ 9 h 741"/>
                <a:gd name="T60" fmla="*/ 2 w 1254"/>
                <a:gd name="T61" fmla="*/ 9 h 741"/>
                <a:gd name="T62" fmla="*/ 1 w 1254"/>
                <a:gd name="T63" fmla="*/ 11 h 741"/>
                <a:gd name="T64" fmla="*/ 1 w 1254"/>
                <a:gd name="T65" fmla="*/ 12 h 7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4"/>
                <a:gd name="T100" fmla="*/ 0 h 741"/>
                <a:gd name="T101" fmla="*/ 1254 w 1254"/>
                <a:gd name="T102" fmla="*/ 741 h 7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4" h="741">
                  <a:moveTo>
                    <a:pt x="38" y="741"/>
                  </a:moveTo>
                  <a:lnTo>
                    <a:pt x="0" y="738"/>
                  </a:lnTo>
                  <a:lnTo>
                    <a:pt x="5" y="662"/>
                  </a:lnTo>
                  <a:lnTo>
                    <a:pt x="47" y="646"/>
                  </a:lnTo>
                  <a:lnTo>
                    <a:pt x="51" y="599"/>
                  </a:lnTo>
                  <a:lnTo>
                    <a:pt x="5" y="551"/>
                  </a:lnTo>
                  <a:lnTo>
                    <a:pt x="5" y="492"/>
                  </a:lnTo>
                  <a:lnTo>
                    <a:pt x="41" y="452"/>
                  </a:lnTo>
                  <a:lnTo>
                    <a:pt x="51" y="407"/>
                  </a:lnTo>
                  <a:lnTo>
                    <a:pt x="57" y="331"/>
                  </a:lnTo>
                  <a:lnTo>
                    <a:pt x="106" y="270"/>
                  </a:lnTo>
                  <a:lnTo>
                    <a:pt x="142" y="245"/>
                  </a:lnTo>
                  <a:lnTo>
                    <a:pt x="150" y="207"/>
                  </a:lnTo>
                  <a:lnTo>
                    <a:pt x="163" y="175"/>
                  </a:lnTo>
                  <a:lnTo>
                    <a:pt x="186" y="150"/>
                  </a:lnTo>
                  <a:lnTo>
                    <a:pt x="216" y="135"/>
                  </a:lnTo>
                  <a:lnTo>
                    <a:pt x="247" y="122"/>
                  </a:lnTo>
                  <a:lnTo>
                    <a:pt x="283" y="110"/>
                  </a:lnTo>
                  <a:lnTo>
                    <a:pt x="304" y="160"/>
                  </a:lnTo>
                  <a:lnTo>
                    <a:pt x="403" y="74"/>
                  </a:lnTo>
                  <a:lnTo>
                    <a:pt x="418" y="63"/>
                  </a:lnTo>
                  <a:lnTo>
                    <a:pt x="456" y="40"/>
                  </a:lnTo>
                  <a:lnTo>
                    <a:pt x="509" y="15"/>
                  </a:lnTo>
                  <a:lnTo>
                    <a:pt x="572" y="0"/>
                  </a:lnTo>
                  <a:lnTo>
                    <a:pt x="840" y="21"/>
                  </a:lnTo>
                  <a:lnTo>
                    <a:pt x="901" y="46"/>
                  </a:lnTo>
                  <a:lnTo>
                    <a:pt x="945" y="59"/>
                  </a:lnTo>
                  <a:lnTo>
                    <a:pt x="996" y="99"/>
                  </a:lnTo>
                  <a:lnTo>
                    <a:pt x="1049" y="150"/>
                  </a:lnTo>
                  <a:lnTo>
                    <a:pt x="1095" y="211"/>
                  </a:lnTo>
                  <a:lnTo>
                    <a:pt x="1163" y="266"/>
                  </a:lnTo>
                  <a:lnTo>
                    <a:pt x="1201" y="352"/>
                  </a:lnTo>
                  <a:lnTo>
                    <a:pt x="1216" y="392"/>
                  </a:lnTo>
                  <a:lnTo>
                    <a:pt x="1226" y="445"/>
                  </a:lnTo>
                  <a:lnTo>
                    <a:pt x="1211" y="475"/>
                  </a:lnTo>
                  <a:lnTo>
                    <a:pt x="1201" y="490"/>
                  </a:lnTo>
                  <a:lnTo>
                    <a:pt x="1254" y="460"/>
                  </a:lnTo>
                  <a:lnTo>
                    <a:pt x="1249" y="485"/>
                  </a:lnTo>
                  <a:lnTo>
                    <a:pt x="1232" y="517"/>
                  </a:lnTo>
                  <a:lnTo>
                    <a:pt x="1186" y="532"/>
                  </a:lnTo>
                  <a:lnTo>
                    <a:pt x="1157" y="521"/>
                  </a:lnTo>
                  <a:lnTo>
                    <a:pt x="1110" y="500"/>
                  </a:lnTo>
                  <a:lnTo>
                    <a:pt x="1064" y="479"/>
                  </a:lnTo>
                  <a:lnTo>
                    <a:pt x="1045" y="470"/>
                  </a:lnTo>
                  <a:lnTo>
                    <a:pt x="891" y="411"/>
                  </a:lnTo>
                  <a:lnTo>
                    <a:pt x="863" y="393"/>
                  </a:lnTo>
                  <a:lnTo>
                    <a:pt x="789" y="399"/>
                  </a:lnTo>
                  <a:lnTo>
                    <a:pt x="675" y="416"/>
                  </a:lnTo>
                  <a:lnTo>
                    <a:pt x="540" y="458"/>
                  </a:lnTo>
                  <a:lnTo>
                    <a:pt x="519" y="523"/>
                  </a:lnTo>
                  <a:lnTo>
                    <a:pt x="483" y="589"/>
                  </a:lnTo>
                  <a:lnTo>
                    <a:pt x="416" y="652"/>
                  </a:lnTo>
                  <a:lnTo>
                    <a:pt x="405" y="681"/>
                  </a:lnTo>
                  <a:lnTo>
                    <a:pt x="393" y="701"/>
                  </a:lnTo>
                  <a:lnTo>
                    <a:pt x="378" y="715"/>
                  </a:lnTo>
                  <a:lnTo>
                    <a:pt x="279" y="705"/>
                  </a:lnTo>
                  <a:lnTo>
                    <a:pt x="266" y="652"/>
                  </a:lnTo>
                  <a:lnTo>
                    <a:pt x="256" y="612"/>
                  </a:lnTo>
                  <a:lnTo>
                    <a:pt x="245" y="582"/>
                  </a:lnTo>
                  <a:lnTo>
                    <a:pt x="230" y="557"/>
                  </a:lnTo>
                  <a:lnTo>
                    <a:pt x="203" y="538"/>
                  </a:lnTo>
                  <a:lnTo>
                    <a:pt x="127" y="557"/>
                  </a:lnTo>
                  <a:lnTo>
                    <a:pt x="121" y="599"/>
                  </a:lnTo>
                  <a:lnTo>
                    <a:pt x="97" y="650"/>
                  </a:lnTo>
                  <a:lnTo>
                    <a:pt x="97" y="734"/>
                  </a:lnTo>
                  <a:lnTo>
                    <a:pt x="38" y="741"/>
                  </a:lnTo>
                  <a:close/>
                </a:path>
              </a:pathLst>
            </a:custGeom>
            <a:solidFill>
              <a:srgbClr val="8C5F2C"/>
            </a:solidFill>
            <a:ln w="9525">
              <a:noFill/>
              <a:round/>
              <a:headEnd/>
              <a:tailEnd/>
            </a:ln>
          </p:spPr>
          <p:txBody>
            <a:bodyPr/>
            <a:lstStyle/>
            <a:p>
              <a:endParaRPr lang="tr-TR"/>
            </a:p>
          </p:txBody>
        </p:sp>
        <p:sp>
          <p:nvSpPr>
            <p:cNvPr id="60546" name="Freeform 5"/>
            <p:cNvSpPr>
              <a:spLocks/>
            </p:cNvSpPr>
            <p:nvPr/>
          </p:nvSpPr>
          <p:spPr bwMode="auto">
            <a:xfrm>
              <a:off x="1384" y="1398"/>
              <a:ext cx="43" cy="43"/>
            </a:xfrm>
            <a:custGeom>
              <a:avLst/>
              <a:gdLst>
                <a:gd name="T0" fmla="*/ 1 w 88"/>
                <a:gd name="T1" fmla="*/ 0 h 86"/>
                <a:gd name="T2" fmla="*/ 0 w 88"/>
                <a:gd name="T3" fmla="*/ 1 h 86"/>
                <a:gd name="T4" fmla="*/ 0 w 88"/>
                <a:gd name="T5" fmla="*/ 1 h 86"/>
                <a:gd name="T6" fmla="*/ 0 w 88"/>
                <a:gd name="T7" fmla="*/ 1 h 86"/>
                <a:gd name="T8" fmla="*/ 0 w 88"/>
                <a:gd name="T9" fmla="*/ 1 h 86"/>
                <a:gd name="T10" fmla="*/ 0 w 88"/>
                <a:gd name="T11" fmla="*/ 1 h 86"/>
                <a:gd name="T12" fmla="*/ 1 w 88"/>
                <a:gd name="T13" fmla="*/ 1 h 86"/>
                <a:gd name="T14" fmla="*/ 1 w 88"/>
                <a:gd name="T15" fmla="*/ 1 h 86"/>
                <a:gd name="T16" fmla="*/ 1 w 88"/>
                <a:gd name="T17" fmla="*/ 0 h 86"/>
                <a:gd name="T18" fmla="*/ 1 w 8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86"/>
                <a:gd name="T32" fmla="*/ 88 w 8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86">
                  <a:moveTo>
                    <a:pt x="65" y="0"/>
                  </a:moveTo>
                  <a:lnTo>
                    <a:pt x="59" y="55"/>
                  </a:lnTo>
                  <a:lnTo>
                    <a:pt x="19" y="55"/>
                  </a:lnTo>
                  <a:lnTo>
                    <a:pt x="0" y="38"/>
                  </a:lnTo>
                  <a:lnTo>
                    <a:pt x="4" y="72"/>
                  </a:lnTo>
                  <a:lnTo>
                    <a:pt x="51" y="86"/>
                  </a:lnTo>
                  <a:lnTo>
                    <a:pt x="70" y="70"/>
                  </a:lnTo>
                  <a:lnTo>
                    <a:pt x="88" y="17"/>
                  </a:lnTo>
                  <a:lnTo>
                    <a:pt x="65" y="0"/>
                  </a:lnTo>
                  <a:close/>
                </a:path>
              </a:pathLst>
            </a:custGeom>
            <a:solidFill>
              <a:srgbClr val="AD8254"/>
            </a:solidFill>
            <a:ln w="9525">
              <a:noFill/>
              <a:round/>
              <a:headEnd/>
              <a:tailEnd/>
            </a:ln>
          </p:spPr>
          <p:txBody>
            <a:bodyPr/>
            <a:lstStyle/>
            <a:p>
              <a:endParaRPr lang="tr-TR"/>
            </a:p>
          </p:txBody>
        </p:sp>
        <p:sp>
          <p:nvSpPr>
            <p:cNvPr id="60547" name="Freeform 6"/>
            <p:cNvSpPr>
              <a:spLocks/>
            </p:cNvSpPr>
            <p:nvPr/>
          </p:nvSpPr>
          <p:spPr bwMode="auto">
            <a:xfrm>
              <a:off x="1462" y="1220"/>
              <a:ext cx="51" cy="131"/>
            </a:xfrm>
            <a:custGeom>
              <a:avLst/>
              <a:gdLst>
                <a:gd name="T0" fmla="*/ 1 w 101"/>
                <a:gd name="T1" fmla="*/ 0 h 262"/>
                <a:gd name="T2" fmla="*/ 2 w 101"/>
                <a:gd name="T3" fmla="*/ 1 h 262"/>
                <a:gd name="T4" fmla="*/ 2 w 101"/>
                <a:gd name="T5" fmla="*/ 2 h 262"/>
                <a:gd name="T6" fmla="*/ 2 w 101"/>
                <a:gd name="T7" fmla="*/ 2 h 262"/>
                <a:gd name="T8" fmla="*/ 2 w 101"/>
                <a:gd name="T9" fmla="*/ 2 h 262"/>
                <a:gd name="T10" fmla="*/ 1 w 101"/>
                <a:gd name="T11" fmla="*/ 2 h 262"/>
                <a:gd name="T12" fmla="*/ 2 w 101"/>
                <a:gd name="T13" fmla="*/ 3 h 262"/>
                <a:gd name="T14" fmla="*/ 1 w 101"/>
                <a:gd name="T15" fmla="*/ 3 h 262"/>
                <a:gd name="T16" fmla="*/ 2 w 101"/>
                <a:gd name="T17" fmla="*/ 3 h 262"/>
                <a:gd name="T18" fmla="*/ 1 w 101"/>
                <a:gd name="T19" fmla="*/ 3 h 262"/>
                <a:gd name="T20" fmla="*/ 1 w 101"/>
                <a:gd name="T21" fmla="*/ 4 h 262"/>
                <a:gd name="T22" fmla="*/ 1 w 101"/>
                <a:gd name="T23" fmla="*/ 4 h 262"/>
                <a:gd name="T24" fmla="*/ 0 w 101"/>
                <a:gd name="T25" fmla="*/ 2 h 262"/>
                <a:gd name="T26" fmla="*/ 1 w 101"/>
                <a:gd name="T27" fmla="*/ 1 h 262"/>
                <a:gd name="T28" fmla="*/ 1 w 101"/>
                <a:gd name="T29" fmla="*/ 0 h 262"/>
                <a:gd name="T30" fmla="*/ 1 w 101"/>
                <a:gd name="T31" fmla="*/ 0 h 2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
                <a:gd name="T49" fmla="*/ 0 h 262"/>
                <a:gd name="T50" fmla="*/ 101 w 101"/>
                <a:gd name="T51" fmla="*/ 262 h 2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 h="262">
                  <a:moveTo>
                    <a:pt x="53" y="0"/>
                  </a:moveTo>
                  <a:lnTo>
                    <a:pt x="66" y="74"/>
                  </a:lnTo>
                  <a:lnTo>
                    <a:pt x="89" y="123"/>
                  </a:lnTo>
                  <a:lnTo>
                    <a:pt x="101" y="146"/>
                  </a:lnTo>
                  <a:lnTo>
                    <a:pt x="82" y="142"/>
                  </a:lnTo>
                  <a:lnTo>
                    <a:pt x="59" y="138"/>
                  </a:lnTo>
                  <a:lnTo>
                    <a:pt x="99" y="188"/>
                  </a:lnTo>
                  <a:lnTo>
                    <a:pt x="61" y="180"/>
                  </a:lnTo>
                  <a:lnTo>
                    <a:pt x="74" y="230"/>
                  </a:lnTo>
                  <a:lnTo>
                    <a:pt x="38" y="228"/>
                  </a:lnTo>
                  <a:lnTo>
                    <a:pt x="53" y="262"/>
                  </a:lnTo>
                  <a:lnTo>
                    <a:pt x="13" y="254"/>
                  </a:lnTo>
                  <a:lnTo>
                    <a:pt x="0" y="163"/>
                  </a:lnTo>
                  <a:lnTo>
                    <a:pt x="15" y="66"/>
                  </a:lnTo>
                  <a:lnTo>
                    <a:pt x="53" y="0"/>
                  </a:lnTo>
                  <a:close/>
                </a:path>
              </a:pathLst>
            </a:custGeom>
            <a:solidFill>
              <a:srgbClr val="AD8254"/>
            </a:solidFill>
            <a:ln w="9525">
              <a:noFill/>
              <a:round/>
              <a:headEnd/>
              <a:tailEnd/>
            </a:ln>
          </p:spPr>
          <p:txBody>
            <a:bodyPr/>
            <a:lstStyle/>
            <a:p>
              <a:endParaRPr lang="tr-TR"/>
            </a:p>
          </p:txBody>
        </p:sp>
        <p:sp>
          <p:nvSpPr>
            <p:cNvPr id="60548" name="Freeform 7"/>
            <p:cNvSpPr>
              <a:spLocks/>
            </p:cNvSpPr>
            <p:nvPr/>
          </p:nvSpPr>
          <p:spPr bwMode="auto">
            <a:xfrm>
              <a:off x="1393" y="1311"/>
              <a:ext cx="69" cy="59"/>
            </a:xfrm>
            <a:custGeom>
              <a:avLst/>
              <a:gdLst>
                <a:gd name="T0" fmla="*/ 1 w 139"/>
                <a:gd name="T1" fmla="*/ 0 h 118"/>
                <a:gd name="T2" fmla="*/ 1 w 139"/>
                <a:gd name="T3" fmla="*/ 1 h 118"/>
                <a:gd name="T4" fmla="*/ 0 w 139"/>
                <a:gd name="T5" fmla="*/ 1 h 118"/>
                <a:gd name="T6" fmla="*/ 0 w 139"/>
                <a:gd name="T7" fmla="*/ 2 h 118"/>
                <a:gd name="T8" fmla="*/ 0 w 139"/>
                <a:gd name="T9" fmla="*/ 2 h 118"/>
                <a:gd name="T10" fmla="*/ 1 w 139"/>
                <a:gd name="T11" fmla="*/ 2 h 118"/>
                <a:gd name="T12" fmla="*/ 0 w 139"/>
                <a:gd name="T13" fmla="*/ 2 h 118"/>
                <a:gd name="T14" fmla="*/ 0 w 139"/>
                <a:gd name="T15" fmla="*/ 2 h 118"/>
                <a:gd name="T16" fmla="*/ 1 w 139"/>
                <a:gd name="T17" fmla="*/ 2 h 118"/>
                <a:gd name="T18" fmla="*/ 1 w 139"/>
                <a:gd name="T19" fmla="*/ 2 h 118"/>
                <a:gd name="T20" fmla="*/ 2 w 139"/>
                <a:gd name="T21" fmla="*/ 2 h 118"/>
                <a:gd name="T22" fmla="*/ 1 w 139"/>
                <a:gd name="T23" fmla="*/ 1 h 118"/>
                <a:gd name="T24" fmla="*/ 1 w 139"/>
                <a:gd name="T25" fmla="*/ 0 h 118"/>
                <a:gd name="T26" fmla="*/ 1 w 139"/>
                <a:gd name="T27" fmla="*/ 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18"/>
                <a:gd name="T44" fmla="*/ 139 w 139"/>
                <a:gd name="T45" fmla="*/ 118 h 1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18">
                  <a:moveTo>
                    <a:pt x="120" y="0"/>
                  </a:moveTo>
                  <a:lnTo>
                    <a:pt x="70" y="17"/>
                  </a:lnTo>
                  <a:lnTo>
                    <a:pt x="13" y="51"/>
                  </a:lnTo>
                  <a:lnTo>
                    <a:pt x="0" y="99"/>
                  </a:lnTo>
                  <a:lnTo>
                    <a:pt x="40" y="93"/>
                  </a:lnTo>
                  <a:lnTo>
                    <a:pt x="72" y="76"/>
                  </a:lnTo>
                  <a:lnTo>
                    <a:pt x="53" y="91"/>
                  </a:lnTo>
                  <a:lnTo>
                    <a:pt x="46" y="118"/>
                  </a:lnTo>
                  <a:lnTo>
                    <a:pt x="67" y="108"/>
                  </a:lnTo>
                  <a:lnTo>
                    <a:pt x="89" y="88"/>
                  </a:lnTo>
                  <a:lnTo>
                    <a:pt x="139" y="70"/>
                  </a:lnTo>
                  <a:lnTo>
                    <a:pt x="103" y="51"/>
                  </a:lnTo>
                  <a:lnTo>
                    <a:pt x="120" y="0"/>
                  </a:lnTo>
                  <a:close/>
                </a:path>
              </a:pathLst>
            </a:custGeom>
            <a:solidFill>
              <a:srgbClr val="AD8254"/>
            </a:solidFill>
            <a:ln w="9525">
              <a:noFill/>
              <a:round/>
              <a:headEnd/>
              <a:tailEnd/>
            </a:ln>
          </p:spPr>
          <p:txBody>
            <a:bodyPr/>
            <a:lstStyle/>
            <a:p>
              <a:endParaRPr lang="tr-TR"/>
            </a:p>
          </p:txBody>
        </p:sp>
        <p:sp>
          <p:nvSpPr>
            <p:cNvPr id="60549" name="Freeform 8"/>
            <p:cNvSpPr>
              <a:spLocks/>
            </p:cNvSpPr>
            <p:nvPr/>
          </p:nvSpPr>
          <p:spPr bwMode="auto">
            <a:xfrm>
              <a:off x="1530" y="1079"/>
              <a:ext cx="305" cy="150"/>
            </a:xfrm>
            <a:custGeom>
              <a:avLst/>
              <a:gdLst>
                <a:gd name="T0" fmla="*/ 0 w 610"/>
                <a:gd name="T1" fmla="*/ 2 h 301"/>
                <a:gd name="T2" fmla="*/ 1 w 610"/>
                <a:gd name="T3" fmla="*/ 3 h 301"/>
                <a:gd name="T4" fmla="*/ 1 w 610"/>
                <a:gd name="T5" fmla="*/ 3 h 301"/>
                <a:gd name="T6" fmla="*/ 1 w 610"/>
                <a:gd name="T7" fmla="*/ 4 h 301"/>
                <a:gd name="T8" fmla="*/ 1 w 610"/>
                <a:gd name="T9" fmla="*/ 4 h 301"/>
                <a:gd name="T10" fmla="*/ 1 w 610"/>
                <a:gd name="T11" fmla="*/ 4 h 301"/>
                <a:gd name="T12" fmla="*/ 1 w 610"/>
                <a:gd name="T13" fmla="*/ 4 h 301"/>
                <a:gd name="T14" fmla="*/ 1 w 610"/>
                <a:gd name="T15" fmla="*/ 3 h 301"/>
                <a:gd name="T16" fmla="*/ 1 w 610"/>
                <a:gd name="T17" fmla="*/ 3 h 301"/>
                <a:gd name="T18" fmla="*/ 1 w 610"/>
                <a:gd name="T19" fmla="*/ 4 h 301"/>
                <a:gd name="T20" fmla="*/ 1 w 610"/>
                <a:gd name="T21" fmla="*/ 2 h 301"/>
                <a:gd name="T22" fmla="*/ 1 w 610"/>
                <a:gd name="T23" fmla="*/ 2 h 301"/>
                <a:gd name="T24" fmla="*/ 1 w 610"/>
                <a:gd name="T25" fmla="*/ 2 h 301"/>
                <a:gd name="T26" fmla="*/ 2 w 610"/>
                <a:gd name="T27" fmla="*/ 2 h 301"/>
                <a:gd name="T28" fmla="*/ 2 w 610"/>
                <a:gd name="T29" fmla="*/ 2 h 301"/>
                <a:gd name="T30" fmla="*/ 2 w 610"/>
                <a:gd name="T31" fmla="*/ 2 h 301"/>
                <a:gd name="T32" fmla="*/ 2 w 610"/>
                <a:gd name="T33" fmla="*/ 1 h 301"/>
                <a:gd name="T34" fmla="*/ 3 w 610"/>
                <a:gd name="T35" fmla="*/ 1 h 301"/>
                <a:gd name="T36" fmla="*/ 3 w 610"/>
                <a:gd name="T37" fmla="*/ 1 h 301"/>
                <a:gd name="T38" fmla="*/ 5 w 610"/>
                <a:gd name="T39" fmla="*/ 2 h 301"/>
                <a:gd name="T40" fmla="*/ 5 w 610"/>
                <a:gd name="T41" fmla="*/ 3 h 301"/>
                <a:gd name="T42" fmla="*/ 5 w 610"/>
                <a:gd name="T43" fmla="*/ 2 h 301"/>
                <a:gd name="T44" fmla="*/ 5 w 610"/>
                <a:gd name="T45" fmla="*/ 1 h 301"/>
                <a:gd name="T46" fmla="*/ 5 w 610"/>
                <a:gd name="T47" fmla="*/ 1 h 301"/>
                <a:gd name="T48" fmla="*/ 5 w 610"/>
                <a:gd name="T49" fmla="*/ 2 h 301"/>
                <a:gd name="T50" fmla="*/ 5 w 610"/>
                <a:gd name="T51" fmla="*/ 2 h 301"/>
                <a:gd name="T52" fmla="*/ 5 w 610"/>
                <a:gd name="T53" fmla="*/ 3 h 301"/>
                <a:gd name="T54" fmla="*/ 5 w 610"/>
                <a:gd name="T55" fmla="*/ 1 h 301"/>
                <a:gd name="T56" fmla="*/ 5 w 610"/>
                <a:gd name="T57" fmla="*/ 1 h 301"/>
                <a:gd name="T58" fmla="*/ 5 w 610"/>
                <a:gd name="T59" fmla="*/ 0 h 301"/>
                <a:gd name="T60" fmla="*/ 5 w 610"/>
                <a:gd name="T61" fmla="*/ 0 h 301"/>
                <a:gd name="T62" fmla="*/ 5 w 610"/>
                <a:gd name="T63" fmla="*/ 0 h 301"/>
                <a:gd name="T64" fmla="*/ 6 w 610"/>
                <a:gd name="T65" fmla="*/ 1 h 301"/>
                <a:gd name="T66" fmla="*/ 6 w 610"/>
                <a:gd name="T67" fmla="*/ 1 h 301"/>
                <a:gd name="T68" fmla="*/ 6 w 610"/>
                <a:gd name="T69" fmla="*/ 1 h 301"/>
                <a:gd name="T70" fmla="*/ 6 w 610"/>
                <a:gd name="T71" fmla="*/ 0 h 301"/>
                <a:gd name="T72" fmla="*/ 6 w 610"/>
                <a:gd name="T73" fmla="*/ 0 h 301"/>
                <a:gd name="T74" fmla="*/ 6 w 610"/>
                <a:gd name="T75" fmla="*/ 0 h 301"/>
                <a:gd name="T76" fmla="*/ 7 w 610"/>
                <a:gd name="T77" fmla="*/ 2 h 301"/>
                <a:gd name="T78" fmla="*/ 6 w 610"/>
                <a:gd name="T79" fmla="*/ 0 h 301"/>
                <a:gd name="T80" fmla="*/ 7 w 610"/>
                <a:gd name="T81" fmla="*/ 1 h 301"/>
                <a:gd name="T82" fmla="*/ 7 w 610"/>
                <a:gd name="T83" fmla="*/ 0 h 301"/>
                <a:gd name="T84" fmla="*/ 9 w 610"/>
                <a:gd name="T85" fmla="*/ 1 h 301"/>
                <a:gd name="T86" fmla="*/ 9 w 610"/>
                <a:gd name="T87" fmla="*/ 1 h 301"/>
                <a:gd name="T88" fmla="*/ 9 w 610"/>
                <a:gd name="T89" fmla="*/ 1 h 301"/>
                <a:gd name="T90" fmla="*/ 9 w 610"/>
                <a:gd name="T91" fmla="*/ 1 h 301"/>
                <a:gd name="T92" fmla="*/ 10 w 610"/>
                <a:gd name="T93" fmla="*/ 1 h 301"/>
                <a:gd name="T94" fmla="*/ 10 w 610"/>
                <a:gd name="T95" fmla="*/ 1 h 301"/>
                <a:gd name="T96" fmla="*/ 9 w 610"/>
                <a:gd name="T97" fmla="*/ 0 h 301"/>
                <a:gd name="T98" fmla="*/ 5 w 610"/>
                <a:gd name="T99" fmla="*/ 0 h 301"/>
                <a:gd name="T100" fmla="*/ 4 w 610"/>
                <a:gd name="T101" fmla="*/ 0 h 301"/>
                <a:gd name="T102" fmla="*/ 3 w 610"/>
                <a:gd name="T103" fmla="*/ 0 h 301"/>
                <a:gd name="T104" fmla="*/ 1 w 610"/>
                <a:gd name="T105" fmla="*/ 1 h 301"/>
                <a:gd name="T106" fmla="*/ 0 w 610"/>
                <a:gd name="T107" fmla="*/ 2 h 301"/>
                <a:gd name="T108" fmla="*/ 0 w 610"/>
                <a:gd name="T109" fmla="*/ 2 h 3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0"/>
                <a:gd name="T166" fmla="*/ 0 h 301"/>
                <a:gd name="T167" fmla="*/ 610 w 610"/>
                <a:gd name="T168" fmla="*/ 301 h 3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0" h="301">
                  <a:moveTo>
                    <a:pt x="0" y="179"/>
                  </a:moveTo>
                  <a:lnTo>
                    <a:pt x="8" y="215"/>
                  </a:lnTo>
                  <a:lnTo>
                    <a:pt x="19" y="246"/>
                  </a:lnTo>
                  <a:lnTo>
                    <a:pt x="34" y="268"/>
                  </a:lnTo>
                  <a:lnTo>
                    <a:pt x="66" y="293"/>
                  </a:lnTo>
                  <a:lnTo>
                    <a:pt x="82" y="301"/>
                  </a:lnTo>
                  <a:lnTo>
                    <a:pt x="63" y="276"/>
                  </a:lnTo>
                  <a:lnTo>
                    <a:pt x="38" y="240"/>
                  </a:lnTo>
                  <a:lnTo>
                    <a:pt x="32" y="206"/>
                  </a:lnTo>
                  <a:lnTo>
                    <a:pt x="95" y="266"/>
                  </a:lnTo>
                  <a:lnTo>
                    <a:pt x="63" y="181"/>
                  </a:lnTo>
                  <a:lnTo>
                    <a:pt x="82" y="179"/>
                  </a:lnTo>
                  <a:lnTo>
                    <a:pt x="82" y="154"/>
                  </a:lnTo>
                  <a:lnTo>
                    <a:pt x="139" y="156"/>
                  </a:lnTo>
                  <a:lnTo>
                    <a:pt x="131" y="131"/>
                  </a:lnTo>
                  <a:lnTo>
                    <a:pt x="175" y="131"/>
                  </a:lnTo>
                  <a:lnTo>
                    <a:pt x="171" y="101"/>
                  </a:lnTo>
                  <a:lnTo>
                    <a:pt x="190" y="97"/>
                  </a:lnTo>
                  <a:lnTo>
                    <a:pt x="230" y="118"/>
                  </a:lnTo>
                  <a:lnTo>
                    <a:pt x="279" y="168"/>
                  </a:lnTo>
                  <a:lnTo>
                    <a:pt x="304" y="196"/>
                  </a:lnTo>
                  <a:lnTo>
                    <a:pt x="297" y="173"/>
                  </a:lnTo>
                  <a:lnTo>
                    <a:pt x="268" y="122"/>
                  </a:lnTo>
                  <a:lnTo>
                    <a:pt x="264" y="101"/>
                  </a:lnTo>
                  <a:lnTo>
                    <a:pt x="304" y="131"/>
                  </a:lnTo>
                  <a:lnTo>
                    <a:pt x="342" y="179"/>
                  </a:lnTo>
                  <a:lnTo>
                    <a:pt x="359" y="204"/>
                  </a:lnTo>
                  <a:lnTo>
                    <a:pt x="336" y="120"/>
                  </a:lnTo>
                  <a:lnTo>
                    <a:pt x="310" y="84"/>
                  </a:lnTo>
                  <a:lnTo>
                    <a:pt x="291" y="59"/>
                  </a:lnTo>
                  <a:lnTo>
                    <a:pt x="274" y="40"/>
                  </a:lnTo>
                  <a:lnTo>
                    <a:pt x="346" y="54"/>
                  </a:lnTo>
                  <a:lnTo>
                    <a:pt x="374" y="86"/>
                  </a:lnTo>
                  <a:lnTo>
                    <a:pt x="393" y="105"/>
                  </a:lnTo>
                  <a:lnTo>
                    <a:pt x="390" y="73"/>
                  </a:lnTo>
                  <a:lnTo>
                    <a:pt x="374" y="40"/>
                  </a:lnTo>
                  <a:lnTo>
                    <a:pt x="378" y="31"/>
                  </a:lnTo>
                  <a:lnTo>
                    <a:pt x="407" y="61"/>
                  </a:lnTo>
                  <a:lnTo>
                    <a:pt x="443" y="135"/>
                  </a:lnTo>
                  <a:lnTo>
                    <a:pt x="430" y="55"/>
                  </a:lnTo>
                  <a:lnTo>
                    <a:pt x="489" y="112"/>
                  </a:lnTo>
                  <a:lnTo>
                    <a:pt x="473" y="42"/>
                  </a:lnTo>
                  <a:lnTo>
                    <a:pt x="515" y="71"/>
                  </a:lnTo>
                  <a:lnTo>
                    <a:pt x="546" y="99"/>
                  </a:lnTo>
                  <a:lnTo>
                    <a:pt x="563" y="116"/>
                  </a:lnTo>
                  <a:lnTo>
                    <a:pt x="542" y="67"/>
                  </a:lnTo>
                  <a:lnTo>
                    <a:pt x="610" y="114"/>
                  </a:lnTo>
                  <a:lnTo>
                    <a:pt x="599" y="71"/>
                  </a:lnTo>
                  <a:lnTo>
                    <a:pt x="519" y="31"/>
                  </a:lnTo>
                  <a:lnTo>
                    <a:pt x="361" y="0"/>
                  </a:lnTo>
                  <a:lnTo>
                    <a:pt x="245" y="6"/>
                  </a:lnTo>
                  <a:lnTo>
                    <a:pt x="198" y="33"/>
                  </a:lnTo>
                  <a:lnTo>
                    <a:pt x="101" y="80"/>
                  </a:lnTo>
                  <a:lnTo>
                    <a:pt x="0" y="179"/>
                  </a:lnTo>
                  <a:close/>
                </a:path>
              </a:pathLst>
            </a:custGeom>
            <a:solidFill>
              <a:srgbClr val="AD8254"/>
            </a:solidFill>
            <a:ln w="9525">
              <a:noFill/>
              <a:round/>
              <a:headEnd/>
              <a:tailEnd/>
            </a:ln>
          </p:spPr>
          <p:txBody>
            <a:bodyPr/>
            <a:lstStyle/>
            <a:p>
              <a:endParaRPr lang="tr-TR"/>
            </a:p>
          </p:txBody>
        </p:sp>
        <p:sp>
          <p:nvSpPr>
            <p:cNvPr id="60550" name="Freeform 9"/>
            <p:cNvSpPr>
              <a:spLocks/>
            </p:cNvSpPr>
            <p:nvPr/>
          </p:nvSpPr>
          <p:spPr bwMode="auto">
            <a:xfrm>
              <a:off x="1403" y="1222"/>
              <a:ext cx="59" cy="100"/>
            </a:xfrm>
            <a:custGeom>
              <a:avLst/>
              <a:gdLst>
                <a:gd name="T0" fmla="*/ 1 w 120"/>
                <a:gd name="T1" fmla="*/ 0 h 200"/>
                <a:gd name="T2" fmla="*/ 1 w 120"/>
                <a:gd name="T3" fmla="*/ 2 h 200"/>
                <a:gd name="T4" fmla="*/ 1 w 120"/>
                <a:gd name="T5" fmla="*/ 2 h 200"/>
                <a:gd name="T6" fmla="*/ 1 w 120"/>
                <a:gd name="T7" fmla="*/ 2 h 200"/>
                <a:gd name="T8" fmla="*/ 0 w 120"/>
                <a:gd name="T9" fmla="*/ 2 h 200"/>
                <a:gd name="T10" fmla="*/ 1 w 120"/>
                <a:gd name="T11" fmla="*/ 2 h 200"/>
                <a:gd name="T12" fmla="*/ 1 w 120"/>
                <a:gd name="T13" fmla="*/ 3 h 200"/>
                <a:gd name="T14" fmla="*/ 0 w 120"/>
                <a:gd name="T15" fmla="*/ 3 h 200"/>
                <a:gd name="T16" fmla="*/ 0 w 120"/>
                <a:gd name="T17" fmla="*/ 3 h 200"/>
                <a:gd name="T18" fmla="*/ 0 w 120"/>
                <a:gd name="T19" fmla="*/ 3 h 200"/>
                <a:gd name="T20" fmla="*/ 0 w 120"/>
                <a:gd name="T21" fmla="*/ 2 h 200"/>
                <a:gd name="T22" fmla="*/ 0 w 120"/>
                <a:gd name="T23" fmla="*/ 2 h 200"/>
                <a:gd name="T24" fmla="*/ 0 w 120"/>
                <a:gd name="T25" fmla="*/ 1 h 200"/>
                <a:gd name="T26" fmla="*/ 1 w 120"/>
                <a:gd name="T27" fmla="*/ 0 h 200"/>
                <a:gd name="T28" fmla="*/ 1 w 120"/>
                <a:gd name="T29" fmla="*/ 0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200"/>
                <a:gd name="T47" fmla="*/ 120 w 120"/>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200">
                  <a:moveTo>
                    <a:pt x="76" y="0"/>
                  </a:moveTo>
                  <a:lnTo>
                    <a:pt x="118" y="75"/>
                  </a:lnTo>
                  <a:lnTo>
                    <a:pt x="120" y="111"/>
                  </a:lnTo>
                  <a:lnTo>
                    <a:pt x="74" y="71"/>
                  </a:lnTo>
                  <a:lnTo>
                    <a:pt x="44" y="76"/>
                  </a:lnTo>
                  <a:lnTo>
                    <a:pt x="78" y="111"/>
                  </a:lnTo>
                  <a:lnTo>
                    <a:pt x="78" y="160"/>
                  </a:lnTo>
                  <a:lnTo>
                    <a:pt x="0" y="200"/>
                  </a:lnTo>
                  <a:lnTo>
                    <a:pt x="23" y="164"/>
                  </a:lnTo>
                  <a:lnTo>
                    <a:pt x="40" y="130"/>
                  </a:lnTo>
                  <a:lnTo>
                    <a:pt x="40" y="111"/>
                  </a:lnTo>
                  <a:lnTo>
                    <a:pt x="25" y="65"/>
                  </a:lnTo>
                  <a:lnTo>
                    <a:pt x="57" y="38"/>
                  </a:lnTo>
                  <a:lnTo>
                    <a:pt x="76" y="0"/>
                  </a:lnTo>
                  <a:close/>
                </a:path>
              </a:pathLst>
            </a:custGeom>
            <a:solidFill>
              <a:srgbClr val="AD8254"/>
            </a:solidFill>
            <a:ln w="9525">
              <a:noFill/>
              <a:round/>
              <a:headEnd/>
              <a:tailEnd/>
            </a:ln>
          </p:spPr>
          <p:txBody>
            <a:bodyPr/>
            <a:lstStyle/>
            <a:p>
              <a:endParaRPr lang="tr-TR"/>
            </a:p>
          </p:txBody>
        </p:sp>
        <p:sp>
          <p:nvSpPr>
            <p:cNvPr id="60551" name="Freeform 10"/>
            <p:cNvSpPr>
              <a:spLocks/>
            </p:cNvSpPr>
            <p:nvPr/>
          </p:nvSpPr>
          <p:spPr bwMode="auto">
            <a:xfrm>
              <a:off x="1497" y="1170"/>
              <a:ext cx="144" cy="175"/>
            </a:xfrm>
            <a:custGeom>
              <a:avLst/>
              <a:gdLst>
                <a:gd name="T0" fmla="*/ 4 w 289"/>
                <a:gd name="T1" fmla="*/ 5 h 350"/>
                <a:gd name="T2" fmla="*/ 2 w 289"/>
                <a:gd name="T3" fmla="*/ 3 h 350"/>
                <a:gd name="T4" fmla="*/ 1 w 289"/>
                <a:gd name="T5" fmla="*/ 1 h 350"/>
                <a:gd name="T6" fmla="*/ 1 w 289"/>
                <a:gd name="T7" fmla="*/ 1 h 350"/>
                <a:gd name="T8" fmla="*/ 1 w 289"/>
                <a:gd name="T9" fmla="*/ 1 h 350"/>
                <a:gd name="T10" fmla="*/ 1 w 289"/>
                <a:gd name="T11" fmla="*/ 1 h 350"/>
                <a:gd name="T12" fmla="*/ 0 w 289"/>
                <a:gd name="T13" fmla="*/ 0 h 350"/>
                <a:gd name="T14" fmla="*/ 0 w 289"/>
                <a:gd name="T15" fmla="*/ 1 h 350"/>
                <a:gd name="T16" fmla="*/ 0 w 289"/>
                <a:gd name="T17" fmla="*/ 2 h 350"/>
                <a:gd name="T18" fmla="*/ 0 w 289"/>
                <a:gd name="T19" fmla="*/ 3 h 350"/>
                <a:gd name="T20" fmla="*/ 1 w 289"/>
                <a:gd name="T21" fmla="*/ 3 h 350"/>
                <a:gd name="T22" fmla="*/ 1 w 289"/>
                <a:gd name="T23" fmla="*/ 3 h 350"/>
                <a:gd name="T24" fmla="*/ 2 w 289"/>
                <a:gd name="T25" fmla="*/ 5 h 350"/>
                <a:gd name="T26" fmla="*/ 2 w 289"/>
                <a:gd name="T27" fmla="*/ 5 h 350"/>
                <a:gd name="T28" fmla="*/ 3 w 289"/>
                <a:gd name="T29" fmla="*/ 5 h 350"/>
                <a:gd name="T30" fmla="*/ 4 w 289"/>
                <a:gd name="T31" fmla="*/ 5 h 350"/>
                <a:gd name="T32" fmla="*/ 3 w 289"/>
                <a:gd name="T33" fmla="*/ 5 h 350"/>
                <a:gd name="T34" fmla="*/ 2 w 289"/>
                <a:gd name="T35" fmla="*/ 5 h 350"/>
                <a:gd name="T36" fmla="*/ 1 w 289"/>
                <a:gd name="T37" fmla="*/ 3 h 350"/>
                <a:gd name="T38" fmla="*/ 1 w 289"/>
                <a:gd name="T39" fmla="*/ 3 h 350"/>
                <a:gd name="T40" fmla="*/ 0 w 289"/>
                <a:gd name="T41" fmla="*/ 3 h 350"/>
                <a:gd name="T42" fmla="*/ 0 w 289"/>
                <a:gd name="T43" fmla="*/ 3 h 350"/>
                <a:gd name="T44" fmla="*/ 0 w 289"/>
                <a:gd name="T45" fmla="*/ 1 h 350"/>
                <a:gd name="T46" fmla="*/ 0 w 289"/>
                <a:gd name="T47" fmla="*/ 1 h 350"/>
                <a:gd name="T48" fmla="*/ 0 w 289"/>
                <a:gd name="T49" fmla="*/ 3 h 350"/>
                <a:gd name="T50" fmla="*/ 0 w 289"/>
                <a:gd name="T51" fmla="*/ 3 h 350"/>
                <a:gd name="T52" fmla="*/ 0 w 289"/>
                <a:gd name="T53" fmla="*/ 4 h 350"/>
                <a:gd name="T54" fmla="*/ 0 w 289"/>
                <a:gd name="T55" fmla="*/ 5 h 350"/>
                <a:gd name="T56" fmla="*/ 1 w 289"/>
                <a:gd name="T57" fmla="*/ 5 h 350"/>
                <a:gd name="T58" fmla="*/ 2 w 289"/>
                <a:gd name="T59" fmla="*/ 5 h 350"/>
                <a:gd name="T60" fmla="*/ 3 w 289"/>
                <a:gd name="T61" fmla="*/ 5 h 350"/>
                <a:gd name="T62" fmla="*/ 4 w 289"/>
                <a:gd name="T63" fmla="*/ 5 h 350"/>
                <a:gd name="T64" fmla="*/ 4 w 289"/>
                <a:gd name="T65" fmla="*/ 5 h 350"/>
                <a:gd name="T66" fmla="*/ 4 w 289"/>
                <a:gd name="T67" fmla="*/ 5 h 3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9"/>
                <a:gd name="T103" fmla="*/ 0 h 350"/>
                <a:gd name="T104" fmla="*/ 289 w 289"/>
                <a:gd name="T105" fmla="*/ 350 h 3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9" h="350">
                  <a:moveTo>
                    <a:pt x="289" y="293"/>
                  </a:moveTo>
                  <a:lnTo>
                    <a:pt x="143" y="237"/>
                  </a:lnTo>
                  <a:lnTo>
                    <a:pt x="80" y="87"/>
                  </a:lnTo>
                  <a:lnTo>
                    <a:pt x="82" y="68"/>
                  </a:lnTo>
                  <a:lnTo>
                    <a:pt x="97" y="78"/>
                  </a:lnTo>
                  <a:lnTo>
                    <a:pt x="120" y="106"/>
                  </a:lnTo>
                  <a:lnTo>
                    <a:pt x="54" y="0"/>
                  </a:lnTo>
                  <a:lnTo>
                    <a:pt x="35" y="40"/>
                  </a:lnTo>
                  <a:lnTo>
                    <a:pt x="36" y="116"/>
                  </a:lnTo>
                  <a:lnTo>
                    <a:pt x="54" y="178"/>
                  </a:lnTo>
                  <a:lnTo>
                    <a:pt x="73" y="203"/>
                  </a:lnTo>
                  <a:lnTo>
                    <a:pt x="97" y="234"/>
                  </a:lnTo>
                  <a:lnTo>
                    <a:pt x="137" y="272"/>
                  </a:lnTo>
                  <a:lnTo>
                    <a:pt x="183" y="293"/>
                  </a:lnTo>
                  <a:lnTo>
                    <a:pt x="236" y="310"/>
                  </a:lnTo>
                  <a:lnTo>
                    <a:pt x="267" y="315"/>
                  </a:lnTo>
                  <a:lnTo>
                    <a:pt x="244" y="323"/>
                  </a:lnTo>
                  <a:lnTo>
                    <a:pt x="151" y="285"/>
                  </a:lnTo>
                  <a:lnTo>
                    <a:pt x="88" y="228"/>
                  </a:lnTo>
                  <a:lnTo>
                    <a:pt x="75" y="207"/>
                  </a:lnTo>
                  <a:lnTo>
                    <a:pt x="54" y="178"/>
                  </a:lnTo>
                  <a:lnTo>
                    <a:pt x="29" y="142"/>
                  </a:lnTo>
                  <a:lnTo>
                    <a:pt x="19" y="53"/>
                  </a:lnTo>
                  <a:lnTo>
                    <a:pt x="4" y="78"/>
                  </a:lnTo>
                  <a:lnTo>
                    <a:pt x="0" y="146"/>
                  </a:lnTo>
                  <a:lnTo>
                    <a:pt x="21" y="211"/>
                  </a:lnTo>
                  <a:lnTo>
                    <a:pt x="40" y="256"/>
                  </a:lnTo>
                  <a:lnTo>
                    <a:pt x="63" y="293"/>
                  </a:lnTo>
                  <a:lnTo>
                    <a:pt x="92" y="321"/>
                  </a:lnTo>
                  <a:lnTo>
                    <a:pt x="141" y="346"/>
                  </a:lnTo>
                  <a:lnTo>
                    <a:pt x="192" y="350"/>
                  </a:lnTo>
                  <a:lnTo>
                    <a:pt x="280" y="334"/>
                  </a:lnTo>
                  <a:lnTo>
                    <a:pt x="289" y="293"/>
                  </a:lnTo>
                  <a:close/>
                </a:path>
              </a:pathLst>
            </a:custGeom>
            <a:solidFill>
              <a:srgbClr val="BA8F61"/>
            </a:solidFill>
            <a:ln w="9525">
              <a:noFill/>
              <a:round/>
              <a:headEnd/>
              <a:tailEnd/>
            </a:ln>
          </p:spPr>
          <p:txBody>
            <a:bodyPr/>
            <a:lstStyle/>
            <a:p>
              <a:endParaRPr lang="tr-TR"/>
            </a:p>
          </p:txBody>
        </p:sp>
        <p:sp>
          <p:nvSpPr>
            <p:cNvPr id="60552" name="Freeform 11"/>
            <p:cNvSpPr>
              <a:spLocks/>
            </p:cNvSpPr>
            <p:nvPr/>
          </p:nvSpPr>
          <p:spPr bwMode="auto">
            <a:xfrm>
              <a:off x="1502" y="1177"/>
              <a:ext cx="137" cy="164"/>
            </a:xfrm>
            <a:custGeom>
              <a:avLst/>
              <a:gdLst>
                <a:gd name="T0" fmla="*/ 4 w 274"/>
                <a:gd name="T1" fmla="*/ 5 h 327"/>
                <a:gd name="T2" fmla="*/ 3 w 274"/>
                <a:gd name="T3" fmla="*/ 5 h 327"/>
                <a:gd name="T4" fmla="*/ 2 w 274"/>
                <a:gd name="T5" fmla="*/ 4 h 327"/>
                <a:gd name="T6" fmla="*/ 1 w 274"/>
                <a:gd name="T7" fmla="*/ 4 h 327"/>
                <a:gd name="T8" fmla="*/ 1 w 274"/>
                <a:gd name="T9" fmla="*/ 3 h 327"/>
                <a:gd name="T10" fmla="*/ 1 w 274"/>
                <a:gd name="T11" fmla="*/ 2 h 327"/>
                <a:gd name="T12" fmla="*/ 1 w 274"/>
                <a:gd name="T13" fmla="*/ 1 h 327"/>
                <a:gd name="T14" fmla="*/ 1 w 274"/>
                <a:gd name="T15" fmla="*/ 0 h 327"/>
                <a:gd name="T16" fmla="*/ 1 w 274"/>
                <a:gd name="T17" fmla="*/ 1 h 327"/>
                <a:gd name="T18" fmla="*/ 1 w 274"/>
                <a:gd name="T19" fmla="*/ 2 h 327"/>
                <a:gd name="T20" fmla="*/ 1 w 274"/>
                <a:gd name="T21" fmla="*/ 3 h 327"/>
                <a:gd name="T22" fmla="*/ 1 w 274"/>
                <a:gd name="T23" fmla="*/ 4 h 327"/>
                <a:gd name="T24" fmla="*/ 2 w 274"/>
                <a:gd name="T25" fmla="*/ 4 h 327"/>
                <a:gd name="T26" fmla="*/ 2 w 274"/>
                <a:gd name="T27" fmla="*/ 5 h 327"/>
                <a:gd name="T28" fmla="*/ 3 w 274"/>
                <a:gd name="T29" fmla="*/ 5 h 327"/>
                <a:gd name="T30" fmla="*/ 4 w 274"/>
                <a:gd name="T31" fmla="*/ 5 h 327"/>
                <a:gd name="T32" fmla="*/ 4 w 274"/>
                <a:gd name="T33" fmla="*/ 5 h 327"/>
                <a:gd name="T34" fmla="*/ 3 w 274"/>
                <a:gd name="T35" fmla="*/ 5 h 327"/>
                <a:gd name="T36" fmla="*/ 3 w 274"/>
                <a:gd name="T37" fmla="*/ 5 h 327"/>
                <a:gd name="T38" fmla="*/ 2 w 274"/>
                <a:gd name="T39" fmla="*/ 5 h 327"/>
                <a:gd name="T40" fmla="*/ 1 w 274"/>
                <a:gd name="T41" fmla="*/ 5 h 327"/>
                <a:gd name="T42" fmla="*/ 1 w 274"/>
                <a:gd name="T43" fmla="*/ 4 h 327"/>
                <a:gd name="T44" fmla="*/ 1 w 274"/>
                <a:gd name="T45" fmla="*/ 3 h 327"/>
                <a:gd name="T46" fmla="*/ 1 w 274"/>
                <a:gd name="T47" fmla="*/ 2 h 327"/>
                <a:gd name="T48" fmla="*/ 1 w 274"/>
                <a:gd name="T49" fmla="*/ 1 h 327"/>
                <a:gd name="T50" fmla="*/ 0 w 274"/>
                <a:gd name="T51" fmla="*/ 3 h 327"/>
                <a:gd name="T52" fmla="*/ 1 w 274"/>
                <a:gd name="T53" fmla="*/ 4 h 327"/>
                <a:gd name="T54" fmla="*/ 1 w 274"/>
                <a:gd name="T55" fmla="*/ 4 h 327"/>
                <a:gd name="T56" fmla="*/ 1 w 274"/>
                <a:gd name="T57" fmla="*/ 5 h 327"/>
                <a:gd name="T58" fmla="*/ 1 w 274"/>
                <a:gd name="T59" fmla="*/ 5 h 327"/>
                <a:gd name="T60" fmla="*/ 2 w 274"/>
                <a:gd name="T61" fmla="*/ 5 h 327"/>
                <a:gd name="T62" fmla="*/ 3 w 274"/>
                <a:gd name="T63" fmla="*/ 6 h 327"/>
                <a:gd name="T64" fmla="*/ 4 w 274"/>
                <a:gd name="T65" fmla="*/ 6 h 327"/>
                <a:gd name="T66" fmla="*/ 4 w 274"/>
                <a:gd name="T67" fmla="*/ 5 h 327"/>
                <a:gd name="T68" fmla="*/ 4 w 274"/>
                <a:gd name="T69" fmla="*/ 5 h 327"/>
                <a:gd name="T70" fmla="*/ 4 w 274"/>
                <a:gd name="T71" fmla="*/ 5 h 327"/>
                <a:gd name="T72" fmla="*/ 4 w 274"/>
                <a:gd name="T73" fmla="*/ 5 h 3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4"/>
                <a:gd name="T112" fmla="*/ 0 h 327"/>
                <a:gd name="T113" fmla="*/ 274 w 274"/>
                <a:gd name="T114" fmla="*/ 327 h 3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4" h="327">
                  <a:moveTo>
                    <a:pt x="253" y="281"/>
                  </a:moveTo>
                  <a:lnTo>
                    <a:pt x="188" y="272"/>
                  </a:lnTo>
                  <a:lnTo>
                    <a:pt x="144" y="243"/>
                  </a:lnTo>
                  <a:lnTo>
                    <a:pt x="99" y="202"/>
                  </a:lnTo>
                  <a:lnTo>
                    <a:pt x="68" y="133"/>
                  </a:lnTo>
                  <a:lnTo>
                    <a:pt x="51" y="82"/>
                  </a:lnTo>
                  <a:lnTo>
                    <a:pt x="42" y="25"/>
                  </a:lnTo>
                  <a:lnTo>
                    <a:pt x="42" y="0"/>
                  </a:lnTo>
                  <a:lnTo>
                    <a:pt x="30" y="55"/>
                  </a:lnTo>
                  <a:lnTo>
                    <a:pt x="38" y="114"/>
                  </a:lnTo>
                  <a:lnTo>
                    <a:pt x="61" y="164"/>
                  </a:lnTo>
                  <a:lnTo>
                    <a:pt x="89" y="209"/>
                  </a:lnTo>
                  <a:lnTo>
                    <a:pt x="120" y="243"/>
                  </a:lnTo>
                  <a:lnTo>
                    <a:pt x="163" y="270"/>
                  </a:lnTo>
                  <a:lnTo>
                    <a:pt x="199" y="287"/>
                  </a:lnTo>
                  <a:lnTo>
                    <a:pt x="260" y="299"/>
                  </a:lnTo>
                  <a:lnTo>
                    <a:pt x="255" y="310"/>
                  </a:lnTo>
                  <a:lnTo>
                    <a:pt x="239" y="319"/>
                  </a:lnTo>
                  <a:lnTo>
                    <a:pt x="188" y="314"/>
                  </a:lnTo>
                  <a:lnTo>
                    <a:pt x="150" y="297"/>
                  </a:lnTo>
                  <a:lnTo>
                    <a:pt x="108" y="274"/>
                  </a:lnTo>
                  <a:lnTo>
                    <a:pt x="57" y="236"/>
                  </a:lnTo>
                  <a:lnTo>
                    <a:pt x="30" y="171"/>
                  </a:lnTo>
                  <a:lnTo>
                    <a:pt x="9" y="120"/>
                  </a:lnTo>
                  <a:lnTo>
                    <a:pt x="5" y="57"/>
                  </a:lnTo>
                  <a:lnTo>
                    <a:pt x="0" y="137"/>
                  </a:lnTo>
                  <a:lnTo>
                    <a:pt x="21" y="194"/>
                  </a:lnTo>
                  <a:lnTo>
                    <a:pt x="45" y="238"/>
                  </a:lnTo>
                  <a:lnTo>
                    <a:pt x="70" y="268"/>
                  </a:lnTo>
                  <a:lnTo>
                    <a:pt x="101" y="297"/>
                  </a:lnTo>
                  <a:lnTo>
                    <a:pt x="135" y="314"/>
                  </a:lnTo>
                  <a:lnTo>
                    <a:pt x="184" y="327"/>
                  </a:lnTo>
                  <a:lnTo>
                    <a:pt x="255" y="325"/>
                  </a:lnTo>
                  <a:lnTo>
                    <a:pt x="274" y="293"/>
                  </a:lnTo>
                  <a:lnTo>
                    <a:pt x="262" y="281"/>
                  </a:lnTo>
                  <a:lnTo>
                    <a:pt x="253" y="281"/>
                  </a:lnTo>
                  <a:close/>
                </a:path>
              </a:pathLst>
            </a:custGeom>
            <a:solidFill>
              <a:srgbClr val="F2BF8C"/>
            </a:solidFill>
            <a:ln w="9525">
              <a:noFill/>
              <a:round/>
              <a:headEnd/>
              <a:tailEnd/>
            </a:ln>
          </p:spPr>
          <p:txBody>
            <a:bodyPr/>
            <a:lstStyle/>
            <a:p>
              <a:endParaRPr lang="tr-TR"/>
            </a:p>
          </p:txBody>
        </p:sp>
        <p:sp>
          <p:nvSpPr>
            <p:cNvPr id="60553" name="Freeform 12"/>
            <p:cNvSpPr>
              <a:spLocks/>
            </p:cNvSpPr>
            <p:nvPr/>
          </p:nvSpPr>
          <p:spPr bwMode="auto">
            <a:xfrm>
              <a:off x="1463" y="1143"/>
              <a:ext cx="52" cy="64"/>
            </a:xfrm>
            <a:custGeom>
              <a:avLst/>
              <a:gdLst>
                <a:gd name="T0" fmla="*/ 2 w 102"/>
                <a:gd name="T1" fmla="*/ 0 h 129"/>
                <a:gd name="T2" fmla="*/ 2 w 102"/>
                <a:gd name="T3" fmla="*/ 0 h 129"/>
                <a:gd name="T4" fmla="*/ 2 w 102"/>
                <a:gd name="T5" fmla="*/ 0 h 129"/>
                <a:gd name="T6" fmla="*/ 1 w 102"/>
                <a:gd name="T7" fmla="*/ 1 h 129"/>
                <a:gd name="T8" fmla="*/ 1 w 102"/>
                <a:gd name="T9" fmla="*/ 1 h 129"/>
                <a:gd name="T10" fmla="*/ 1 w 102"/>
                <a:gd name="T11" fmla="*/ 2 h 129"/>
                <a:gd name="T12" fmla="*/ 0 w 102"/>
                <a:gd name="T13" fmla="*/ 1 h 129"/>
                <a:gd name="T14" fmla="*/ 1 w 102"/>
                <a:gd name="T15" fmla="*/ 1 h 129"/>
                <a:gd name="T16" fmla="*/ 1 w 102"/>
                <a:gd name="T17" fmla="*/ 0 h 129"/>
                <a:gd name="T18" fmla="*/ 1 w 102"/>
                <a:gd name="T19" fmla="*/ 0 h 129"/>
                <a:gd name="T20" fmla="*/ 1 w 102"/>
                <a:gd name="T21" fmla="*/ 0 h 129"/>
                <a:gd name="T22" fmla="*/ 2 w 102"/>
                <a:gd name="T23" fmla="*/ 0 h 129"/>
                <a:gd name="T24" fmla="*/ 2 w 102"/>
                <a:gd name="T25" fmla="*/ 0 h 129"/>
                <a:gd name="T26" fmla="*/ 2 w 102"/>
                <a:gd name="T27" fmla="*/ 0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129"/>
                <a:gd name="T44" fmla="*/ 102 w 102"/>
                <a:gd name="T45" fmla="*/ 129 h 1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129">
                  <a:moveTo>
                    <a:pt x="102" y="0"/>
                  </a:moveTo>
                  <a:lnTo>
                    <a:pt x="87" y="57"/>
                  </a:lnTo>
                  <a:lnTo>
                    <a:pt x="72" y="53"/>
                  </a:lnTo>
                  <a:lnTo>
                    <a:pt x="51" y="91"/>
                  </a:lnTo>
                  <a:lnTo>
                    <a:pt x="38" y="68"/>
                  </a:lnTo>
                  <a:lnTo>
                    <a:pt x="19" y="129"/>
                  </a:lnTo>
                  <a:lnTo>
                    <a:pt x="0" y="91"/>
                  </a:lnTo>
                  <a:lnTo>
                    <a:pt x="11" y="70"/>
                  </a:lnTo>
                  <a:lnTo>
                    <a:pt x="26" y="51"/>
                  </a:lnTo>
                  <a:lnTo>
                    <a:pt x="47" y="30"/>
                  </a:lnTo>
                  <a:lnTo>
                    <a:pt x="61" y="11"/>
                  </a:lnTo>
                  <a:lnTo>
                    <a:pt x="72" y="19"/>
                  </a:lnTo>
                  <a:lnTo>
                    <a:pt x="102" y="0"/>
                  </a:lnTo>
                  <a:close/>
                </a:path>
              </a:pathLst>
            </a:custGeom>
            <a:solidFill>
              <a:srgbClr val="AD8254"/>
            </a:solidFill>
            <a:ln w="9525">
              <a:noFill/>
              <a:round/>
              <a:headEnd/>
              <a:tailEnd/>
            </a:ln>
          </p:spPr>
          <p:txBody>
            <a:bodyPr/>
            <a:lstStyle/>
            <a:p>
              <a:endParaRPr lang="tr-TR"/>
            </a:p>
          </p:txBody>
        </p:sp>
        <p:sp>
          <p:nvSpPr>
            <p:cNvPr id="60554" name="Freeform 13"/>
            <p:cNvSpPr>
              <a:spLocks/>
            </p:cNvSpPr>
            <p:nvPr/>
          </p:nvSpPr>
          <p:spPr bwMode="auto">
            <a:xfrm>
              <a:off x="1534" y="1354"/>
              <a:ext cx="92" cy="78"/>
            </a:xfrm>
            <a:custGeom>
              <a:avLst/>
              <a:gdLst>
                <a:gd name="T0" fmla="*/ 3 w 184"/>
                <a:gd name="T1" fmla="*/ 0 h 156"/>
                <a:gd name="T2" fmla="*/ 3 w 184"/>
                <a:gd name="T3" fmla="*/ 1 h 156"/>
                <a:gd name="T4" fmla="*/ 2 w 184"/>
                <a:gd name="T5" fmla="*/ 1 h 156"/>
                <a:gd name="T6" fmla="*/ 1 w 184"/>
                <a:gd name="T7" fmla="*/ 1 h 156"/>
                <a:gd name="T8" fmla="*/ 2 w 184"/>
                <a:gd name="T9" fmla="*/ 1 h 156"/>
                <a:gd name="T10" fmla="*/ 1 w 184"/>
                <a:gd name="T11" fmla="*/ 1 h 156"/>
                <a:gd name="T12" fmla="*/ 1 w 184"/>
                <a:gd name="T13" fmla="*/ 1 h 156"/>
                <a:gd name="T14" fmla="*/ 1 w 184"/>
                <a:gd name="T15" fmla="*/ 1 h 156"/>
                <a:gd name="T16" fmla="*/ 2 w 184"/>
                <a:gd name="T17" fmla="*/ 1 h 156"/>
                <a:gd name="T18" fmla="*/ 1 w 184"/>
                <a:gd name="T19" fmla="*/ 1 h 156"/>
                <a:gd name="T20" fmla="*/ 0 w 184"/>
                <a:gd name="T21" fmla="*/ 1 h 156"/>
                <a:gd name="T22" fmla="*/ 1 w 184"/>
                <a:gd name="T23" fmla="*/ 1 h 156"/>
                <a:gd name="T24" fmla="*/ 1 w 184"/>
                <a:gd name="T25" fmla="*/ 2 h 156"/>
                <a:gd name="T26" fmla="*/ 1 w 184"/>
                <a:gd name="T27" fmla="*/ 2 h 156"/>
                <a:gd name="T28" fmla="*/ 1 w 184"/>
                <a:gd name="T29" fmla="*/ 2 h 156"/>
                <a:gd name="T30" fmla="*/ 1 w 184"/>
                <a:gd name="T31" fmla="*/ 2 h 156"/>
                <a:gd name="T32" fmla="*/ 1 w 184"/>
                <a:gd name="T33" fmla="*/ 1 h 156"/>
                <a:gd name="T34" fmla="*/ 3 w 184"/>
                <a:gd name="T35" fmla="*/ 1 h 156"/>
                <a:gd name="T36" fmla="*/ 3 w 184"/>
                <a:gd name="T37" fmla="*/ 1 h 156"/>
                <a:gd name="T38" fmla="*/ 3 w 184"/>
                <a:gd name="T39" fmla="*/ 0 h 156"/>
                <a:gd name="T40" fmla="*/ 3 w 184"/>
                <a:gd name="T41" fmla="*/ 0 h 1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4"/>
                <a:gd name="T64" fmla="*/ 0 h 156"/>
                <a:gd name="T65" fmla="*/ 184 w 184"/>
                <a:gd name="T66" fmla="*/ 156 h 1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4" h="156">
                  <a:moveTo>
                    <a:pt x="184" y="0"/>
                  </a:moveTo>
                  <a:lnTo>
                    <a:pt x="171" y="5"/>
                  </a:lnTo>
                  <a:lnTo>
                    <a:pt x="127" y="15"/>
                  </a:lnTo>
                  <a:lnTo>
                    <a:pt x="49" y="17"/>
                  </a:lnTo>
                  <a:lnTo>
                    <a:pt x="117" y="36"/>
                  </a:lnTo>
                  <a:lnTo>
                    <a:pt x="39" y="40"/>
                  </a:lnTo>
                  <a:lnTo>
                    <a:pt x="53" y="49"/>
                  </a:lnTo>
                  <a:lnTo>
                    <a:pt x="89" y="62"/>
                  </a:lnTo>
                  <a:lnTo>
                    <a:pt x="125" y="74"/>
                  </a:lnTo>
                  <a:lnTo>
                    <a:pt x="83" y="79"/>
                  </a:lnTo>
                  <a:lnTo>
                    <a:pt x="0" y="72"/>
                  </a:lnTo>
                  <a:lnTo>
                    <a:pt x="70" y="106"/>
                  </a:lnTo>
                  <a:lnTo>
                    <a:pt x="62" y="137"/>
                  </a:lnTo>
                  <a:lnTo>
                    <a:pt x="1" y="144"/>
                  </a:lnTo>
                  <a:lnTo>
                    <a:pt x="32" y="156"/>
                  </a:lnTo>
                  <a:lnTo>
                    <a:pt x="72" y="154"/>
                  </a:lnTo>
                  <a:lnTo>
                    <a:pt x="93" y="106"/>
                  </a:lnTo>
                  <a:lnTo>
                    <a:pt x="134" y="93"/>
                  </a:lnTo>
                  <a:lnTo>
                    <a:pt x="182" y="26"/>
                  </a:lnTo>
                  <a:lnTo>
                    <a:pt x="184" y="0"/>
                  </a:lnTo>
                  <a:close/>
                </a:path>
              </a:pathLst>
            </a:custGeom>
            <a:solidFill>
              <a:srgbClr val="AD8254"/>
            </a:solidFill>
            <a:ln w="9525">
              <a:noFill/>
              <a:round/>
              <a:headEnd/>
              <a:tailEnd/>
            </a:ln>
          </p:spPr>
          <p:txBody>
            <a:bodyPr/>
            <a:lstStyle/>
            <a:p>
              <a:endParaRPr lang="tr-TR"/>
            </a:p>
          </p:txBody>
        </p:sp>
        <p:sp>
          <p:nvSpPr>
            <p:cNvPr id="60555" name="Freeform 14"/>
            <p:cNvSpPr>
              <a:spLocks/>
            </p:cNvSpPr>
            <p:nvPr/>
          </p:nvSpPr>
          <p:spPr bwMode="auto">
            <a:xfrm>
              <a:off x="1756" y="1135"/>
              <a:ext cx="183" cy="178"/>
            </a:xfrm>
            <a:custGeom>
              <a:avLst/>
              <a:gdLst>
                <a:gd name="T0" fmla="*/ 3 w 365"/>
                <a:gd name="T1" fmla="*/ 5 h 356"/>
                <a:gd name="T2" fmla="*/ 2 w 365"/>
                <a:gd name="T3" fmla="*/ 5 h 356"/>
                <a:gd name="T4" fmla="*/ 1 w 365"/>
                <a:gd name="T5" fmla="*/ 3 h 356"/>
                <a:gd name="T6" fmla="*/ 1 w 365"/>
                <a:gd name="T7" fmla="*/ 3 h 356"/>
                <a:gd name="T8" fmla="*/ 1 w 365"/>
                <a:gd name="T9" fmla="*/ 3 h 356"/>
                <a:gd name="T10" fmla="*/ 0 w 365"/>
                <a:gd name="T11" fmla="*/ 2 h 356"/>
                <a:gd name="T12" fmla="*/ 1 w 365"/>
                <a:gd name="T13" fmla="*/ 3 h 356"/>
                <a:gd name="T14" fmla="*/ 2 w 365"/>
                <a:gd name="T15" fmla="*/ 3 h 356"/>
                <a:gd name="T16" fmla="*/ 1 w 365"/>
                <a:gd name="T17" fmla="*/ 2 h 356"/>
                <a:gd name="T18" fmla="*/ 1 w 365"/>
                <a:gd name="T19" fmla="*/ 1 h 356"/>
                <a:gd name="T20" fmla="*/ 2 w 365"/>
                <a:gd name="T21" fmla="*/ 3 h 356"/>
                <a:gd name="T22" fmla="*/ 3 w 365"/>
                <a:gd name="T23" fmla="*/ 3 h 356"/>
                <a:gd name="T24" fmla="*/ 3 w 365"/>
                <a:gd name="T25" fmla="*/ 3 h 356"/>
                <a:gd name="T26" fmla="*/ 4 w 365"/>
                <a:gd name="T27" fmla="*/ 4 h 356"/>
                <a:gd name="T28" fmla="*/ 4 w 365"/>
                <a:gd name="T29" fmla="*/ 3 h 356"/>
                <a:gd name="T30" fmla="*/ 3 w 365"/>
                <a:gd name="T31" fmla="*/ 3 h 356"/>
                <a:gd name="T32" fmla="*/ 3 w 365"/>
                <a:gd name="T33" fmla="*/ 2 h 356"/>
                <a:gd name="T34" fmla="*/ 3 w 365"/>
                <a:gd name="T35" fmla="*/ 1 h 356"/>
                <a:gd name="T36" fmla="*/ 2 w 365"/>
                <a:gd name="T37" fmla="*/ 1 h 356"/>
                <a:gd name="T38" fmla="*/ 2 w 365"/>
                <a:gd name="T39" fmla="*/ 1 h 356"/>
                <a:gd name="T40" fmla="*/ 3 w 365"/>
                <a:gd name="T41" fmla="*/ 1 h 356"/>
                <a:gd name="T42" fmla="*/ 4 w 365"/>
                <a:gd name="T43" fmla="*/ 3 h 356"/>
                <a:gd name="T44" fmla="*/ 4 w 365"/>
                <a:gd name="T45" fmla="*/ 5 h 356"/>
                <a:gd name="T46" fmla="*/ 5 w 365"/>
                <a:gd name="T47" fmla="*/ 3 h 356"/>
                <a:gd name="T48" fmla="*/ 5 w 365"/>
                <a:gd name="T49" fmla="*/ 3 h 356"/>
                <a:gd name="T50" fmla="*/ 4 w 365"/>
                <a:gd name="T51" fmla="*/ 1 h 356"/>
                <a:gd name="T52" fmla="*/ 4 w 365"/>
                <a:gd name="T53" fmla="*/ 1 h 356"/>
                <a:gd name="T54" fmla="*/ 4 w 365"/>
                <a:gd name="T55" fmla="*/ 1 h 356"/>
                <a:gd name="T56" fmla="*/ 3 w 365"/>
                <a:gd name="T57" fmla="*/ 0 h 356"/>
                <a:gd name="T58" fmla="*/ 4 w 365"/>
                <a:gd name="T59" fmla="*/ 1 h 356"/>
                <a:gd name="T60" fmla="*/ 5 w 365"/>
                <a:gd name="T61" fmla="*/ 1 h 356"/>
                <a:gd name="T62" fmla="*/ 5 w 365"/>
                <a:gd name="T63" fmla="*/ 3 h 356"/>
                <a:gd name="T64" fmla="*/ 5 w 365"/>
                <a:gd name="T65" fmla="*/ 1 h 356"/>
                <a:gd name="T66" fmla="*/ 5 w 365"/>
                <a:gd name="T67" fmla="*/ 1 h 356"/>
                <a:gd name="T68" fmla="*/ 5 w 365"/>
                <a:gd name="T69" fmla="*/ 1 h 356"/>
                <a:gd name="T70" fmla="*/ 6 w 365"/>
                <a:gd name="T71" fmla="*/ 3 h 356"/>
                <a:gd name="T72" fmla="*/ 6 w 365"/>
                <a:gd name="T73" fmla="*/ 4 h 356"/>
                <a:gd name="T74" fmla="*/ 6 w 365"/>
                <a:gd name="T75" fmla="*/ 3 h 356"/>
                <a:gd name="T76" fmla="*/ 6 w 365"/>
                <a:gd name="T77" fmla="*/ 5 h 356"/>
                <a:gd name="T78" fmla="*/ 6 w 365"/>
                <a:gd name="T79" fmla="*/ 6 h 356"/>
                <a:gd name="T80" fmla="*/ 6 w 365"/>
                <a:gd name="T81" fmla="*/ 6 h 356"/>
                <a:gd name="T82" fmla="*/ 4 w 365"/>
                <a:gd name="T83" fmla="*/ 6 h 356"/>
                <a:gd name="T84" fmla="*/ 3 w 365"/>
                <a:gd name="T85" fmla="*/ 5 h 356"/>
                <a:gd name="T86" fmla="*/ 3 w 365"/>
                <a:gd name="T87" fmla="*/ 5 h 356"/>
                <a:gd name="T88" fmla="*/ 3 w 365"/>
                <a:gd name="T89" fmla="*/ 5 h 3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5"/>
                <a:gd name="T136" fmla="*/ 0 h 356"/>
                <a:gd name="T137" fmla="*/ 365 w 365"/>
                <a:gd name="T138" fmla="*/ 356 h 3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5" h="356">
                  <a:moveTo>
                    <a:pt x="139" y="282"/>
                  </a:moveTo>
                  <a:lnTo>
                    <a:pt x="103" y="265"/>
                  </a:lnTo>
                  <a:lnTo>
                    <a:pt x="42" y="230"/>
                  </a:lnTo>
                  <a:lnTo>
                    <a:pt x="14" y="175"/>
                  </a:lnTo>
                  <a:lnTo>
                    <a:pt x="8" y="135"/>
                  </a:lnTo>
                  <a:lnTo>
                    <a:pt x="0" y="118"/>
                  </a:lnTo>
                  <a:lnTo>
                    <a:pt x="38" y="154"/>
                  </a:lnTo>
                  <a:lnTo>
                    <a:pt x="97" y="219"/>
                  </a:lnTo>
                  <a:lnTo>
                    <a:pt x="40" y="115"/>
                  </a:lnTo>
                  <a:lnTo>
                    <a:pt x="4" y="73"/>
                  </a:lnTo>
                  <a:lnTo>
                    <a:pt x="116" y="132"/>
                  </a:lnTo>
                  <a:lnTo>
                    <a:pt x="153" y="170"/>
                  </a:lnTo>
                  <a:lnTo>
                    <a:pt x="181" y="210"/>
                  </a:lnTo>
                  <a:lnTo>
                    <a:pt x="210" y="253"/>
                  </a:lnTo>
                  <a:lnTo>
                    <a:pt x="202" y="208"/>
                  </a:lnTo>
                  <a:lnTo>
                    <a:pt x="185" y="145"/>
                  </a:lnTo>
                  <a:lnTo>
                    <a:pt x="166" y="120"/>
                  </a:lnTo>
                  <a:lnTo>
                    <a:pt x="145" y="86"/>
                  </a:lnTo>
                  <a:lnTo>
                    <a:pt x="116" y="42"/>
                  </a:lnTo>
                  <a:lnTo>
                    <a:pt x="111" y="33"/>
                  </a:lnTo>
                  <a:lnTo>
                    <a:pt x="143" y="54"/>
                  </a:lnTo>
                  <a:lnTo>
                    <a:pt x="234" y="166"/>
                  </a:lnTo>
                  <a:lnTo>
                    <a:pt x="251" y="276"/>
                  </a:lnTo>
                  <a:lnTo>
                    <a:pt x="261" y="229"/>
                  </a:lnTo>
                  <a:lnTo>
                    <a:pt x="261" y="149"/>
                  </a:lnTo>
                  <a:lnTo>
                    <a:pt x="244" y="103"/>
                  </a:lnTo>
                  <a:lnTo>
                    <a:pt x="227" y="73"/>
                  </a:lnTo>
                  <a:lnTo>
                    <a:pt x="206" y="38"/>
                  </a:lnTo>
                  <a:lnTo>
                    <a:pt x="175" y="0"/>
                  </a:lnTo>
                  <a:lnTo>
                    <a:pt x="208" y="25"/>
                  </a:lnTo>
                  <a:lnTo>
                    <a:pt x="261" y="84"/>
                  </a:lnTo>
                  <a:lnTo>
                    <a:pt x="299" y="194"/>
                  </a:lnTo>
                  <a:lnTo>
                    <a:pt x="299" y="111"/>
                  </a:lnTo>
                  <a:lnTo>
                    <a:pt x="282" y="67"/>
                  </a:lnTo>
                  <a:lnTo>
                    <a:pt x="299" y="88"/>
                  </a:lnTo>
                  <a:lnTo>
                    <a:pt x="324" y="141"/>
                  </a:lnTo>
                  <a:lnTo>
                    <a:pt x="341" y="253"/>
                  </a:lnTo>
                  <a:lnTo>
                    <a:pt x="346" y="217"/>
                  </a:lnTo>
                  <a:lnTo>
                    <a:pt x="365" y="268"/>
                  </a:lnTo>
                  <a:lnTo>
                    <a:pt x="356" y="322"/>
                  </a:lnTo>
                  <a:lnTo>
                    <a:pt x="345" y="354"/>
                  </a:lnTo>
                  <a:lnTo>
                    <a:pt x="253" y="356"/>
                  </a:lnTo>
                  <a:lnTo>
                    <a:pt x="137" y="305"/>
                  </a:lnTo>
                  <a:lnTo>
                    <a:pt x="139" y="282"/>
                  </a:lnTo>
                  <a:close/>
                </a:path>
              </a:pathLst>
            </a:custGeom>
            <a:solidFill>
              <a:srgbClr val="AD8254"/>
            </a:solidFill>
            <a:ln w="9525">
              <a:noFill/>
              <a:round/>
              <a:headEnd/>
              <a:tailEnd/>
            </a:ln>
          </p:spPr>
          <p:txBody>
            <a:bodyPr/>
            <a:lstStyle/>
            <a:p>
              <a:endParaRPr lang="tr-TR"/>
            </a:p>
          </p:txBody>
        </p:sp>
        <p:sp>
          <p:nvSpPr>
            <p:cNvPr id="60556" name="Freeform 15"/>
            <p:cNvSpPr>
              <a:spLocks/>
            </p:cNvSpPr>
            <p:nvPr/>
          </p:nvSpPr>
          <p:spPr bwMode="auto">
            <a:xfrm>
              <a:off x="1823" y="1153"/>
              <a:ext cx="74" cy="138"/>
            </a:xfrm>
            <a:custGeom>
              <a:avLst/>
              <a:gdLst>
                <a:gd name="T0" fmla="*/ 0 w 149"/>
                <a:gd name="T1" fmla="*/ 1 h 275"/>
                <a:gd name="T2" fmla="*/ 0 w 149"/>
                <a:gd name="T3" fmla="*/ 1 h 275"/>
                <a:gd name="T4" fmla="*/ 1 w 149"/>
                <a:gd name="T5" fmla="*/ 3 h 275"/>
                <a:gd name="T6" fmla="*/ 1 w 149"/>
                <a:gd name="T7" fmla="*/ 4 h 275"/>
                <a:gd name="T8" fmla="*/ 1 w 149"/>
                <a:gd name="T9" fmla="*/ 5 h 275"/>
                <a:gd name="T10" fmla="*/ 2 w 149"/>
                <a:gd name="T11" fmla="*/ 4 h 275"/>
                <a:gd name="T12" fmla="*/ 2 w 149"/>
                <a:gd name="T13" fmla="*/ 2 h 275"/>
                <a:gd name="T14" fmla="*/ 1 w 149"/>
                <a:gd name="T15" fmla="*/ 1 h 275"/>
                <a:gd name="T16" fmla="*/ 1 w 149"/>
                <a:gd name="T17" fmla="*/ 0 h 275"/>
                <a:gd name="T18" fmla="*/ 1 w 149"/>
                <a:gd name="T19" fmla="*/ 1 h 275"/>
                <a:gd name="T20" fmla="*/ 1 w 149"/>
                <a:gd name="T21" fmla="*/ 2 h 275"/>
                <a:gd name="T22" fmla="*/ 1 w 149"/>
                <a:gd name="T23" fmla="*/ 4 h 275"/>
                <a:gd name="T24" fmla="*/ 1 w 149"/>
                <a:gd name="T25" fmla="*/ 4 h 275"/>
                <a:gd name="T26" fmla="*/ 1 w 149"/>
                <a:gd name="T27" fmla="*/ 3 h 275"/>
                <a:gd name="T28" fmla="*/ 1 w 149"/>
                <a:gd name="T29" fmla="*/ 2 h 275"/>
                <a:gd name="T30" fmla="*/ 1 w 149"/>
                <a:gd name="T31" fmla="*/ 2 h 275"/>
                <a:gd name="T32" fmla="*/ 0 w 149"/>
                <a:gd name="T33" fmla="*/ 1 h 275"/>
                <a:gd name="T34" fmla="*/ 0 w 149"/>
                <a:gd name="T35" fmla="*/ 1 h 275"/>
                <a:gd name="T36" fmla="*/ 0 w 149"/>
                <a:gd name="T37" fmla="*/ 1 h 2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275"/>
                <a:gd name="T59" fmla="*/ 149 w 149"/>
                <a:gd name="T60" fmla="*/ 275 h 2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275">
                  <a:moveTo>
                    <a:pt x="0" y="28"/>
                  </a:moveTo>
                  <a:lnTo>
                    <a:pt x="29" y="60"/>
                  </a:lnTo>
                  <a:lnTo>
                    <a:pt x="67" y="129"/>
                  </a:lnTo>
                  <a:lnTo>
                    <a:pt x="88" y="218"/>
                  </a:lnTo>
                  <a:lnTo>
                    <a:pt x="99" y="275"/>
                  </a:lnTo>
                  <a:lnTo>
                    <a:pt x="149" y="233"/>
                  </a:lnTo>
                  <a:lnTo>
                    <a:pt x="139" y="87"/>
                  </a:lnTo>
                  <a:lnTo>
                    <a:pt x="103" y="28"/>
                  </a:lnTo>
                  <a:lnTo>
                    <a:pt x="80" y="0"/>
                  </a:lnTo>
                  <a:lnTo>
                    <a:pt x="99" y="32"/>
                  </a:lnTo>
                  <a:lnTo>
                    <a:pt x="120" y="85"/>
                  </a:lnTo>
                  <a:lnTo>
                    <a:pt x="126" y="207"/>
                  </a:lnTo>
                  <a:lnTo>
                    <a:pt x="107" y="241"/>
                  </a:lnTo>
                  <a:lnTo>
                    <a:pt x="105" y="192"/>
                  </a:lnTo>
                  <a:lnTo>
                    <a:pt x="88" y="121"/>
                  </a:lnTo>
                  <a:lnTo>
                    <a:pt x="67" y="95"/>
                  </a:lnTo>
                  <a:lnTo>
                    <a:pt x="37" y="64"/>
                  </a:lnTo>
                  <a:lnTo>
                    <a:pt x="0" y="28"/>
                  </a:lnTo>
                  <a:close/>
                </a:path>
              </a:pathLst>
            </a:custGeom>
            <a:solidFill>
              <a:srgbClr val="E5B27F"/>
            </a:solidFill>
            <a:ln w="9525">
              <a:noFill/>
              <a:round/>
              <a:headEnd/>
              <a:tailEnd/>
            </a:ln>
          </p:spPr>
          <p:txBody>
            <a:bodyPr/>
            <a:lstStyle/>
            <a:p>
              <a:endParaRPr lang="tr-TR"/>
            </a:p>
          </p:txBody>
        </p:sp>
        <p:sp>
          <p:nvSpPr>
            <p:cNvPr id="60557" name="Freeform 16"/>
            <p:cNvSpPr>
              <a:spLocks/>
            </p:cNvSpPr>
            <p:nvPr/>
          </p:nvSpPr>
          <p:spPr bwMode="auto">
            <a:xfrm>
              <a:off x="1561" y="1363"/>
              <a:ext cx="64" cy="64"/>
            </a:xfrm>
            <a:custGeom>
              <a:avLst/>
              <a:gdLst>
                <a:gd name="T0" fmla="*/ 2 w 127"/>
                <a:gd name="T1" fmla="*/ 0 h 127"/>
                <a:gd name="T2" fmla="*/ 1 w 127"/>
                <a:gd name="T3" fmla="*/ 1 h 127"/>
                <a:gd name="T4" fmla="*/ 2 w 127"/>
                <a:gd name="T5" fmla="*/ 1 h 127"/>
                <a:gd name="T6" fmla="*/ 1 w 127"/>
                <a:gd name="T7" fmla="*/ 1 h 127"/>
                <a:gd name="T8" fmla="*/ 2 w 127"/>
                <a:gd name="T9" fmla="*/ 1 h 127"/>
                <a:gd name="T10" fmla="*/ 2 w 127"/>
                <a:gd name="T11" fmla="*/ 1 h 127"/>
                <a:gd name="T12" fmla="*/ 1 w 127"/>
                <a:gd name="T13" fmla="*/ 2 h 127"/>
                <a:gd name="T14" fmla="*/ 0 w 127"/>
                <a:gd name="T15" fmla="*/ 1 h 127"/>
                <a:gd name="T16" fmla="*/ 1 w 127"/>
                <a:gd name="T17" fmla="*/ 2 h 127"/>
                <a:gd name="T18" fmla="*/ 0 w 127"/>
                <a:gd name="T19" fmla="*/ 2 h 127"/>
                <a:gd name="T20" fmla="*/ 1 w 127"/>
                <a:gd name="T21" fmla="*/ 2 h 127"/>
                <a:gd name="T22" fmla="*/ 1 w 127"/>
                <a:gd name="T23" fmla="*/ 2 h 127"/>
                <a:gd name="T24" fmla="*/ 2 w 127"/>
                <a:gd name="T25" fmla="*/ 1 h 127"/>
                <a:gd name="T26" fmla="*/ 2 w 127"/>
                <a:gd name="T27" fmla="*/ 1 h 127"/>
                <a:gd name="T28" fmla="*/ 2 w 127"/>
                <a:gd name="T29" fmla="*/ 0 h 127"/>
                <a:gd name="T30" fmla="*/ 2 w 127"/>
                <a:gd name="T31" fmla="*/ 0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7"/>
                <a:gd name="T49" fmla="*/ 0 h 127"/>
                <a:gd name="T50" fmla="*/ 127 w 127"/>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7" h="127">
                  <a:moveTo>
                    <a:pt x="104" y="0"/>
                  </a:moveTo>
                  <a:lnTo>
                    <a:pt x="49" y="3"/>
                  </a:lnTo>
                  <a:lnTo>
                    <a:pt x="85" y="26"/>
                  </a:lnTo>
                  <a:lnTo>
                    <a:pt x="24" y="32"/>
                  </a:lnTo>
                  <a:lnTo>
                    <a:pt x="83" y="49"/>
                  </a:lnTo>
                  <a:lnTo>
                    <a:pt x="66" y="60"/>
                  </a:lnTo>
                  <a:lnTo>
                    <a:pt x="53" y="70"/>
                  </a:lnTo>
                  <a:lnTo>
                    <a:pt x="0" y="62"/>
                  </a:lnTo>
                  <a:lnTo>
                    <a:pt x="38" y="87"/>
                  </a:lnTo>
                  <a:lnTo>
                    <a:pt x="0" y="127"/>
                  </a:lnTo>
                  <a:lnTo>
                    <a:pt x="19" y="121"/>
                  </a:lnTo>
                  <a:lnTo>
                    <a:pt x="59" y="91"/>
                  </a:lnTo>
                  <a:lnTo>
                    <a:pt x="116" y="30"/>
                  </a:lnTo>
                  <a:lnTo>
                    <a:pt x="127" y="7"/>
                  </a:lnTo>
                  <a:lnTo>
                    <a:pt x="104" y="0"/>
                  </a:lnTo>
                  <a:close/>
                </a:path>
              </a:pathLst>
            </a:custGeom>
            <a:solidFill>
              <a:srgbClr val="E5B27F"/>
            </a:solidFill>
            <a:ln w="9525">
              <a:noFill/>
              <a:round/>
              <a:headEnd/>
              <a:tailEnd/>
            </a:ln>
          </p:spPr>
          <p:txBody>
            <a:bodyPr/>
            <a:lstStyle/>
            <a:p>
              <a:endParaRPr lang="tr-TR"/>
            </a:p>
          </p:txBody>
        </p:sp>
        <p:sp>
          <p:nvSpPr>
            <p:cNvPr id="60558" name="Freeform 17"/>
            <p:cNvSpPr>
              <a:spLocks/>
            </p:cNvSpPr>
            <p:nvPr/>
          </p:nvSpPr>
          <p:spPr bwMode="auto">
            <a:xfrm>
              <a:off x="1574" y="1176"/>
              <a:ext cx="196" cy="133"/>
            </a:xfrm>
            <a:custGeom>
              <a:avLst/>
              <a:gdLst>
                <a:gd name="T0" fmla="*/ 6 w 392"/>
                <a:gd name="T1" fmla="*/ 2 h 266"/>
                <a:gd name="T2" fmla="*/ 5 w 392"/>
                <a:gd name="T3" fmla="*/ 2 h 266"/>
                <a:gd name="T4" fmla="*/ 5 w 392"/>
                <a:gd name="T5" fmla="*/ 2 h 266"/>
                <a:gd name="T6" fmla="*/ 5 w 392"/>
                <a:gd name="T7" fmla="*/ 2 h 266"/>
                <a:gd name="T8" fmla="*/ 3 w 392"/>
                <a:gd name="T9" fmla="*/ 1 h 266"/>
                <a:gd name="T10" fmla="*/ 3 w 392"/>
                <a:gd name="T11" fmla="*/ 1 h 266"/>
                <a:gd name="T12" fmla="*/ 3 w 392"/>
                <a:gd name="T13" fmla="*/ 1 h 266"/>
                <a:gd name="T14" fmla="*/ 2 w 392"/>
                <a:gd name="T15" fmla="*/ 0 h 266"/>
                <a:gd name="T16" fmla="*/ 3 w 392"/>
                <a:gd name="T17" fmla="*/ 1 h 266"/>
                <a:gd name="T18" fmla="*/ 3 w 392"/>
                <a:gd name="T19" fmla="*/ 1 h 266"/>
                <a:gd name="T20" fmla="*/ 3 w 392"/>
                <a:gd name="T21" fmla="*/ 2 h 266"/>
                <a:gd name="T22" fmla="*/ 3 w 392"/>
                <a:gd name="T23" fmla="*/ 2 h 266"/>
                <a:gd name="T24" fmla="*/ 3 w 392"/>
                <a:gd name="T25" fmla="*/ 2 h 266"/>
                <a:gd name="T26" fmla="*/ 3 w 392"/>
                <a:gd name="T27" fmla="*/ 2 h 266"/>
                <a:gd name="T28" fmla="*/ 2 w 392"/>
                <a:gd name="T29" fmla="*/ 1 h 266"/>
                <a:gd name="T30" fmla="*/ 2 w 392"/>
                <a:gd name="T31" fmla="*/ 2 h 266"/>
                <a:gd name="T32" fmla="*/ 2 w 392"/>
                <a:gd name="T33" fmla="*/ 2 h 266"/>
                <a:gd name="T34" fmla="*/ 3 w 392"/>
                <a:gd name="T35" fmla="*/ 2 h 266"/>
                <a:gd name="T36" fmla="*/ 3 w 392"/>
                <a:gd name="T37" fmla="*/ 3 h 266"/>
                <a:gd name="T38" fmla="*/ 2 w 392"/>
                <a:gd name="T39" fmla="*/ 3 h 266"/>
                <a:gd name="T40" fmla="*/ 1 w 392"/>
                <a:gd name="T41" fmla="*/ 2 h 266"/>
                <a:gd name="T42" fmla="*/ 1 w 392"/>
                <a:gd name="T43" fmla="*/ 2 h 266"/>
                <a:gd name="T44" fmla="*/ 1 w 392"/>
                <a:gd name="T45" fmla="*/ 3 h 266"/>
                <a:gd name="T46" fmla="*/ 1 w 392"/>
                <a:gd name="T47" fmla="*/ 3 h 266"/>
                <a:gd name="T48" fmla="*/ 2 w 392"/>
                <a:gd name="T49" fmla="*/ 3 h 266"/>
                <a:gd name="T50" fmla="*/ 2 w 392"/>
                <a:gd name="T51" fmla="*/ 3 h 266"/>
                <a:gd name="T52" fmla="*/ 2 w 392"/>
                <a:gd name="T53" fmla="*/ 3 h 266"/>
                <a:gd name="T54" fmla="*/ 1 w 392"/>
                <a:gd name="T55" fmla="*/ 3 h 266"/>
                <a:gd name="T56" fmla="*/ 0 w 392"/>
                <a:gd name="T57" fmla="*/ 3 h 266"/>
                <a:gd name="T58" fmla="*/ 1 w 392"/>
                <a:gd name="T59" fmla="*/ 3 h 266"/>
                <a:gd name="T60" fmla="*/ 1 w 392"/>
                <a:gd name="T61" fmla="*/ 4 h 266"/>
                <a:gd name="T62" fmla="*/ 2 w 392"/>
                <a:gd name="T63" fmla="*/ 4 h 266"/>
                <a:gd name="T64" fmla="*/ 3 w 392"/>
                <a:gd name="T65" fmla="*/ 4 h 266"/>
                <a:gd name="T66" fmla="*/ 4 w 392"/>
                <a:gd name="T67" fmla="*/ 3 h 266"/>
                <a:gd name="T68" fmla="*/ 3 w 392"/>
                <a:gd name="T69" fmla="*/ 3 h 266"/>
                <a:gd name="T70" fmla="*/ 4 w 392"/>
                <a:gd name="T71" fmla="*/ 3 h 266"/>
                <a:gd name="T72" fmla="*/ 3 w 392"/>
                <a:gd name="T73" fmla="*/ 3 h 266"/>
                <a:gd name="T74" fmla="*/ 5 w 392"/>
                <a:gd name="T75" fmla="*/ 3 h 266"/>
                <a:gd name="T76" fmla="*/ 4 w 392"/>
                <a:gd name="T77" fmla="*/ 3 h 266"/>
                <a:gd name="T78" fmla="*/ 5 w 392"/>
                <a:gd name="T79" fmla="*/ 3 h 266"/>
                <a:gd name="T80" fmla="*/ 6 w 392"/>
                <a:gd name="T81" fmla="*/ 3 h 266"/>
                <a:gd name="T82" fmla="*/ 6 w 392"/>
                <a:gd name="T83" fmla="*/ 3 h 266"/>
                <a:gd name="T84" fmla="*/ 6 w 392"/>
                <a:gd name="T85" fmla="*/ 2 h 266"/>
                <a:gd name="T86" fmla="*/ 6 w 392"/>
                <a:gd name="T87" fmla="*/ 2 h 2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2"/>
                <a:gd name="T133" fmla="*/ 0 h 266"/>
                <a:gd name="T134" fmla="*/ 392 w 392"/>
                <a:gd name="T135" fmla="*/ 266 h 2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2" h="266">
                  <a:moveTo>
                    <a:pt x="341" y="175"/>
                  </a:moveTo>
                  <a:lnTo>
                    <a:pt x="316" y="158"/>
                  </a:lnTo>
                  <a:lnTo>
                    <a:pt x="291" y="143"/>
                  </a:lnTo>
                  <a:lnTo>
                    <a:pt x="259" y="122"/>
                  </a:lnTo>
                  <a:lnTo>
                    <a:pt x="229" y="101"/>
                  </a:lnTo>
                  <a:lnTo>
                    <a:pt x="198" y="80"/>
                  </a:lnTo>
                  <a:lnTo>
                    <a:pt x="158" y="50"/>
                  </a:lnTo>
                  <a:lnTo>
                    <a:pt x="122" y="0"/>
                  </a:lnTo>
                  <a:lnTo>
                    <a:pt x="135" y="55"/>
                  </a:lnTo>
                  <a:lnTo>
                    <a:pt x="156" y="99"/>
                  </a:lnTo>
                  <a:lnTo>
                    <a:pt x="187" y="128"/>
                  </a:lnTo>
                  <a:lnTo>
                    <a:pt x="202" y="141"/>
                  </a:lnTo>
                  <a:lnTo>
                    <a:pt x="185" y="147"/>
                  </a:lnTo>
                  <a:lnTo>
                    <a:pt x="130" y="118"/>
                  </a:lnTo>
                  <a:lnTo>
                    <a:pt x="111" y="78"/>
                  </a:lnTo>
                  <a:lnTo>
                    <a:pt x="111" y="114"/>
                  </a:lnTo>
                  <a:lnTo>
                    <a:pt x="116" y="145"/>
                  </a:lnTo>
                  <a:lnTo>
                    <a:pt x="133" y="171"/>
                  </a:lnTo>
                  <a:lnTo>
                    <a:pt x="168" y="196"/>
                  </a:lnTo>
                  <a:lnTo>
                    <a:pt x="114" y="192"/>
                  </a:lnTo>
                  <a:lnTo>
                    <a:pt x="57" y="162"/>
                  </a:lnTo>
                  <a:lnTo>
                    <a:pt x="33" y="145"/>
                  </a:lnTo>
                  <a:lnTo>
                    <a:pt x="46" y="177"/>
                  </a:lnTo>
                  <a:lnTo>
                    <a:pt x="59" y="202"/>
                  </a:lnTo>
                  <a:lnTo>
                    <a:pt x="76" y="217"/>
                  </a:lnTo>
                  <a:lnTo>
                    <a:pt x="118" y="236"/>
                  </a:lnTo>
                  <a:lnTo>
                    <a:pt x="82" y="240"/>
                  </a:lnTo>
                  <a:lnTo>
                    <a:pt x="35" y="234"/>
                  </a:lnTo>
                  <a:lnTo>
                    <a:pt x="0" y="207"/>
                  </a:lnTo>
                  <a:lnTo>
                    <a:pt x="23" y="234"/>
                  </a:lnTo>
                  <a:lnTo>
                    <a:pt x="50" y="255"/>
                  </a:lnTo>
                  <a:lnTo>
                    <a:pt x="80" y="266"/>
                  </a:lnTo>
                  <a:lnTo>
                    <a:pt x="179" y="255"/>
                  </a:lnTo>
                  <a:lnTo>
                    <a:pt x="242" y="238"/>
                  </a:lnTo>
                  <a:lnTo>
                    <a:pt x="183" y="230"/>
                  </a:lnTo>
                  <a:lnTo>
                    <a:pt x="246" y="226"/>
                  </a:lnTo>
                  <a:lnTo>
                    <a:pt x="232" y="205"/>
                  </a:lnTo>
                  <a:lnTo>
                    <a:pt x="297" y="219"/>
                  </a:lnTo>
                  <a:lnTo>
                    <a:pt x="248" y="183"/>
                  </a:lnTo>
                  <a:lnTo>
                    <a:pt x="278" y="200"/>
                  </a:lnTo>
                  <a:lnTo>
                    <a:pt x="329" y="209"/>
                  </a:lnTo>
                  <a:lnTo>
                    <a:pt x="392" y="205"/>
                  </a:lnTo>
                  <a:lnTo>
                    <a:pt x="341" y="175"/>
                  </a:lnTo>
                  <a:close/>
                </a:path>
              </a:pathLst>
            </a:custGeom>
            <a:solidFill>
              <a:srgbClr val="BA8F61"/>
            </a:solidFill>
            <a:ln w="9525">
              <a:noFill/>
              <a:round/>
              <a:headEnd/>
              <a:tailEnd/>
            </a:ln>
          </p:spPr>
          <p:txBody>
            <a:bodyPr/>
            <a:lstStyle/>
            <a:p>
              <a:endParaRPr lang="tr-TR"/>
            </a:p>
          </p:txBody>
        </p:sp>
        <p:sp>
          <p:nvSpPr>
            <p:cNvPr id="60559" name="Freeform 18"/>
            <p:cNvSpPr>
              <a:spLocks/>
            </p:cNvSpPr>
            <p:nvPr/>
          </p:nvSpPr>
          <p:spPr bwMode="auto">
            <a:xfrm>
              <a:off x="1681" y="1625"/>
              <a:ext cx="69" cy="66"/>
            </a:xfrm>
            <a:custGeom>
              <a:avLst/>
              <a:gdLst>
                <a:gd name="T0" fmla="*/ 2 w 139"/>
                <a:gd name="T1" fmla="*/ 0 h 133"/>
                <a:gd name="T2" fmla="*/ 2 w 139"/>
                <a:gd name="T3" fmla="*/ 0 h 133"/>
                <a:gd name="T4" fmla="*/ 1 w 139"/>
                <a:gd name="T5" fmla="*/ 1 h 133"/>
                <a:gd name="T6" fmla="*/ 0 w 139"/>
                <a:gd name="T7" fmla="*/ 1 h 133"/>
                <a:gd name="T8" fmla="*/ 0 w 139"/>
                <a:gd name="T9" fmla="*/ 2 h 133"/>
                <a:gd name="T10" fmla="*/ 0 w 139"/>
                <a:gd name="T11" fmla="*/ 1 h 133"/>
                <a:gd name="T12" fmla="*/ 0 w 139"/>
                <a:gd name="T13" fmla="*/ 1 h 133"/>
                <a:gd name="T14" fmla="*/ 1 w 139"/>
                <a:gd name="T15" fmla="*/ 0 h 133"/>
                <a:gd name="T16" fmla="*/ 1 w 139"/>
                <a:gd name="T17" fmla="*/ 0 h 133"/>
                <a:gd name="T18" fmla="*/ 1 w 139"/>
                <a:gd name="T19" fmla="*/ 0 h 133"/>
                <a:gd name="T20" fmla="*/ 2 w 139"/>
                <a:gd name="T21" fmla="*/ 0 h 133"/>
                <a:gd name="T22" fmla="*/ 2 w 139"/>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33"/>
                <a:gd name="T38" fmla="*/ 139 w 139"/>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33">
                  <a:moveTo>
                    <a:pt x="139" y="0"/>
                  </a:moveTo>
                  <a:lnTo>
                    <a:pt x="129" y="56"/>
                  </a:lnTo>
                  <a:lnTo>
                    <a:pt x="80" y="73"/>
                  </a:lnTo>
                  <a:lnTo>
                    <a:pt x="31" y="114"/>
                  </a:lnTo>
                  <a:lnTo>
                    <a:pt x="0" y="133"/>
                  </a:lnTo>
                  <a:lnTo>
                    <a:pt x="17" y="116"/>
                  </a:lnTo>
                  <a:lnTo>
                    <a:pt x="42" y="80"/>
                  </a:lnTo>
                  <a:lnTo>
                    <a:pt x="65" y="50"/>
                  </a:lnTo>
                  <a:lnTo>
                    <a:pt x="90" y="27"/>
                  </a:lnTo>
                  <a:lnTo>
                    <a:pt x="120" y="8"/>
                  </a:lnTo>
                  <a:lnTo>
                    <a:pt x="139" y="0"/>
                  </a:lnTo>
                  <a:close/>
                </a:path>
              </a:pathLst>
            </a:custGeom>
            <a:solidFill>
              <a:srgbClr val="E08477"/>
            </a:solidFill>
            <a:ln w="9525">
              <a:noFill/>
              <a:round/>
              <a:headEnd/>
              <a:tailEnd/>
            </a:ln>
          </p:spPr>
          <p:txBody>
            <a:bodyPr/>
            <a:lstStyle/>
            <a:p>
              <a:endParaRPr lang="tr-TR"/>
            </a:p>
          </p:txBody>
        </p:sp>
        <p:sp>
          <p:nvSpPr>
            <p:cNvPr id="60560" name="Freeform 19"/>
            <p:cNvSpPr>
              <a:spLocks/>
            </p:cNvSpPr>
            <p:nvPr/>
          </p:nvSpPr>
          <p:spPr bwMode="auto">
            <a:xfrm>
              <a:off x="1748" y="1614"/>
              <a:ext cx="104" cy="71"/>
            </a:xfrm>
            <a:custGeom>
              <a:avLst/>
              <a:gdLst>
                <a:gd name="T0" fmla="*/ 0 w 209"/>
                <a:gd name="T1" fmla="*/ 1 h 141"/>
                <a:gd name="T2" fmla="*/ 0 w 209"/>
                <a:gd name="T3" fmla="*/ 1 h 141"/>
                <a:gd name="T4" fmla="*/ 0 w 209"/>
                <a:gd name="T5" fmla="*/ 2 h 141"/>
                <a:gd name="T6" fmla="*/ 1 w 209"/>
                <a:gd name="T7" fmla="*/ 2 h 141"/>
                <a:gd name="T8" fmla="*/ 1 w 209"/>
                <a:gd name="T9" fmla="*/ 2 h 141"/>
                <a:gd name="T10" fmla="*/ 2 w 209"/>
                <a:gd name="T11" fmla="*/ 2 h 141"/>
                <a:gd name="T12" fmla="*/ 2 w 209"/>
                <a:gd name="T13" fmla="*/ 1 h 141"/>
                <a:gd name="T14" fmla="*/ 2 w 209"/>
                <a:gd name="T15" fmla="*/ 0 h 141"/>
                <a:gd name="T16" fmla="*/ 3 w 209"/>
                <a:gd name="T17" fmla="*/ 1 h 141"/>
                <a:gd name="T18" fmla="*/ 3 w 209"/>
                <a:gd name="T19" fmla="*/ 2 h 141"/>
                <a:gd name="T20" fmla="*/ 2 w 209"/>
                <a:gd name="T21" fmla="*/ 2 h 141"/>
                <a:gd name="T22" fmla="*/ 2 w 209"/>
                <a:gd name="T23" fmla="*/ 3 h 141"/>
                <a:gd name="T24" fmla="*/ 2 w 209"/>
                <a:gd name="T25" fmla="*/ 3 h 141"/>
                <a:gd name="T26" fmla="*/ 0 w 209"/>
                <a:gd name="T27" fmla="*/ 2 h 141"/>
                <a:gd name="T28" fmla="*/ 0 w 209"/>
                <a:gd name="T29" fmla="*/ 2 h 141"/>
                <a:gd name="T30" fmla="*/ 0 w 209"/>
                <a:gd name="T31" fmla="*/ 1 h 141"/>
                <a:gd name="T32" fmla="*/ 0 w 209"/>
                <a:gd name="T33" fmla="*/ 1 h 141"/>
                <a:gd name="T34" fmla="*/ 0 w 209"/>
                <a:gd name="T35" fmla="*/ 1 h 141"/>
                <a:gd name="T36" fmla="*/ 0 w 209"/>
                <a:gd name="T37" fmla="*/ 1 h 1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141"/>
                <a:gd name="T59" fmla="*/ 209 w 209"/>
                <a:gd name="T60" fmla="*/ 141 h 1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141">
                  <a:moveTo>
                    <a:pt x="33" y="12"/>
                  </a:moveTo>
                  <a:lnTo>
                    <a:pt x="21" y="54"/>
                  </a:lnTo>
                  <a:lnTo>
                    <a:pt x="38" y="67"/>
                  </a:lnTo>
                  <a:lnTo>
                    <a:pt x="69" y="80"/>
                  </a:lnTo>
                  <a:lnTo>
                    <a:pt x="122" y="99"/>
                  </a:lnTo>
                  <a:lnTo>
                    <a:pt x="173" y="88"/>
                  </a:lnTo>
                  <a:lnTo>
                    <a:pt x="183" y="48"/>
                  </a:lnTo>
                  <a:lnTo>
                    <a:pt x="183" y="0"/>
                  </a:lnTo>
                  <a:lnTo>
                    <a:pt x="200" y="35"/>
                  </a:lnTo>
                  <a:lnTo>
                    <a:pt x="209" y="86"/>
                  </a:lnTo>
                  <a:lnTo>
                    <a:pt x="189" y="116"/>
                  </a:lnTo>
                  <a:lnTo>
                    <a:pt x="177" y="130"/>
                  </a:lnTo>
                  <a:lnTo>
                    <a:pt x="128" y="141"/>
                  </a:lnTo>
                  <a:lnTo>
                    <a:pt x="31" y="96"/>
                  </a:lnTo>
                  <a:lnTo>
                    <a:pt x="16" y="80"/>
                  </a:lnTo>
                  <a:lnTo>
                    <a:pt x="0" y="56"/>
                  </a:lnTo>
                  <a:lnTo>
                    <a:pt x="12" y="27"/>
                  </a:lnTo>
                  <a:lnTo>
                    <a:pt x="33" y="12"/>
                  </a:lnTo>
                  <a:close/>
                </a:path>
              </a:pathLst>
            </a:custGeom>
            <a:solidFill>
              <a:srgbClr val="E08477"/>
            </a:solidFill>
            <a:ln w="9525">
              <a:noFill/>
              <a:round/>
              <a:headEnd/>
              <a:tailEnd/>
            </a:ln>
          </p:spPr>
          <p:txBody>
            <a:bodyPr/>
            <a:lstStyle/>
            <a:p>
              <a:endParaRPr lang="tr-TR"/>
            </a:p>
          </p:txBody>
        </p:sp>
        <p:sp>
          <p:nvSpPr>
            <p:cNvPr id="60561" name="Freeform 20"/>
            <p:cNvSpPr>
              <a:spLocks/>
            </p:cNvSpPr>
            <p:nvPr/>
          </p:nvSpPr>
          <p:spPr bwMode="auto">
            <a:xfrm>
              <a:off x="1512" y="1699"/>
              <a:ext cx="156" cy="168"/>
            </a:xfrm>
            <a:custGeom>
              <a:avLst/>
              <a:gdLst>
                <a:gd name="T0" fmla="*/ 1 w 312"/>
                <a:gd name="T1" fmla="*/ 0 h 336"/>
                <a:gd name="T2" fmla="*/ 1 w 312"/>
                <a:gd name="T3" fmla="*/ 1 h 336"/>
                <a:gd name="T4" fmla="*/ 1 w 312"/>
                <a:gd name="T5" fmla="*/ 3 h 336"/>
                <a:gd name="T6" fmla="*/ 0 w 312"/>
                <a:gd name="T7" fmla="*/ 3 h 336"/>
                <a:gd name="T8" fmla="*/ 1 w 312"/>
                <a:gd name="T9" fmla="*/ 3 h 336"/>
                <a:gd name="T10" fmla="*/ 1 w 312"/>
                <a:gd name="T11" fmla="*/ 3 h 336"/>
                <a:gd name="T12" fmla="*/ 1 w 312"/>
                <a:gd name="T13" fmla="*/ 5 h 336"/>
                <a:gd name="T14" fmla="*/ 1 w 312"/>
                <a:gd name="T15" fmla="*/ 5 h 336"/>
                <a:gd name="T16" fmla="*/ 2 w 312"/>
                <a:gd name="T17" fmla="*/ 5 h 336"/>
                <a:gd name="T18" fmla="*/ 3 w 312"/>
                <a:gd name="T19" fmla="*/ 5 h 336"/>
                <a:gd name="T20" fmla="*/ 5 w 312"/>
                <a:gd name="T21" fmla="*/ 3 h 336"/>
                <a:gd name="T22" fmla="*/ 4 w 312"/>
                <a:gd name="T23" fmla="*/ 3 h 336"/>
                <a:gd name="T24" fmla="*/ 2 w 312"/>
                <a:gd name="T25" fmla="*/ 1 h 336"/>
                <a:gd name="T26" fmla="*/ 1 w 312"/>
                <a:gd name="T27" fmla="*/ 1 h 336"/>
                <a:gd name="T28" fmla="*/ 1 w 312"/>
                <a:gd name="T29" fmla="*/ 0 h 336"/>
                <a:gd name="T30" fmla="*/ 1 w 312"/>
                <a:gd name="T31" fmla="*/ 0 h 3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2"/>
                <a:gd name="T49" fmla="*/ 0 h 336"/>
                <a:gd name="T50" fmla="*/ 312 w 312"/>
                <a:gd name="T51" fmla="*/ 336 h 3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2" h="336">
                  <a:moveTo>
                    <a:pt x="53" y="0"/>
                  </a:moveTo>
                  <a:lnTo>
                    <a:pt x="68" y="104"/>
                  </a:lnTo>
                  <a:lnTo>
                    <a:pt x="24" y="140"/>
                  </a:lnTo>
                  <a:lnTo>
                    <a:pt x="0" y="154"/>
                  </a:lnTo>
                  <a:lnTo>
                    <a:pt x="30" y="171"/>
                  </a:lnTo>
                  <a:lnTo>
                    <a:pt x="80" y="222"/>
                  </a:lnTo>
                  <a:lnTo>
                    <a:pt x="99" y="292"/>
                  </a:lnTo>
                  <a:lnTo>
                    <a:pt x="99" y="327"/>
                  </a:lnTo>
                  <a:lnTo>
                    <a:pt x="139" y="336"/>
                  </a:lnTo>
                  <a:lnTo>
                    <a:pt x="232" y="277"/>
                  </a:lnTo>
                  <a:lnTo>
                    <a:pt x="312" y="203"/>
                  </a:lnTo>
                  <a:lnTo>
                    <a:pt x="241" y="163"/>
                  </a:lnTo>
                  <a:lnTo>
                    <a:pt x="142" y="104"/>
                  </a:lnTo>
                  <a:lnTo>
                    <a:pt x="99" y="59"/>
                  </a:lnTo>
                  <a:lnTo>
                    <a:pt x="53" y="0"/>
                  </a:lnTo>
                  <a:close/>
                </a:path>
              </a:pathLst>
            </a:custGeom>
            <a:solidFill>
              <a:srgbClr val="E08477"/>
            </a:solidFill>
            <a:ln w="9525">
              <a:noFill/>
              <a:round/>
              <a:headEnd/>
              <a:tailEnd/>
            </a:ln>
          </p:spPr>
          <p:txBody>
            <a:bodyPr/>
            <a:lstStyle/>
            <a:p>
              <a:endParaRPr lang="tr-TR"/>
            </a:p>
          </p:txBody>
        </p:sp>
        <p:sp>
          <p:nvSpPr>
            <p:cNvPr id="60562" name="Freeform 21"/>
            <p:cNvSpPr>
              <a:spLocks/>
            </p:cNvSpPr>
            <p:nvPr/>
          </p:nvSpPr>
          <p:spPr bwMode="auto">
            <a:xfrm>
              <a:off x="1528" y="1674"/>
              <a:ext cx="254" cy="142"/>
            </a:xfrm>
            <a:custGeom>
              <a:avLst/>
              <a:gdLst>
                <a:gd name="T0" fmla="*/ 7 w 508"/>
                <a:gd name="T1" fmla="*/ 3 h 283"/>
                <a:gd name="T2" fmla="*/ 7 w 508"/>
                <a:gd name="T3" fmla="*/ 3 h 283"/>
                <a:gd name="T4" fmla="*/ 6 w 508"/>
                <a:gd name="T5" fmla="*/ 3 h 283"/>
                <a:gd name="T6" fmla="*/ 6 w 508"/>
                <a:gd name="T7" fmla="*/ 3 h 283"/>
                <a:gd name="T8" fmla="*/ 5 w 508"/>
                <a:gd name="T9" fmla="*/ 3 h 283"/>
                <a:gd name="T10" fmla="*/ 6 w 508"/>
                <a:gd name="T11" fmla="*/ 3 h 283"/>
                <a:gd name="T12" fmla="*/ 8 w 508"/>
                <a:gd name="T13" fmla="*/ 4 h 283"/>
                <a:gd name="T14" fmla="*/ 7 w 508"/>
                <a:gd name="T15" fmla="*/ 4 h 283"/>
                <a:gd name="T16" fmla="*/ 7 w 508"/>
                <a:gd name="T17" fmla="*/ 5 h 283"/>
                <a:gd name="T18" fmla="*/ 7 w 508"/>
                <a:gd name="T19" fmla="*/ 5 h 283"/>
                <a:gd name="T20" fmla="*/ 6 w 508"/>
                <a:gd name="T21" fmla="*/ 4 h 283"/>
                <a:gd name="T22" fmla="*/ 5 w 508"/>
                <a:gd name="T23" fmla="*/ 4 h 283"/>
                <a:gd name="T24" fmla="*/ 5 w 508"/>
                <a:gd name="T25" fmla="*/ 4 h 283"/>
                <a:gd name="T26" fmla="*/ 5 w 508"/>
                <a:gd name="T27" fmla="*/ 4 h 283"/>
                <a:gd name="T28" fmla="*/ 4 w 508"/>
                <a:gd name="T29" fmla="*/ 4 h 283"/>
                <a:gd name="T30" fmla="*/ 3 w 508"/>
                <a:gd name="T31" fmla="*/ 3 h 283"/>
                <a:gd name="T32" fmla="*/ 3 w 508"/>
                <a:gd name="T33" fmla="*/ 3 h 283"/>
                <a:gd name="T34" fmla="*/ 2 w 508"/>
                <a:gd name="T35" fmla="*/ 2 h 283"/>
                <a:gd name="T36" fmla="*/ 1 w 508"/>
                <a:gd name="T37" fmla="*/ 1 h 283"/>
                <a:gd name="T38" fmla="*/ 1 w 508"/>
                <a:gd name="T39" fmla="*/ 1 h 283"/>
                <a:gd name="T40" fmla="*/ 0 w 508"/>
                <a:gd name="T41" fmla="*/ 0 h 283"/>
                <a:gd name="T42" fmla="*/ 1 w 508"/>
                <a:gd name="T43" fmla="*/ 1 h 283"/>
                <a:gd name="T44" fmla="*/ 1 w 508"/>
                <a:gd name="T45" fmla="*/ 2 h 283"/>
                <a:gd name="T46" fmla="*/ 1 w 508"/>
                <a:gd name="T47" fmla="*/ 2 h 283"/>
                <a:gd name="T48" fmla="*/ 2 w 508"/>
                <a:gd name="T49" fmla="*/ 3 h 283"/>
                <a:gd name="T50" fmla="*/ 3 w 508"/>
                <a:gd name="T51" fmla="*/ 3 h 283"/>
                <a:gd name="T52" fmla="*/ 3 w 508"/>
                <a:gd name="T53" fmla="*/ 4 h 283"/>
                <a:gd name="T54" fmla="*/ 4 w 508"/>
                <a:gd name="T55" fmla="*/ 4 h 283"/>
                <a:gd name="T56" fmla="*/ 5 w 508"/>
                <a:gd name="T57" fmla="*/ 4 h 283"/>
                <a:gd name="T58" fmla="*/ 6 w 508"/>
                <a:gd name="T59" fmla="*/ 5 h 283"/>
                <a:gd name="T60" fmla="*/ 7 w 508"/>
                <a:gd name="T61" fmla="*/ 5 h 283"/>
                <a:gd name="T62" fmla="*/ 8 w 508"/>
                <a:gd name="T63" fmla="*/ 5 h 283"/>
                <a:gd name="T64" fmla="*/ 8 w 508"/>
                <a:gd name="T65" fmla="*/ 4 h 283"/>
                <a:gd name="T66" fmla="*/ 8 w 508"/>
                <a:gd name="T67" fmla="*/ 4 h 283"/>
                <a:gd name="T68" fmla="*/ 8 w 508"/>
                <a:gd name="T69" fmla="*/ 3 h 283"/>
                <a:gd name="T70" fmla="*/ 8 w 508"/>
                <a:gd name="T71" fmla="*/ 3 h 283"/>
                <a:gd name="T72" fmla="*/ 7 w 508"/>
                <a:gd name="T73" fmla="*/ 3 h 283"/>
                <a:gd name="T74" fmla="*/ 7 w 508"/>
                <a:gd name="T75" fmla="*/ 3 h 283"/>
                <a:gd name="T76" fmla="*/ 7 w 508"/>
                <a:gd name="T77" fmla="*/ 3 h 2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8"/>
                <a:gd name="T118" fmla="*/ 0 h 283"/>
                <a:gd name="T119" fmla="*/ 508 w 508"/>
                <a:gd name="T120" fmla="*/ 283 h 2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8" h="283">
                  <a:moveTo>
                    <a:pt x="396" y="141"/>
                  </a:moveTo>
                  <a:lnTo>
                    <a:pt x="388" y="148"/>
                  </a:lnTo>
                  <a:lnTo>
                    <a:pt x="371" y="152"/>
                  </a:lnTo>
                  <a:lnTo>
                    <a:pt x="327" y="160"/>
                  </a:lnTo>
                  <a:lnTo>
                    <a:pt x="314" y="173"/>
                  </a:lnTo>
                  <a:lnTo>
                    <a:pt x="382" y="177"/>
                  </a:lnTo>
                  <a:lnTo>
                    <a:pt x="451" y="213"/>
                  </a:lnTo>
                  <a:lnTo>
                    <a:pt x="447" y="244"/>
                  </a:lnTo>
                  <a:lnTo>
                    <a:pt x="435" y="263"/>
                  </a:lnTo>
                  <a:lnTo>
                    <a:pt x="405" y="268"/>
                  </a:lnTo>
                  <a:lnTo>
                    <a:pt x="350" y="255"/>
                  </a:lnTo>
                  <a:lnTo>
                    <a:pt x="289" y="230"/>
                  </a:lnTo>
                  <a:lnTo>
                    <a:pt x="264" y="198"/>
                  </a:lnTo>
                  <a:lnTo>
                    <a:pt x="261" y="206"/>
                  </a:lnTo>
                  <a:lnTo>
                    <a:pt x="228" y="194"/>
                  </a:lnTo>
                  <a:lnTo>
                    <a:pt x="185" y="166"/>
                  </a:lnTo>
                  <a:lnTo>
                    <a:pt x="129" y="129"/>
                  </a:lnTo>
                  <a:lnTo>
                    <a:pt x="76" y="91"/>
                  </a:lnTo>
                  <a:lnTo>
                    <a:pt x="42" y="63"/>
                  </a:lnTo>
                  <a:lnTo>
                    <a:pt x="12" y="21"/>
                  </a:lnTo>
                  <a:lnTo>
                    <a:pt x="0" y="0"/>
                  </a:lnTo>
                  <a:lnTo>
                    <a:pt x="2" y="25"/>
                  </a:lnTo>
                  <a:lnTo>
                    <a:pt x="25" y="71"/>
                  </a:lnTo>
                  <a:lnTo>
                    <a:pt x="53" y="114"/>
                  </a:lnTo>
                  <a:lnTo>
                    <a:pt x="80" y="137"/>
                  </a:lnTo>
                  <a:lnTo>
                    <a:pt x="129" y="171"/>
                  </a:lnTo>
                  <a:lnTo>
                    <a:pt x="177" y="206"/>
                  </a:lnTo>
                  <a:lnTo>
                    <a:pt x="205" y="223"/>
                  </a:lnTo>
                  <a:lnTo>
                    <a:pt x="270" y="247"/>
                  </a:lnTo>
                  <a:lnTo>
                    <a:pt x="323" y="266"/>
                  </a:lnTo>
                  <a:lnTo>
                    <a:pt x="407" y="283"/>
                  </a:lnTo>
                  <a:lnTo>
                    <a:pt x="453" y="276"/>
                  </a:lnTo>
                  <a:lnTo>
                    <a:pt x="489" y="236"/>
                  </a:lnTo>
                  <a:lnTo>
                    <a:pt x="504" y="196"/>
                  </a:lnTo>
                  <a:lnTo>
                    <a:pt x="508" y="169"/>
                  </a:lnTo>
                  <a:lnTo>
                    <a:pt x="462" y="183"/>
                  </a:lnTo>
                  <a:lnTo>
                    <a:pt x="426" y="179"/>
                  </a:lnTo>
                  <a:lnTo>
                    <a:pt x="396" y="141"/>
                  </a:lnTo>
                  <a:close/>
                </a:path>
              </a:pathLst>
            </a:custGeom>
            <a:solidFill>
              <a:srgbClr val="C7695C"/>
            </a:solidFill>
            <a:ln w="9525">
              <a:noFill/>
              <a:round/>
              <a:headEnd/>
              <a:tailEnd/>
            </a:ln>
          </p:spPr>
          <p:txBody>
            <a:bodyPr/>
            <a:lstStyle/>
            <a:p>
              <a:endParaRPr lang="tr-TR"/>
            </a:p>
          </p:txBody>
        </p:sp>
        <p:sp>
          <p:nvSpPr>
            <p:cNvPr id="60563" name="Freeform 22"/>
            <p:cNvSpPr>
              <a:spLocks/>
            </p:cNvSpPr>
            <p:nvPr/>
          </p:nvSpPr>
          <p:spPr bwMode="auto">
            <a:xfrm>
              <a:off x="1770" y="1666"/>
              <a:ext cx="78" cy="54"/>
            </a:xfrm>
            <a:custGeom>
              <a:avLst/>
              <a:gdLst>
                <a:gd name="T0" fmla="*/ 2 w 156"/>
                <a:gd name="T1" fmla="*/ 0 h 108"/>
                <a:gd name="T2" fmla="*/ 1 w 156"/>
                <a:gd name="T3" fmla="*/ 1 h 108"/>
                <a:gd name="T4" fmla="*/ 0 w 156"/>
                <a:gd name="T5" fmla="*/ 1 h 108"/>
                <a:gd name="T6" fmla="*/ 1 w 156"/>
                <a:gd name="T7" fmla="*/ 1 h 108"/>
                <a:gd name="T8" fmla="*/ 1 w 156"/>
                <a:gd name="T9" fmla="*/ 1 h 108"/>
                <a:gd name="T10" fmla="*/ 1 w 156"/>
                <a:gd name="T11" fmla="*/ 2 h 108"/>
                <a:gd name="T12" fmla="*/ 1 w 156"/>
                <a:gd name="T13" fmla="*/ 2 h 108"/>
                <a:gd name="T14" fmla="*/ 1 w 156"/>
                <a:gd name="T15" fmla="*/ 2 h 108"/>
                <a:gd name="T16" fmla="*/ 1 w 156"/>
                <a:gd name="T17" fmla="*/ 2 h 108"/>
                <a:gd name="T18" fmla="*/ 2 w 156"/>
                <a:gd name="T19" fmla="*/ 1 h 108"/>
                <a:gd name="T20" fmla="*/ 2 w 156"/>
                <a:gd name="T21" fmla="*/ 0 h 108"/>
                <a:gd name="T22" fmla="*/ 2 w 156"/>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108"/>
                <a:gd name="T38" fmla="*/ 156 w 156"/>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108">
                  <a:moveTo>
                    <a:pt x="148" y="0"/>
                  </a:moveTo>
                  <a:lnTo>
                    <a:pt x="95" y="12"/>
                  </a:lnTo>
                  <a:lnTo>
                    <a:pt x="0" y="2"/>
                  </a:lnTo>
                  <a:lnTo>
                    <a:pt x="13" y="23"/>
                  </a:lnTo>
                  <a:lnTo>
                    <a:pt x="28" y="59"/>
                  </a:lnTo>
                  <a:lnTo>
                    <a:pt x="44" y="74"/>
                  </a:lnTo>
                  <a:lnTo>
                    <a:pt x="57" y="76"/>
                  </a:lnTo>
                  <a:lnTo>
                    <a:pt x="65" y="108"/>
                  </a:lnTo>
                  <a:lnTo>
                    <a:pt x="108" y="86"/>
                  </a:lnTo>
                  <a:lnTo>
                    <a:pt x="156" y="27"/>
                  </a:lnTo>
                  <a:lnTo>
                    <a:pt x="148" y="0"/>
                  </a:lnTo>
                  <a:close/>
                </a:path>
              </a:pathLst>
            </a:custGeom>
            <a:solidFill>
              <a:srgbClr val="A84A3D"/>
            </a:solidFill>
            <a:ln w="9525">
              <a:noFill/>
              <a:round/>
              <a:headEnd/>
              <a:tailEnd/>
            </a:ln>
          </p:spPr>
          <p:txBody>
            <a:bodyPr/>
            <a:lstStyle/>
            <a:p>
              <a:endParaRPr lang="tr-TR"/>
            </a:p>
          </p:txBody>
        </p:sp>
        <p:sp>
          <p:nvSpPr>
            <p:cNvPr id="60564" name="Freeform 23"/>
            <p:cNvSpPr>
              <a:spLocks/>
            </p:cNvSpPr>
            <p:nvPr/>
          </p:nvSpPr>
          <p:spPr bwMode="auto">
            <a:xfrm>
              <a:off x="1672" y="1763"/>
              <a:ext cx="75" cy="37"/>
            </a:xfrm>
            <a:custGeom>
              <a:avLst/>
              <a:gdLst>
                <a:gd name="T0" fmla="*/ 1 w 150"/>
                <a:gd name="T1" fmla="*/ 1 h 72"/>
                <a:gd name="T2" fmla="*/ 1 w 150"/>
                <a:gd name="T3" fmla="*/ 0 h 72"/>
                <a:gd name="T4" fmla="*/ 2 w 150"/>
                <a:gd name="T5" fmla="*/ 1 h 72"/>
                <a:gd name="T6" fmla="*/ 2 w 150"/>
                <a:gd name="T7" fmla="*/ 1 h 72"/>
                <a:gd name="T8" fmla="*/ 2 w 150"/>
                <a:gd name="T9" fmla="*/ 2 h 72"/>
                <a:gd name="T10" fmla="*/ 1 w 150"/>
                <a:gd name="T11" fmla="*/ 1 h 72"/>
                <a:gd name="T12" fmla="*/ 1 w 150"/>
                <a:gd name="T13" fmla="*/ 1 h 72"/>
                <a:gd name="T14" fmla="*/ 0 w 150"/>
                <a:gd name="T15" fmla="*/ 1 h 72"/>
                <a:gd name="T16" fmla="*/ 1 w 150"/>
                <a:gd name="T17" fmla="*/ 1 h 72"/>
                <a:gd name="T18" fmla="*/ 1 w 150"/>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72"/>
                <a:gd name="T32" fmla="*/ 150 w 15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72">
                  <a:moveTo>
                    <a:pt x="2" y="11"/>
                  </a:moveTo>
                  <a:lnTo>
                    <a:pt x="71" y="0"/>
                  </a:lnTo>
                  <a:lnTo>
                    <a:pt x="148" y="28"/>
                  </a:lnTo>
                  <a:lnTo>
                    <a:pt x="150" y="57"/>
                  </a:lnTo>
                  <a:lnTo>
                    <a:pt x="131" y="72"/>
                  </a:lnTo>
                  <a:lnTo>
                    <a:pt x="36" y="63"/>
                  </a:lnTo>
                  <a:lnTo>
                    <a:pt x="14" y="42"/>
                  </a:lnTo>
                  <a:lnTo>
                    <a:pt x="0" y="28"/>
                  </a:lnTo>
                  <a:lnTo>
                    <a:pt x="2" y="11"/>
                  </a:lnTo>
                  <a:close/>
                </a:path>
              </a:pathLst>
            </a:custGeom>
            <a:solidFill>
              <a:srgbClr val="FFB5A8"/>
            </a:solidFill>
            <a:ln w="9525">
              <a:noFill/>
              <a:round/>
              <a:headEnd/>
              <a:tailEnd/>
            </a:ln>
          </p:spPr>
          <p:txBody>
            <a:bodyPr/>
            <a:lstStyle/>
            <a:p>
              <a:endParaRPr lang="tr-TR"/>
            </a:p>
          </p:txBody>
        </p:sp>
        <p:sp>
          <p:nvSpPr>
            <p:cNvPr id="60565" name="Freeform 24"/>
            <p:cNvSpPr>
              <a:spLocks/>
            </p:cNvSpPr>
            <p:nvPr/>
          </p:nvSpPr>
          <p:spPr bwMode="auto">
            <a:xfrm>
              <a:off x="1705" y="1706"/>
              <a:ext cx="102" cy="57"/>
            </a:xfrm>
            <a:custGeom>
              <a:avLst/>
              <a:gdLst>
                <a:gd name="T0" fmla="*/ 3 w 203"/>
                <a:gd name="T1" fmla="*/ 1 h 114"/>
                <a:gd name="T2" fmla="*/ 3 w 203"/>
                <a:gd name="T3" fmla="*/ 2 h 114"/>
                <a:gd name="T4" fmla="*/ 3 w 203"/>
                <a:gd name="T5" fmla="*/ 2 h 114"/>
                <a:gd name="T6" fmla="*/ 2 w 203"/>
                <a:gd name="T7" fmla="*/ 2 h 114"/>
                <a:gd name="T8" fmla="*/ 1 w 203"/>
                <a:gd name="T9" fmla="*/ 2 h 114"/>
                <a:gd name="T10" fmla="*/ 1 w 203"/>
                <a:gd name="T11" fmla="*/ 1 h 114"/>
                <a:gd name="T12" fmla="*/ 1 w 203"/>
                <a:gd name="T13" fmla="*/ 1 h 114"/>
                <a:gd name="T14" fmla="*/ 0 w 203"/>
                <a:gd name="T15" fmla="*/ 0 h 114"/>
                <a:gd name="T16" fmla="*/ 1 w 203"/>
                <a:gd name="T17" fmla="*/ 1 h 114"/>
                <a:gd name="T18" fmla="*/ 1 w 203"/>
                <a:gd name="T19" fmla="*/ 1 h 114"/>
                <a:gd name="T20" fmla="*/ 3 w 203"/>
                <a:gd name="T21" fmla="*/ 1 h 114"/>
                <a:gd name="T22" fmla="*/ 3 w 203"/>
                <a:gd name="T23" fmla="*/ 1 h 114"/>
                <a:gd name="T24" fmla="*/ 4 w 203"/>
                <a:gd name="T25" fmla="*/ 1 h 114"/>
                <a:gd name="T26" fmla="*/ 3 w 203"/>
                <a:gd name="T27" fmla="*/ 1 h 114"/>
                <a:gd name="T28" fmla="*/ 3 w 203"/>
                <a:gd name="T29" fmla="*/ 1 h 114"/>
                <a:gd name="T30" fmla="*/ 3 w 203"/>
                <a:gd name="T31" fmla="*/ 1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
                <a:gd name="T49" fmla="*/ 0 h 114"/>
                <a:gd name="T50" fmla="*/ 203 w 203"/>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 h="114">
                  <a:moveTo>
                    <a:pt x="178" y="57"/>
                  </a:moveTo>
                  <a:lnTo>
                    <a:pt x="163" y="99"/>
                  </a:lnTo>
                  <a:lnTo>
                    <a:pt x="135" y="114"/>
                  </a:lnTo>
                  <a:lnTo>
                    <a:pt x="68" y="110"/>
                  </a:lnTo>
                  <a:lnTo>
                    <a:pt x="49" y="82"/>
                  </a:lnTo>
                  <a:lnTo>
                    <a:pt x="38" y="63"/>
                  </a:lnTo>
                  <a:lnTo>
                    <a:pt x="23" y="36"/>
                  </a:lnTo>
                  <a:lnTo>
                    <a:pt x="0" y="0"/>
                  </a:lnTo>
                  <a:lnTo>
                    <a:pt x="15" y="4"/>
                  </a:lnTo>
                  <a:lnTo>
                    <a:pt x="40" y="19"/>
                  </a:lnTo>
                  <a:lnTo>
                    <a:pt x="135" y="17"/>
                  </a:lnTo>
                  <a:lnTo>
                    <a:pt x="158" y="34"/>
                  </a:lnTo>
                  <a:lnTo>
                    <a:pt x="203" y="28"/>
                  </a:lnTo>
                  <a:lnTo>
                    <a:pt x="192" y="47"/>
                  </a:lnTo>
                  <a:lnTo>
                    <a:pt x="178" y="57"/>
                  </a:lnTo>
                  <a:close/>
                </a:path>
              </a:pathLst>
            </a:custGeom>
            <a:solidFill>
              <a:srgbClr val="7F0000"/>
            </a:solidFill>
            <a:ln w="9525">
              <a:noFill/>
              <a:round/>
              <a:headEnd/>
              <a:tailEnd/>
            </a:ln>
          </p:spPr>
          <p:txBody>
            <a:bodyPr/>
            <a:lstStyle/>
            <a:p>
              <a:endParaRPr lang="tr-TR"/>
            </a:p>
          </p:txBody>
        </p:sp>
        <p:sp>
          <p:nvSpPr>
            <p:cNvPr id="60566" name="Freeform 25"/>
            <p:cNvSpPr>
              <a:spLocks/>
            </p:cNvSpPr>
            <p:nvPr/>
          </p:nvSpPr>
          <p:spPr bwMode="auto">
            <a:xfrm>
              <a:off x="1734" y="1728"/>
              <a:ext cx="16" cy="94"/>
            </a:xfrm>
            <a:custGeom>
              <a:avLst/>
              <a:gdLst>
                <a:gd name="T0" fmla="*/ 1 w 32"/>
                <a:gd name="T1" fmla="*/ 0 h 188"/>
                <a:gd name="T2" fmla="*/ 1 w 32"/>
                <a:gd name="T3" fmla="*/ 1 h 188"/>
                <a:gd name="T4" fmla="*/ 1 w 32"/>
                <a:gd name="T5" fmla="*/ 3 h 188"/>
                <a:gd name="T6" fmla="*/ 1 w 32"/>
                <a:gd name="T7" fmla="*/ 3 h 188"/>
                <a:gd name="T8" fmla="*/ 0 w 32"/>
                <a:gd name="T9" fmla="*/ 3 h 188"/>
                <a:gd name="T10" fmla="*/ 1 w 32"/>
                <a:gd name="T11" fmla="*/ 3 h 188"/>
                <a:gd name="T12" fmla="*/ 1 w 32"/>
                <a:gd name="T13" fmla="*/ 1 h 188"/>
                <a:gd name="T14" fmla="*/ 1 w 32"/>
                <a:gd name="T15" fmla="*/ 0 h 188"/>
                <a:gd name="T16" fmla="*/ 1 w 32"/>
                <a:gd name="T17" fmla="*/ 0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88"/>
                <a:gd name="T29" fmla="*/ 32 w 32"/>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88">
                  <a:moveTo>
                    <a:pt x="13" y="0"/>
                  </a:moveTo>
                  <a:lnTo>
                    <a:pt x="32" y="9"/>
                  </a:lnTo>
                  <a:lnTo>
                    <a:pt x="28" y="161"/>
                  </a:lnTo>
                  <a:lnTo>
                    <a:pt x="24" y="188"/>
                  </a:lnTo>
                  <a:lnTo>
                    <a:pt x="0" y="165"/>
                  </a:lnTo>
                  <a:lnTo>
                    <a:pt x="9" y="148"/>
                  </a:lnTo>
                  <a:lnTo>
                    <a:pt x="17" y="60"/>
                  </a:lnTo>
                  <a:lnTo>
                    <a:pt x="13" y="0"/>
                  </a:lnTo>
                  <a:close/>
                </a:path>
              </a:pathLst>
            </a:custGeom>
            <a:solidFill>
              <a:srgbClr val="AD3333"/>
            </a:solidFill>
            <a:ln w="9525">
              <a:noFill/>
              <a:round/>
              <a:headEnd/>
              <a:tailEnd/>
            </a:ln>
          </p:spPr>
          <p:txBody>
            <a:bodyPr/>
            <a:lstStyle/>
            <a:p>
              <a:endParaRPr lang="tr-TR"/>
            </a:p>
          </p:txBody>
        </p:sp>
        <p:sp>
          <p:nvSpPr>
            <p:cNvPr id="60567" name="Freeform 26"/>
            <p:cNvSpPr>
              <a:spLocks/>
            </p:cNvSpPr>
            <p:nvPr/>
          </p:nvSpPr>
          <p:spPr bwMode="auto">
            <a:xfrm>
              <a:off x="1843" y="1325"/>
              <a:ext cx="123" cy="357"/>
            </a:xfrm>
            <a:custGeom>
              <a:avLst/>
              <a:gdLst>
                <a:gd name="T0" fmla="*/ 2 w 248"/>
                <a:gd name="T1" fmla="*/ 0 h 712"/>
                <a:gd name="T2" fmla="*/ 2 w 248"/>
                <a:gd name="T3" fmla="*/ 2 h 712"/>
                <a:gd name="T4" fmla="*/ 2 w 248"/>
                <a:gd name="T5" fmla="*/ 3 h 712"/>
                <a:gd name="T6" fmla="*/ 2 w 248"/>
                <a:gd name="T7" fmla="*/ 4 h 712"/>
                <a:gd name="T8" fmla="*/ 1 w 248"/>
                <a:gd name="T9" fmla="*/ 5 h 712"/>
                <a:gd name="T10" fmla="*/ 0 w 248"/>
                <a:gd name="T11" fmla="*/ 6 h 712"/>
                <a:gd name="T12" fmla="*/ 0 w 248"/>
                <a:gd name="T13" fmla="*/ 6 h 712"/>
                <a:gd name="T14" fmla="*/ 0 w 248"/>
                <a:gd name="T15" fmla="*/ 7 h 712"/>
                <a:gd name="T16" fmla="*/ 0 w 248"/>
                <a:gd name="T17" fmla="*/ 9 h 712"/>
                <a:gd name="T18" fmla="*/ 0 w 248"/>
                <a:gd name="T19" fmla="*/ 10 h 712"/>
                <a:gd name="T20" fmla="*/ 0 w 248"/>
                <a:gd name="T21" fmla="*/ 11 h 712"/>
                <a:gd name="T22" fmla="*/ 0 w 248"/>
                <a:gd name="T23" fmla="*/ 12 h 712"/>
                <a:gd name="T24" fmla="*/ 0 w 248"/>
                <a:gd name="T25" fmla="*/ 11 h 712"/>
                <a:gd name="T26" fmla="*/ 0 w 248"/>
                <a:gd name="T27" fmla="*/ 10 h 712"/>
                <a:gd name="T28" fmla="*/ 1 w 248"/>
                <a:gd name="T29" fmla="*/ 10 h 712"/>
                <a:gd name="T30" fmla="*/ 1 w 248"/>
                <a:gd name="T31" fmla="*/ 9 h 712"/>
                <a:gd name="T32" fmla="*/ 1 w 248"/>
                <a:gd name="T33" fmla="*/ 8 h 712"/>
                <a:gd name="T34" fmla="*/ 2 w 248"/>
                <a:gd name="T35" fmla="*/ 7 h 712"/>
                <a:gd name="T36" fmla="*/ 2 w 248"/>
                <a:gd name="T37" fmla="*/ 7 h 712"/>
                <a:gd name="T38" fmla="*/ 3 w 248"/>
                <a:gd name="T39" fmla="*/ 6 h 712"/>
                <a:gd name="T40" fmla="*/ 3 w 248"/>
                <a:gd name="T41" fmla="*/ 5 h 712"/>
                <a:gd name="T42" fmla="*/ 3 w 248"/>
                <a:gd name="T43" fmla="*/ 3 h 712"/>
                <a:gd name="T44" fmla="*/ 3 w 248"/>
                <a:gd name="T45" fmla="*/ 1 h 712"/>
                <a:gd name="T46" fmla="*/ 2 w 248"/>
                <a:gd name="T47" fmla="*/ 0 h 712"/>
                <a:gd name="T48" fmla="*/ 2 w 248"/>
                <a:gd name="T49" fmla="*/ 0 h 7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8"/>
                <a:gd name="T76" fmla="*/ 0 h 712"/>
                <a:gd name="T77" fmla="*/ 248 w 248"/>
                <a:gd name="T78" fmla="*/ 712 h 7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8" h="712">
                  <a:moveTo>
                    <a:pt x="154" y="0"/>
                  </a:moveTo>
                  <a:lnTo>
                    <a:pt x="170" y="97"/>
                  </a:lnTo>
                  <a:lnTo>
                    <a:pt x="160" y="188"/>
                  </a:lnTo>
                  <a:lnTo>
                    <a:pt x="141" y="235"/>
                  </a:lnTo>
                  <a:lnTo>
                    <a:pt x="113" y="279"/>
                  </a:lnTo>
                  <a:lnTo>
                    <a:pt x="44" y="361"/>
                  </a:lnTo>
                  <a:lnTo>
                    <a:pt x="52" y="355"/>
                  </a:lnTo>
                  <a:lnTo>
                    <a:pt x="12" y="437"/>
                  </a:lnTo>
                  <a:lnTo>
                    <a:pt x="12" y="524"/>
                  </a:lnTo>
                  <a:lnTo>
                    <a:pt x="0" y="587"/>
                  </a:lnTo>
                  <a:lnTo>
                    <a:pt x="18" y="648"/>
                  </a:lnTo>
                  <a:lnTo>
                    <a:pt x="0" y="712"/>
                  </a:lnTo>
                  <a:lnTo>
                    <a:pt x="23" y="686"/>
                  </a:lnTo>
                  <a:lnTo>
                    <a:pt x="59" y="631"/>
                  </a:lnTo>
                  <a:lnTo>
                    <a:pt x="90" y="577"/>
                  </a:lnTo>
                  <a:lnTo>
                    <a:pt x="107" y="530"/>
                  </a:lnTo>
                  <a:lnTo>
                    <a:pt x="107" y="465"/>
                  </a:lnTo>
                  <a:lnTo>
                    <a:pt x="130" y="418"/>
                  </a:lnTo>
                  <a:lnTo>
                    <a:pt x="160" y="389"/>
                  </a:lnTo>
                  <a:lnTo>
                    <a:pt x="206" y="336"/>
                  </a:lnTo>
                  <a:lnTo>
                    <a:pt x="219" y="260"/>
                  </a:lnTo>
                  <a:lnTo>
                    <a:pt x="242" y="182"/>
                  </a:lnTo>
                  <a:lnTo>
                    <a:pt x="248" y="36"/>
                  </a:lnTo>
                  <a:lnTo>
                    <a:pt x="154" y="0"/>
                  </a:lnTo>
                  <a:close/>
                </a:path>
              </a:pathLst>
            </a:custGeom>
            <a:solidFill>
              <a:srgbClr val="E08477"/>
            </a:solidFill>
            <a:ln w="9525">
              <a:noFill/>
              <a:round/>
              <a:headEnd/>
              <a:tailEnd/>
            </a:ln>
          </p:spPr>
          <p:txBody>
            <a:bodyPr/>
            <a:lstStyle/>
            <a:p>
              <a:endParaRPr lang="tr-TR"/>
            </a:p>
          </p:txBody>
        </p:sp>
        <p:sp>
          <p:nvSpPr>
            <p:cNvPr id="60568" name="Freeform 27"/>
            <p:cNvSpPr>
              <a:spLocks/>
            </p:cNvSpPr>
            <p:nvPr/>
          </p:nvSpPr>
          <p:spPr bwMode="auto">
            <a:xfrm>
              <a:off x="1730" y="1727"/>
              <a:ext cx="53" cy="30"/>
            </a:xfrm>
            <a:custGeom>
              <a:avLst/>
              <a:gdLst>
                <a:gd name="T0" fmla="*/ 0 w 107"/>
                <a:gd name="T1" fmla="*/ 0 h 59"/>
                <a:gd name="T2" fmla="*/ 0 w 107"/>
                <a:gd name="T3" fmla="*/ 1 h 59"/>
                <a:gd name="T4" fmla="*/ 0 w 107"/>
                <a:gd name="T5" fmla="*/ 1 h 59"/>
                <a:gd name="T6" fmla="*/ 1 w 107"/>
                <a:gd name="T7" fmla="*/ 1 h 59"/>
                <a:gd name="T8" fmla="*/ 1 w 107"/>
                <a:gd name="T9" fmla="*/ 1 h 59"/>
                <a:gd name="T10" fmla="*/ 1 w 107"/>
                <a:gd name="T11" fmla="*/ 1 h 59"/>
                <a:gd name="T12" fmla="*/ 0 w 107"/>
                <a:gd name="T13" fmla="*/ 1 h 59"/>
                <a:gd name="T14" fmla="*/ 0 w 107"/>
                <a:gd name="T15" fmla="*/ 0 h 59"/>
                <a:gd name="T16" fmla="*/ 0 w 107"/>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59"/>
                <a:gd name="T29" fmla="*/ 107 w 107"/>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59">
                  <a:moveTo>
                    <a:pt x="0" y="0"/>
                  </a:moveTo>
                  <a:lnTo>
                    <a:pt x="27" y="9"/>
                  </a:lnTo>
                  <a:lnTo>
                    <a:pt x="59" y="21"/>
                  </a:lnTo>
                  <a:lnTo>
                    <a:pt x="107" y="26"/>
                  </a:lnTo>
                  <a:lnTo>
                    <a:pt x="97" y="49"/>
                  </a:lnTo>
                  <a:lnTo>
                    <a:pt x="80" y="59"/>
                  </a:lnTo>
                  <a:lnTo>
                    <a:pt x="23" y="49"/>
                  </a:lnTo>
                  <a:lnTo>
                    <a:pt x="0" y="0"/>
                  </a:lnTo>
                  <a:close/>
                </a:path>
              </a:pathLst>
            </a:custGeom>
            <a:solidFill>
              <a:srgbClr val="D90000"/>
            </a:solidFill>
            <a:ln w="9525">
              <a:noFill/>
              <a:round/>
              <a:headEnd/>
              <a:tailEnd/>
            </a:ln>
          </p:spPr>
          <p:txBody>
            <a:bodyPr/>
            <a:lstStyle/>
            <a:p>
              <a:endParaRPr lang="tr-TR"/>
            </a:p>
          </p:txBody>
        </p:sp>
        <p:sp>
          <p:nvSpPr>
            <p:cNvPr id="60569" name="Freeform 28"/>
            <p:cNvSpPr>
              <a:spLocks/>
            </p:cNvSpPr>
            <p:nvPr/>
          </p:nvSpPr>
          <p:spPr bwMode="auto">
            <a:xfrm>
              <a:off x="1845" y="1491"/>
              <a:ext cx="92" cy="80"/>
            </a:xfrm>
            <a:custGeom>
              <a:avLst/>
              <a:gdLst>
                <a:gd name="T0" fmla="*/ 2 w 185"/>
                <a:gd name="T1" fmla="*/ 0 h 160"/>
                <a:gd name="T2" fmla="*/ 1 w 185"/>
                <a:gd name="T3" fmla="*/ 1 h 160"/>
                <a:gd name="T4" fmla="*/ 0 w 185"/>
                <a:gd name="T5" fmla="*/ 1 h 160"/>
                <a:gd name="T6" fmla="*/ 0 w 185"/>
                <a:gd name="T7" fmla="*/ 1 h 160"/>
                <a:gd name="T8" fmla="*/ 0 w 185"/>
                <a:gd name="T9" fmla="*/ 3 h 160"/>
                <a:gd name="T10" fmla="*/ 1 w 185"/>
                <a:gd name="T11" fmla="*/ 3 h 160"/>
                <a:gd name="T12" fmla="*/ 1 w 185"/>
                <a:gd name="T13" fmla="*/ 3 h 160"/>
                <a:gd name="T14" fmla="*/ 2 w 185"/>
                <a:gd name="T15" fmla="*/ 1 h 160"/>
                <a:gd name="T16" fmla="*/ 2 w 185"/>
                <a:gd name="T17" fmla="*/ 1 h 160"/>
                <a:gd name="T18" fmla="*/ 2 w 185"/>
                <a:gd name="T19" fmla="*/ 0 h 160"/>
                <a:gd name="T20" fmla="*/ 2 w 185"/>
                <a:gd name="T21" fmla="*/ 0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60"/>
                <a:gd name="T35" fmla="*/ 185 w 185"/>
                <a:gd name="T36" fmla="*/ 160 h 1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60">
                  <a:moveTo>
                    <a:pt x="185" y="0"/>
                  </a:moveTo>
                  <a:lnTo>
                    <a:pt x="114" y="12"/>
                  </a:lnTo>
                  <a:lnTo>
                    <a:pt x="42" y="71"/>
                  </a:lnTo>
                  <a:lnTo>
                    <a:pt x="0" y="107"/>
                  </a:lnTo>
                  <a:lnTo>
                    <a:pt x="8" y="139"/>
                  </a:lnTo>
                  <a:lnTo>
                    <a:pt x="72" y="160"/>
                  </a:lnTo>
                  <a:lnTo>
                    <a:pt x="103" y="135"/>
                  </a:lnTo>
                  <a:lnTo>
                    <a:pt x="128" y="88"/>
                  </a:lnTo>
                  <a:lnTo>
                    <a:pt x="185" y="29"/>
                  </a:lnTo>
                  <a:lnTo>
                    <a:pt x="185" y="0"/>
                  </a:lnTo>
                  <a:close/>
                </a:path>
              </a:pathLst>
            </a:custGeom>
            <a:solidFill>
              <a:srgbClr val="C7695C"/>
            </a:solidFill>
            <a:ln w="9525">
              <a:noFill/>
              <a:round/>
              <a:headEnd/>
              <a:tailEnd/>
            </a:ln>
          </p:spPr>
          <p:txBody>
            <a:bodyPr/>
            <a:lstStyle/>
            <a:p>
              <a:endParaRPr lang="tr-TR"/>
            </a:p>
          </p:txBody>
        </p:sp>
        <p:sp>
          <p:nvSpPr>
            <p:cNvPr id="60570" name="Freeform 29"/>
            <p:cNvSpPr>
              <a:spLocks/>
            </p:cNvSpPr>
            <p:nvPr/>
          </p:nvSpPr>
          <p:spPr bwMode="auto">
            <a:xfrm>
              <a:off x="1675" y="1464"/>
              <a:ext cx="124" cy="91"/>
            </a:xfrm>
            <a:custGeom>
              <a:avLst/>
              <a:gdLst>
                <a:gd name="T0" fmla="*/ 4 w 247"/>
                <a:gd name="T1" fmla="*/ 0 h 183"/>
                <a:gd name="T2" fmla="*/ 3 w 247"/>
                <a:gd name="T3" fmla="*/ 0 h 183"/>
                <a:gd name="T4" fmla="*/ 1 w 247"/>
                <a:gd name="T5" fmla="*/ 0 h 183"/>
                <a:gd name="T6" fmla="*/ 1 w 247"/>
                <a:gd name="T7" fmla="*/ 0 h 183"/>
                <a:gd name="T8" fmla="*/ 0 w 247"/>
                <a:gd name="T9" fmla="*/ 0 h 183"/>
                <a:gd name="T10" fmla="*/ 1 w 247"/>
                <a:gd name="T11" fmla="*/ 1 h 183"/>
                <a:gd name="T12" fmla="*/ 1 w 247"/>
                <a:gd name="T13" fmla="*/ 2 h 183"/>
                <a:gd name="T14" fmla="*/ 2 w 247"/>
                <a:gd name="T15" fmla="*/ 2 h 183"/>
                <a:gd name="T16" fmla="*/ 2 w 247"/>
                <a:gd name="T17" fmla="*/ 2 h 183"/>
                <a:gd name="T18" fmla="*/ 3 w 247"/>
                <a:gd name="T19" fmla="*/ 2 h 183"/>
                <a:gd name="T20" fmla="*/ 3 w 247"/>
                <a:gd name="T21" fmla="*/ 2 h 183"/>
                <a:gd name="T22" fmla="*/ 4 w 247"/>
                <a:gd name="T23" fmla="*/ 1 h 183"/>
                <a:gd name="T24" fmla="*/ 4 w 247"/>
                <a:gd name="T25" fmla="*/ 1 h 183"/>
                <a:gd name="T26" fmla="*/ 4 w 247"/>
                <a:gd name="T27" fmla="*/ 0 h 183"/>
                <a:gd name="T28" fmla="*/ 4 w 247"/>
                <a:gd name="T29" fmla="*/ 0 h 1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183"/>
                <a:gd name="T47" fmla="*/ 247 w 247"/>
                <a:gd name="T48" fmla="*/ 183 h 1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183">
                  <a:moveTo>
                    <a:pt x="247" y="36"/>
                  </a:moveTo>
                  <a:lnTo>
                    <a:pt x="146" y="0"/>
                  </a:lnTo>
                  <a:lnTo>
                    <a:pt x="51" y="6"/>
                  </a:lnTo>
                  <a:lnTo>
                    <a:pt x="15" y="19"/>
                  </a:lnTo>
                  <a:lnTo>
                    <a:pt x="0" y="63"/>
                  </a:lnTo>
                  <a:lnTo>
                    <a:pt x="34" y="108"/>
                  </a:lnTo>
                  <a:lnTo>
                    <a:pt x="59" y="141"/>
                  </a:lnTo>
                  <a:lnTo>
                    <a:pt x="95" y="162"/>
                  </a:lnTo>
                  <a:lnTo>
                    <a:pt x="127" y="175"/>
                  </a:lnTo>
                  <a:lnTo>
                    <a:pt x="158" y="183"/>
                  </a:lnTo>
                  <a:lnTo>
                    <a:pt x="190" y="137"/>
                  </a:lnTo>
                  <a:lnTo>
                    <a:pt x="201" y="114"/>
                  </a:lnTo>
                  <a:lnTo>
                    <a:pt x="220" y="91"/>
                  </a:lnTo>
                  <a:lnTo>
                    <a:pt x="247" y="36"/>
                  </a:lnTo>
                  <a:close/>
                </a:path>
              </a:pathLst>
            </a:custGeom>
            <a:solidFill>
              <a:srgbClr val="E08477"/>
            </a:solidFill>
            <a:ln w="9525">
              <a:noFill/>
              <a:round/>
              <a:headEnd/>
              <a:tailEnd/>
            </a:ln>
          </p:spPr>
          <p:txBody>
            <a:bodyPr/>
            <a:lstStyle/>
            <a:p>
              <a:endParaRPr lang="tr-TR"/>
            </a:p>
          </p:txBody>
        </p:sp>
        <p:sp>
          <p:nvSpPr>
            <p:cNvPr id="60571" name="Freeform 30"/>
            <p:cNvSpPr>
              <a:spLocks/>
            </p:cNvSpPr>
            <p:nvPr/>
          </p:nvSpPr>
          <p:spPr bwMode="auto">
            <a:xfrm>
              <a:off x="1865" y="1530"/>
              <a:ext cx="37" cy="28"/>
            </a:xfrm>
            <a:custGeom>
              <a:avLst/>
              <a:gdLst>
                <a:gd name="T0" fmla="*/ 1 w 74"/>
                <a:gd name="T1" fmla="*/ 0 h 57"/>
                <a:gd name="T2" fmla="*/ 1 w 74"/>
                <a:gd name="T3" fmla="*/ 0 h 57"/>
                <a:gd name="T4" fmla="*/ 0 w 74"/>
                <a:gd name="T5" fmla="*/ 0 h 57"/>
                <a:gd name="T6" fmla="*/ 1 w 74"/>
                <a:gd name="T7" fmla="*/ 0 h 57"/>
                <a:gd name="T8" fmla="*/ 1 w 74"/>
                <a:gd name="T9" fmla="*/ 0 h 57"/>
                <a:gd name="T10" fmla="*/ 1 w 74"/>
                <a:gd name="T11" fmla="*/ 0 h 57"/>
                <a:gd name="T12" fmla="*/ 1 w 74"/>
                <a:gd name="T13" fmla="*/ 0 h 57"/>
                <a:gd name="T14" fmla="*/ 1 w 74"/>
                <a:gd name="T15" fmla="*/ 0 h 57"/>
                <a:gd name="T16" fmla="*/ 1 w 74"/>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57"/>
                <a:gd name="T29" fmla="*/ 74 w 74"/>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57">
                  <a:moveTo>
                    <a:pt x="19" y="2"/>
                  </a:moveTo>
                  <a:lnTo>
                    <a:pt x="4" y="17"/>
                  </a:lnTo>
                  <a:lnTo>
                    <a:pt x="0" y="38"/>
                  </a:lnTo>
                  <a:lnTo>
                    <a:pt x="23" y="54"/>
                  </a:lnTo>
                  <a:lnTo>
                    <a:pt x="59" y="57"/>
                  </a:lnTo>
                  <a:lnTo>
                    <a:pt x="74" y="12"/>
                  </a:lnTo>
                  <a:lnTo>
                    <a:pt x="42" y="0"/>
                  </a:lnTo>
                  <a:lnTo>
                    <a:pt x="19" y="2"/>
                  </a:lnTo>
                  <a:close/>
                </a:path>
              </a:pathLst>
            </a:custGeom>
            <a:solidFill>
              <a:srgbClr val="FFD6C9"/>
            </a:solidFill>
            <a:ln w="9525">
              <a:noFill/>
              <a:round/>
              <a:headEnd/>
              <a:tailEnd/>
            </a:ln>
          </p:spPr>
          <p:txBody>
            <a:bodyPr/>
            <a:lstStyle/>
            <a:p>
              <a:endParaRPr lang="tr-TR"/>
            </a:p>
          </p:txBody>
        </p:sp>
        <p:sp>
          <p:nvSpPr>
            <p:cNvPr id="60572" name="Freeform 31"/>
            <p:cNvSpPr>
              <a:spLocks/>
            </p:cNvSpPr>
            <p:nvPr/>
          </p:nvSpPr>
          <p:spPr bwMode="auto">
            <a:xfrm>
              <a:off x="1691" y="1494"/>
              <a:ext cx="78" cy="12"/>
            </a:xfrm>
            <a:custGeom>
              <a:avLst/>
              <a:gdLst>
                <a:gd name="T0" fmla="*/ 0 w 156"/>
                <a:gd name="T1" fmla="*/ 1 h 23"/>
                <a:gd name="T2" fmla="*/ 1 w 156"/>
                <a:gd name="T3" fmla="*/ 1 h 23"/>
                <a:gd name="T4" fmla="*/ 2 w 156"/>
                <a:gd name="T5" fmla="*/ 1 h 23"/>
                <a:gd name="T6" fmla="*/ 2 w 156"/>
                <a:gd name="T7" fmla="*/ 1 h 23"/>
                <a:gd name="T8" fmla="*/ 1 w 156"/>
                <a:gd name="T9" fmla="*/ 0 h 23"/>
                <a:gd name="T10" fmla="*/ 1 w 156"/>
                <a:gd name="T11" fmla="*/ 1 h 23"/>
                <a:gd name="T12" fmla="*/ 1 w 156"/>
                <a:gd name="T13" fmla="*/ 1 h 23"/>
                <a:gd name="T14" fmla="*/ 0 w 156"/>
                <a:gd name="T15" fmla="*/ 1 h 23"/>
                <a:gd name="T16" fmla="*/ 0 w 156"/>
                <a:gd name="T17" fmla="*/ 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23"/>
                <a:gd name="T29" fmla="*/ 156 w 15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23">
                  <a:moveTo>
                    <a:pt x="0" y="17"/>
                  </a:moveTo>
                  <a:lnTo>
                    <a:pt x="103" y="17"/>
                  </a:lnTo>
                  <a:lnTo>
                    <a:pt x="156" y="23"/>
                  </a:lnTo>
                  <a:lnTo>
                    <a:pt x="147" y="9"/>
                  </a:lnTo>
                  <a:lnTo>
                    <a:pt x="109" y="0"/>
                  </a:lnTo>
                  <a:lnTo>
                    <a:pt x="38" y="2"/>
                  </a:lnTo>
                  <a:lnTo>
                    <a:pt x="8" y="2"/>
                  </a:lnTo>
                  <a:lnTo>
                    <a:pt x="0" y="17"/>
                  </a:lnTo>
                  <a:close/>
                </a:path>
              </a:pathLst>
            </a:custGeom>
            <a:solidFill>
              <a:srgbClr val="FFB5A8"/>
            </a:solidFill>
            <a:ln w="9525">
              <a:noFill/>
              <a:round/>
              <a:headEnd/>
              <a:tailEnd/>
            </a:ln>
          </p:spPr>
          <p:txBody>
            <a:bodyPr/>
            <a:lstStyle/>
            <a:p>
              <a:endParaRPr lang="tr-TR"/>
            </a:p>
          </p:txBody>
        </p:sp>
        <p:sp>
          <p:nvSpPr>
            <p:cNvPr id="60573" name="Freeform 32"/>
            <p:cNvSpPr>
              <a:spLocks/>
            </p:cNvSpPr>
            <p:nvPr/>
          </p:nvSpPr>
          <p:spPr bwMode="auto">
            <a:xfrm>
              <a:off x="1697" y="1506"/>
              <a:ext cx="70" cy="28"/>
            </a:xfrm>
            <a:custGeom>
              <a:avLst/>
              <a:gdLst>
                <a:gd name="T0" fmla="*/ 0 w 138"/>
                <a:gd name="T1" fmla="*/ 0 h 57"/>
                <a:gd name="T2" fmla="*/ 1 w 138"/>
                <a:gd name="T3" fmla="*/ 0 h 57"/>
                <a:gd name="T4" fmla="*/ 1 w 138"/>
                <a:gd name="T5" fmla="*/ 0 h 57"/>
                <a:gd name="T6" fmla="*/ 2 w 138"/>
                <a:gd name="T7" fmla="*/ 0 h 57"/>
                <a:gd name="T8" fmla="*/ 2 w 138"/>
                <a:gd name="T9" fmla="*/ 0 h 57"/>
                <a:gd name="T10" fmla="*/ 3 w 138"/>
                <a:gd name="T11" fmla="*/ 0 h 57"/>
                <a:gd name="T12" fmla="*/ 3 w 138"/>
                <a:gd name="T13" fmla="*/ 0 h 57"/>
                <a:gd name="T14" fmla="*/ 3 w 138"/>
                <a:gd name="T15" fmla="*/ 0 h 57"/>
                <a:gd name="T16" fmla="*/ 1 w 138"/>
                <a:gd name="T17" fmla="*/ 0 h 57"/>
                <a:gd name="T18" fmla="*/ 0 w 138"/>
                <a:gd name="T19" fmla="*/ 0 h 57"/>
                <a:gd name="T20" fmla="*/ 0 w 138"/>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57"/>
                <a:gd name="T35" fmla="*/ 138 w 138"/>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57">
                  <a:moveTo>
                    <a:pt x="0" y="2"/>
                  </a:moveTo>
                  <a:lnTo>
                    <a:pt x="13" y="19"/>
                  </a:lnTo>
                  <a:lnTo>
                    <a:pt x="38" y="42"/>
                  </a:lnTo>
                  <a:lnTo>
                    <a:pt x="91" y="57"/>
                  </a:lnTo>
                  <a:lnTo>
                    <a:pt x="121" y="51"/>
                  </a:lnTo>
                  <a:lnTo>
                    <a:pt x="135" y="42"/>
                  </a:lnTo>
                  <a:lnTo>
                    <a:pt x="138" y="15"/>
                  </a:lnTo>
                  <a:lnTo>
                    <a:pt x="131" y="5"/>
                  </a:lnTo>
                  <a:lnTo>
                    <a:pt x="53" y="0"/>
                  </a:lnTo>
                  <a:lnTo>
                    <a:pt x="0" y="2"/>
                  </a:lnTo>
                  <a:close/>
                </a:path>
              </a:pathLst>
            </a:custGeom>
            <a:solidFill>
              <a:srgbClr val="FFE5D9"/>
            </a:solidFill>
            <a:ln w="9525">
              <a:noFill/>
              <a:round/>
              <a:headEnd/>
              <a:tailEnd/>
            </a:ln>
          </p:spPr>
          <p:txBody>
            <a:bodyPr/>
            <a:lstStyle/>
            <a:p>
              <a:endParaRPr lang="tr-TR"/>
            </a:p>
          </p:txBody>
        </p:sp>
        <p:sp>
          <p:nvSpPr>
            <p:cNvPr id="60574" name="Freeform 33"/>
            <p:cNvSpPr>
              <a:spLocks/>
            </p:cNvSpPr>
            <p:nvPr/>
          </p:nvSpPr>
          <p:spPr bwMode="auto">
            <a:xfrm>
              <a:off x="1516" y="1735"/>
              <a:ext cx="136" cy="80"/>
            </a:xfrm>
            <a:custGeom>
              <a:avLst/>
              <a:gdLst>
                <a:gd name="T0" fmla="*/ 4 w 272"/>
                <a:gd name="T1" fmla="*/ 2 h 160"/>
                <a:gd name="T2" fmla="*/ 4 w 272"/>
                <a:gd name="T3" fmla="*/ 3 h 160"/>
                <a:gd name="T4" fmla="*/ 4 w 272"/>
                <a:gd name="T5" fmla="*/ 3 h 160"/>
                <a:gd name="T6" fmla="*/ 3 w 272"/>
                <a:gd name="T7" fmla="*/ 3 h 160"/>
                <a:gd name="T8" fmla="*/ 1 w 272"/>
                <a:gd name="T9" fmla="*/ 3 h 160"/>
                <a:gd name="T10" fmla="*/ 1 w 272"/>
                <a:gd name="T11" fmla="*/ 2 h 160"/>
                <a:gd name="T12" fmla="*/ 0 w 272"/>
                <a:gd name="T13" fmla="*/ 1 h 160"/>
                <a:gd name="T14" fmla="*/ 1 w 272"/>
                <a:gd name="T15" fmla="*/ 1 h 160"/>
                <a:gd name="T16" fmla="*/ 1 w 272"/>
                <a:gd name="T17" fmla="*/ 1 h 160"/>
                <a:gd name="T18" fmla="*/ 1 w 272"/>
                <a:gd name="T19" fmla="*/ 1 h 160"/>
                <a:gd name="T20" fmla="*/ 1 w 272"/>
                <a:gd name="T21" fmla="*/ 0 h 160"/>
                <a:gd name="T22" fmla="*/ 3 w 272"/>
                <a:gd name="T23" fmla="*/ 1 h 160"/>
                <a:gd name="T24" fmla="*/ 4 w 272"/>
                <a:gd name="T25" fmla="*/ 2 h 160"/>
                <a:gd name="T26" fmla="*/ 4 w 272"/>
                <a:gd name="T27" fmla="*/ 2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2"/>
                <a:gd name="T43" fmla="*/ 0 h 160"/>
                <a:gd name="T44" fmla="*/ 272 w 272"/>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2" h="160">
                  <a:moveTo>
                    <a:pt x="272" y="118"/>
                  </a:moveTo>
                  <a:lnTo>
                    <a:pt x="263" y="139"/>
                  </a:lnTo>
                  <a:lnTo>
                    <a:pt x="244" y="154"/>
                  </a:lnTo>
                  <a:lnTo>
                    <a:pt x="213" y="160"/>
                  </a:lnTo>
                  <a:lnTo>
                    <a:pt x="101" y="148"/>
                  </a:lnTo>
                  <a:lnTo>
                    <a:pt x="42" y="120"/>
                  </a:lnTo>
                  <a:lnTo>
                    <a:pt x="0" y="95"/>
                  </a:lnTo>
                  <a:lnTo>
                    <a:pt x="27" y="106"/>
                  </a:lnTo>
                  <a:lnTo>
                    <a:pt x="73" y="101"/>
                  </a:lnTo>
                  <a:lnTo>
                    <a:pt x="107" y="36"/>
                  </a:lnTo>
                  <a:lnTo>
                    <a:pt x="95" y="0"/>
                  </a:lnTo>
                  <a:lnTo>
                    <a:pt x="219" y="95"/>
                  </a:lnTo>
                  <a:lnTo>
                    <a:pt x="272" y="118"/>
                  </a:lnTo>
                  <a:close/>
                </a:path>
              </a:pathLst>
            </a:custGeom>
            <a:solidFill>
              <a:srgbClr val="C7695C"/>
            </a:solidFill>
            <a:ln w="9525">
              <a:noFill/>
              <a:round/>
              <a:headEnd/>
              <a:tailEnd/>
            </a:ln>
          </p:spPr>
          <p:txBody>
            <a:bodyPr/>
            <a:lstStyle/>
            <a:p>
              <a:endParaRPr lang="tr-TR"/>
            </a:p>
          </p:txBody>
        </p:sp>
        <p:sp>
          <p:nvSpPr>
            <p:cNvPr id="60575" name="Freeform 34"/>
            <p:cNvSpPr>
              <a:spLocks/>
            </p:cNvSpPr>
            <p:nvPr/>
          </p:nvSpPr>
          <p:spPr bwMode="auto">
            <a:xfrm>
              <a:off x="1693" y="1506"/>
              <a:ext cx="75" cy="33"/>
            </a:xfrm>
            <a:custGeom>
              <a:avLst/>
              <a:gdLst>
                <a:gd name="T0" fmla="*/ 1 w 148"/>
                <a:gd name="T1" fmla="*/ 1 h 66"/>
                <a:gd name="T2" fmla="*/ 2 w 148"/>
                <a:gd name="T3" fmla="*/ 1 h 66"/>
                <a:gd name="T4" fmla="*/ 2 w 148"/>
                <a:gd name="T5" fmla="*/ 1 h 66"/>
                <a:gd name="T6" fmla="*/ 3 w 148"/>
                <a:gd name="T7" fmla="*/ 1 h 66"/>
                <a:gd name="T8" fmla="*/ 2 w 148"/>
                <a:gd name="T9" fmla="*/ 1 h 66"/>
                <a:gd name="T10" fmla="*/ 3 w 148"/>
                <a:gd name="T11" fmla="*/ 1 h 66"/>
                <a:gd name="T12" fmla="*/ 3 w 148"/>
                <a:gd name="T13" fmla="*/ 1 h 66"/>
                <a:gd name="T14" fmla="*/ 3 w 148"/>
                <a:gd name="T15" fmla="*/ 1 h 66"/>
                <a:gd name="T16" fmla="*/ 0 w 148"/>
                <a:gd name="T17" fmla="*/ 0 h 66"/>
                <a:gd name="T18" fmla="*/ 1 w 148"/>
                <a:gd name="T19" fmla="*/ 1 h 66"/>
                <a:gd name="T20" fmla="*/ 1 w 148"/>
                <a:gd name="T21" fmla="*/ 1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66"/>
                <a:gd name="T35" fmla="*/ 148 w 148"/>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66">
                  <a:moveTo>
                    <a:pt x="28" y="15"/>
                  </a:moveTo>
                  <a:lnTo>
                    <a:pt x="72" y="23"/>
                  </a:lnTo>
                  <a:lnTo>
                    <a:pt x="127" y="17"/>
                  </a:lnTo>
                  <a:lnTo>
                    <a:pt x="129" y="40"/>
                  </a:lnTo>
                  <a:lnTo>
                    <a:pt x="116" y="64"/>
                  </a:lnTo>
                  <a:lnTo>
                    <a:pt x="141" y="66"/>
                  </a:lnTo>
                  <a:lnTo>
                    <a:pt x="148" y="42"/>
                  </a:lnTo>
                  <a:lnTo>
                    <a:pt x="148" y="9"/>
                  </a:lnTo>
                  <a:lnTo>
                    <a:pt x="0" y="0"/>
                  </a:lnTo>
                  <a:lnTo>
                    <a:pt x="28" y="15"/>
                  </a:lnTo>
                  <a:close/>
                </a:path>
              </a:pathLst>
            </a:custGeom>
            <a:solidFill>
              <a:srgbClr val="999999"/>
            </a:solidFill>
            <a:ln w="9525">
              <a:noFill/>
              <a:round/>
              <a:headEnd/>
              <a:tailEnd/>
            </a:ln>
          </p:spPr>
          <p:txBody>
            <a:bodyPr/>
            <a:lstStyle/>
            <a:p>
              <a:endParaRPr lang="tr-TR"/>
            </a:p>
          </p:txBody>
        </p:sp>
        <p:sp>
          <p:nvSpPr>
            <p:cNvPr id="60576" name="Freeform 35"/>
            <p:cNvSpPr>
              <a:spLocks/>
            </p:cNvSpPr>
            <p:nvPr/>
          </p:nvSpPr>
          <p:spPr bwMode="auto">
            <a:xfrm>
              <a:off x="1427" y="1544"/>
              <a:ext cx="75" cy="179"/>
            </a:xfrm>
            <a:custGeom>
              <a:avLst/>
              <a:gdLst>
                <a:gd name="T0" fmla="*/ 1 w 150"/>
                <a:gd name="T1" fmla="*/ 1 h 357"/>
                <a:gd name="T2" fmla="*/ 2 w 150"/>
                <a:gd name="T3" fmla="*/ 2 h 357"/>
                <a:gd name="T4" fmla="*/ 2 w 150"/>
                <a:gd name="T5" fmla="*/ 3 h 357"/>
                <a:gd name="T6" fmla="*/ 2 w 150"/>
                <a:gd name="T7" fmla="*/ 5 h 357"/>
                <a:gd name="T8" fmla="*/ 2 w 150"/>
                <a:gd name="T9" fmla="*/ 6 h 357"/>
                <a:gd name="T10" fmla="*/ 1 w 150"/>
                <a:gd name="T11" fmla="*/ 6 h 357"/>
                <a:gd name="T12" fmla="*/ 1 w 150"/>
                <a:gd name="T13" fmla="*/ 6 h 357"/>
                <a:gd name="T14" fmla="*/ 1 w 150"/>
                <a:gd name="T15" fmla="*/ 6 h 357"/>
                <a:gd name="T16" fmla="*/ 0 w 150"/>
                <a:gd name="T17" fmla="*/ 5 h 357"/>
                <a:gd name="T18" fmla="*/ 1 w 150"/>
                <a:gd name="T19" fmla="*/ 4 h 357"/>
                <a:gd name="T20" fmla="*/ 1 w 150"/>
                <a:gd name="T21" fmla="*/ 3 h 357"/>
                <a:gd name="T22" fmla="*/ 1 w 150"/>
                <a:gd name="T23" fmla="*/ 2 h 357"/>
                <a:gd name="T24" fmla="*/ 1 w 150"/>
                <a:gd name="T25" fmla="*/ 1 h 357"/>
                <a:gd name="T26" fmla="*/ 1 w 150"/>
                <a:gd name="T27" fmla="*/ 0 h 357"/>
                <a:gd name="T28" fmla="*/ 1 w 150"/>
                <a:gd name="T29" fmla="*/ 1 h 357"/>
                <a:gd name="T30" fmla="*/ 1 w 150"/>
                <a:gd name="T31" fmla="*/ 1 h 3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
                <a:gd name="T49" fmla="*/ 0 h 357"/>
                <a:gd name="T50" fmla="*/ 150 w 150"/>
                <a:gd name="T51" fmla="*/ 357 h 3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 h="357">
                  <a:moveTo>
                    <a:pt x="106" y="11"/>
                  </a:moveTo>
                  <a:lnTo>
                    <a:pt x="123" y="66"/>
                  </a:lnTo>
                  <a:lnTo>
                    <a:pt x="142" y="171"/>
                  </a:lnTo>
                  <a:lnTo>
                    <a:pt x="150" y="277"/>
                  </a:lnTo>
                  <a:lnTo>
                    <a:pt x="142" y="323"/>
                  </a:lnTo>
                  <a:lnTo>
                    <a:pt x="112" y="353"/>
                  </a:lnTo>
                  <a:lnTo>
                    <a:pt x="70" y="357"/>
                  </a:lnTo>
                  <a:lnTo>
                    <a:pt x="36" y="340"/>
                  </a:lnTo>
                  <a:lnTo>
                    <a:pt x="0" y="289"/>
                  </a:lnTo>
                  <a:lnTo>
                    <a:pt x="7" y="203"/>
                  </a:lnTo>
                  <a:lnTo>
                    <a:pt x="24" y="173"/>
                  </a:lnTo>
                  <a:lnTo>
                    <a:pt x="39" y="125"/>
                  </a:lnTo>
                  <a:lnTo>
                    <a:pt x="41" y="40"/>
                  </a:lnTo>
                  <a:lnTo>
                    <a:pt x="78" y="0"/>
                  </a:lnTo>
                  <a:lnTo>
                    <a:pt x="106" y="11"/>
                  </a:lnTo>
                  <a:close/>
                </a:path>
              </a:pathLst>
            </a:custGeom>
            <a:solidFill>
              <a:srgbClr val="FFB5A8"/>
            </a:solidFill>
            <a:ln w="9525">
              <a:noFill/>
              <a:round/>
              <a:headEnd/>
              <a:tailEnd/>
            </a:ln>
          </p:spPr>
          <p:txBody>
            <a:bodyPr/>
            <a:lstStyle/>
            <a:p>
              <a:endParaRPr lang="tr-TR"/>
            </a:p>
          </p:txBody>
        </p:sp>
        <p:sp>
          <p:nvSpPr>
            <p:cNvPr id="60577" name="Freeform 36"/>
            <p:cNvSpPr>
              <a:spLocks/>
            </p:cNvSpPr>
            <p:nvPr/>
          </p:nvSpPr>
          <p:spPr bwMode="auto">
            <a:xfrm>
              <a:off x="1738" y="1474"/>
              <a:ext cx="78" cy="78"/>
            </a:xfrm>
            <a:custGeom>
              <a:avLst/>
              <a:gdLst>
                <a:gd name="T0" fmla="*/ 1 w 156"/>
                <a:gd name="T1" fmla="*/ 0 h 158"/>
                <a:gd name="T2" fmla="*/ 2 w 156"/>
                <a:gd name="T3" fmla="*/ 0 h 158"/>
                <a:gd name="T4" fmla="*/ 2 w 156"/>
                <a:gd name="T5" fmla="*/ 0 h 158"/>
                <a:gd name="T6" fmla="*/ 2 w 156"/>
                <a:gd name="T7" fmla="*/ 1 h 158"/>
                <a:gd name="T8" fmla="*/ 1 w 156"/>
                <a:gd name="T9" fmla="*/ 2 h 158"/>
                <a:gd name="T10" fmla="*/ 1 w 156"/>
                <a:gd name="T11" fmla="*/ 2 h 158"/>
                <a:gd name="T12" fmla="*/ 0 w 156"/>
                <a:gd name="T13" fmla="*/ 2 h 158"/>
                <a:gd name="T14" fmla="*/ 1 w 156"/>
                <a:gd name="T15" fmla="*/ 2 h 158"/>
                <a:gd name="T16" fmla="*/ 1 w 156"/>
                <a:gd name="T17" fmla="*/ 1 h 158"/>
                <a:gd name="T18" fmla="*/ 1 w 156"/>
                <a:gd name="T19" fmla="*/ 1 h 158"/>
                <a:gd name="T20" fmla="*/ 1 w 156"/>
                <a:gd name="T21" fmla="*/ 0 h 158"/>
                <a:gd name="T22" fmla="*/ 1 w 156"/>
                <a:gd name="T23" fmla="*/ 0 h 158"/>
                <a:gd name="T24" fmla="*/ 1 w 156"/>
                <a:gd name="T25" fmla="*/ 0 h 158"/>
                <a:gd name="T26" fmla="*/ 1 w 156"/>
                <a:gd name="T27" fmla="*/ 0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6"/>
                <a:gd name="T43" fmla="*/ 0 h 158"/>
                <a:gd name="T44" fmla="*/ 156 w 156"/>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6" h="158">
                  <a:moveTo>
                    <a:pt x="71" y="0"/>
                  </a:moveTo>
                  <a:lnTo>
                    <a:pt x="156" y="31"/>
                  </a:lnTo>
                  <a:lnTo>
                    <a:pt x="147" y="63"/>
                  </a:lnTo>
                  <a:lnTo>
                    <a:pt x="122" y="101"/>
                  </a:lnTo>
                  <a:lnTo>
                    <a:pt x="92" y="133"/>
                  </a:lnTo>
                  <a:lnTo>
                    <a:pt x="55" y="154"/>
                  </a:lnTo>
                  <a:lnTo>
                    <a:pt x="0" y="158"/>
                  </a:lnTo>
                  <a:lnTo>
                    <a:pt x="46" y="135"/>
                  </a:lnTo>
                  <a:lnTo>
                    <a:pt x="59" y="114"/>
                  </a:lnTo>
                  <a:lnTo>
                    <a:pt x="59" y="70"/>
                  </a:lnTo>
                  <a:lnTo>
                    <a:pt x="67" y="38"/>
                  </a:lnTo>
                  <a:lnTo>
                    <a:pt x="50" y="6"/>
                  </a:lnTo>
                  <a:lnTo>
                    <a:pt x="71" y="0"/>
                  </a:lnTo>
                  <a:close/>
                </a:path>
              </a:pathLst>
            </a:custGeom>
            <a:solidFill>
              <a:srgbClr val="C7695C"/>
            </a:solidFill>
            <a:ln w="9525">
              <a:noFill/>
              <a:round/>
              <a:headEnd/>
              <a:tailEnd/>
            </a:ln>
          </p:spPr>
          <p:txBody>
            <a:bodyPr/>
            <a:lstStyle/>
            <a:p>
              <a:endParaRPr lang="tr-TR"/>
            </a:p>
          </p:txBody>
        </p:sp>
        <p:sp>
          <p:nvSpPr>
            <p:cNvPr id="60578" name="Freeform 37"/>
            <p:cNvSpPr>
              <a:spLocks/>
            </p:cNvSpPr>
            <p:nvPr/>
          </p:nvSpPr>
          <p:spPr bwMode="auto">
            <a:xfrm>
              <a:off x="1680" y="1651"/>
              <a:ext cx="120" cy="72"/>
            </a:xfrm>
            <a:custGeom>
              <a:avLst/>
              <a:gdLst>
                <a:gd name="T0" fmla="*/ 3 w 240"/>
                <a:gd name="T1" fmla="*/ 0 h 142"/>
                <a:gd name="T2" fmla="*/ 2 w 240"/>
                <a:gd name="T3" fmla="*/ 1 h 142"/>
                <a:gd name="T4" fmla="*/ 1 w 240"/>
                <a:gd name="T5" fmla="*/ 2 h 142"/>
                <a:gd name="T6" fmla="*/ 1 w 240"/>
                <a:gd name="T7" fmla="*/ 2 h 142"/>
                <a:gd name="T8" fmla="*/ 0 w 240"/>
                <a:gd name="T9" fmla="*/ 2 h 142"/>
                <a:gd name="T10" fmla="*/ 1 w 240"/>
                <a:gd name="T11" fmla="*/ 2 h 142"/>
                <a:gd name="T12" fmla="*/ 2 w 240"/>
                <a:gd name="T13" fmla="*/ 2 h 142"/>
                <a:gd name="T14" fmla="*/ 2 w 240"/>
                <a:gd name="T15" fmla="*/ 2 h 142"/>
                <a:gd name="T16" fmla="*/ 2 w 240"/>
                <a:gd name="T17" fmla="*/ 2 h 142"/>
                <a:gd name="T18" fmla="*/ 3 w 240"/>
                <a:gd name="T19" fmla="*/ 2 h 142"/>
                <a:gd name="T20" fmla="*/ 3 w 240"/>
                <a:gd name="T21" fmla="*/ 2 h 142"/>
                <a:gd name="T22" fmla="*/ 4 w 240"/>
                <a:gd name="T23" fmla="*/ 3 h 142"/>
                <a:gd name="T24" fmla="*/ 4 w 240"/>
                <a:gd name="T25" fmla="*/ 3 h 142"/>
                <a:gd name="T26" fmla="*/ 4 w 240"/>
                <a:gd name="T27" fmla="*/ 2 h 142"/>
                <a:gd name="T28" fmla="*/ 4 w 240"/>
                <a:gd name="T29" fmla="*/ 2 h 142"/>
                <a:gd name="T30" fmla="*/ 4 w 240"/>
                <a:gd name="T31" fmla="*/ 2 h 142"/>
                <a:gd name="T32" fmla="*/ 4 w 240"/>
                <a:gd name="T33" fmla="*/ 2 h 142"/>
                <a:gd name="T34" fmla="*/ 3 w 240"/>
                <a:gd name="T35" fmla="*/ 1 h 142"/>
                <a:gd name="T36" fmla="*/ 3 w 240"/>
                <a:gd name="T37" fmla="*/ 1 h 142"/>
                <a:gd name="T38" fmla="*/ 3 w 240"/>
                <a:gd name="T39" fmla="*/ 0 h 142"/>
                <a:gd name="T40" fmla="*/ 3 w 240"/>
                <a:gd name="T41" fmla="*/ 0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
                <a:gd name="T64" fmla="*/ 0 h 142"/>
                <a:gd name="T65" fmla="*/ 240 w 240"/>
                <a:gd name="T66" fmla="*/ 142 h 1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 h="142">
                  <a:moveTo>
                    <a:pt x="130" y="0"/>
                  </a:moveTo>
                  <a:lnTo>
                    <a:pt x="71" y="32"/>
                  </a:lnTo>
                  <a:lnTo>
                    <a:pt x="40" y="68"/>
                  </a:lnTo>
                  <a:lnTo>
                    <a:pt x="25" y="87"/>
                  </a:lnTo>
                  <a:lnTo>
                    <a:pt x="0" y="104"/>
                  </a:lnTo>
                  <a:lnTo>
                    <a:pt x="61" y="89"/>
                  </a:lnTo>
                  <a:lnTo>
                    <a:pt x="101" y="79"/>
                  </a:lnTo>
                  <a:lnTo>
                    <a:pt x="86" y="100"/>
                  </a:lnTo>
                  <a:lnTo>
                    <a:pt x="124" y="119"/>
                  </a:lnTo>
                  <a:lnTo>
                    <a:pt x="147" y="125"/>
                  </a:lnTo>
                  <a:lnTo>
                    <a:pt x="187" y="123"/>
                  </a:lnTo>
                  <a:lnTo>
                    <a:pt x="204" y="142"/>
                  </a:lnTo>
                  <a:lnTo>
                    <a:pt x="227" y="136"/>
                  </a:lnTo>
                  <a:lnTo>
                    <a:pt x="240" y="121"/>
                  </a:lnTo>
                  <a:lnTo>
                    <a:pt x="209" y="110"/>
                  </a:lnTo>
                  <a:lnTo>
                    <a:pt x="206" y="85"/>
                  </a:lnTo>
                  <a:lnTo>
                    <a:pt x="198" y="66"/>
                  </a:lnTo>
                  <a:lnTo>
                    <a:pt x="187" y="55"/>
                  </a:lnTo>
                  <a:lnTo>
                    <a:pt x="158" y="30"/>
                  </a:lnTo>
                  <a:lnTo>
                    <a:pt x="130" y="0"/>
                  </a:lnTo>
                  <a:close/>
                </a:path>
              </a:pathLst>
            </a:custGeom>
            <a:solidFill>
              <a:srgbClr val="FFC4B8"/>
            </a:solidFill>
            <a:ln w="9525">
              <a:noFill/>
              <a:round/>
              <a:headEnd/>
              <a:tailEnd/>
            </a:ln>
          </p:spPr>
          <p:txBody>
            <a:bodyPr/>
            <a:lstStyle/>
            <a:p>
              <a:endParaRPr lang="tr-TR"/>
            </a:p>
          </p:txBody>
        </p:sp>
        <p:sp>
          <p:nvSpPr>
            <p:cNvPr id="60579" name="Freeform 38"/>
            <p:cNvSpPr>
              <a:spLocks/>
            </p:cNvSpPr>
            <p:nvPr/>
          </p:nvSpPr>
          <p:spPr bwMode="auto">
            <a:xfrm>
              <a:off x="1447" y="1378"/>
              <a:ext cx="48" cy="50"/>
            </a:xfrm>
            <a:custGeom>
              <a:avLst/>
              <a:gdLst>
                <a:gd name="T0" fmla="*/ 2 w 96"/>
                <a:gd name="T1" fmla="*/ 0 h 101"/>
                <a:gd name="T2" fmla="*/ 2 w 96"/>
                <a:gd name="T3" fmla="*/ 0 h 101"/>
                <a:gd name="T4" fmla="*/ 1 w 96"/>
                <a:gd name="T5" fmla="*/ 0 h 101"/>
                <a:gd name="T6" fmla="*/ 1 w 96"/>
                <a:gd name="T7" fmla="*/ 0 h 101"/>
                <a:gd name="T8" fmla="*/ 0 w 96"/>
                <a:gd name="T9" fmla="*/ 0 h 101"/>
                <a:gd name="T10" fmla="*/ 0 w 96"/>
                <a:gd name="T11" fmla="*/ 1 h 101"/>
                <a:gd name="T12" fmla="*/ 1 w 96"/>
                <a:gd name="T13" fmla="*/ 1 h 101"/>
                <a:gd name="T14" fmla="*/ 1 w 96"/>
                <a:gd name="T15" fmla="*/ 0 h 101"/>
                <a:gd name="T16" fmla="*/ 1 w 96"/>
                <a:gd name="T17" fmla="*/ 0 h 101"/>
                <a:gd name="T18" fmla="*/ 2 w 96"/>
                <a:gd name="T19" fmla="*/ 0 h 101"/>
                <a:gd name="T20" fmla="*/ 2 w 96"/>
                <a:gd name="T21" fmla="*/ 0 h 101"/>
                <a:gd name="T22" fmla="*/ 2 w 96"/>
                <a:gd name="T23" fmla="*/ 0 h 101"/>
                <a:gd name="T24" fmla="*/ 2 w 96"/>
                <a:gd name="T25" fmla="*/ 0 h 101"/>
                <a:gd name="T26" fmla="*/ 2 w 96"/>
                <a:gd name="T27" fmla="*/ 0 h 1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01"/>
                <a:gd name="T44" fmla="*/ 96 w 96"/>
                <a:gd name="T45" fmla="*/ 101 h 1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01">
                  <a:moveTo>
                    <a:pt x="96" y="44"/>
                  </a:moveTo>
                  <a:lnTo>
                    <a:pt x="84" y="27"/>
                  </a:lnTo>
                  <a:lnTo>
                    <a:pt x="56" y="6"/>
                  </a:lnTo>
                  <a:lnTo>
                    <a:pt x="21" y="0"/>
                  </a:lnTo>
                  <a:lnTo>
                    <a:pt x="0" y="38"/>
                  </a:lnTo>
                  <a:lnTo>
                    <a:pt x="0" y="101"/>
                  </a:lnTo>
                  <a:lnTo>
                    <a:pt x="8" y="71"/>
                  </a:lnTo>
                  <a:lnTo>
                    <a:pt x="21" y="31"/>
                  </a:lnTo>
                  <a:lnTo>
                    <a:pt x="54" y="29"/>
                  </a:lnTo>
                  <a:lnTo>
                    <a:pt x="73" y="50"/>
                  </a:lnTo>
                  <a:lnTo>
                    <a:pt x="86" y="61"/>
                  </a:lnTo>
                  <a:lnTo>
                    <a:pt x="96" y="59"/>
                  </a:lnTo>
                  <a:lnTo>
                    <a:pt x="96" y="44"/>
                  </a:lnTo>
                  <a:close/>
                </a:path>
              </a:pathLst>
            </a:custGeom>
            <a:solidFill>
              <a:srgbClr val="000000"/>
            </a:solidFill>
            <a:ln w="9525">
              <a:noFill/>
              <a:round/>
              <a:headEnd/>
              <a:tailEnd/>
            </a:ln>
          </p:spPr>
          <p:txBody>
            <a:bodyPr/>
            <a:lstStyle/>
            <a:p>
              <a:endParaRPr lang="tr-TR"/>
            </a:p>
          </p:txBody>
        </p:sp>
        <p:sp>
          <p:nvSpPr>
            <p:cNvPr id="60580" name="Freeform 39"/>
            <p:cNvSpPr>
              <a:spLocks/>
            </p:cNvSpPr>
            <p:nvPr/>
          </p:nvSpPr>
          <p:spPr bwMode="auto">
            <a:xfrm>
              <a:off x="1465" y="1405"/>
              <a:ext cx="46" cy="67"/>
            </a:xfrm>
            <a:custGeom>
              <a:avLst/>
              <a:gdLst>
                <a:gd name="T0" fmla="*/ 1 w 91"/>
                <a:gd name="T1" fmla="*/ 0 h 133"/>
                <a:gd name="T2" fmla="*/ 2 w 91"/>
                <a:gd name="T3" fmla="*/ 1 h 133"/>
                <a:gd name="T4" fmla="*/ 1 w 91"/>
                <a:gd name="T5" fmla="*/ 1 h 133"/>
                <a:gd name="T6" fmla="*/ 1 w 91"/>
                <a:gd name="T7" fmla="*/ 1 h 133"/>
                <a:gd name="T8" fmla="*/ 1 w 91"/>
                <a:gd name="T9" fmla="*/ 1 h 133"/>
                <a:gd name="T10" fmla="*/ 0 w 91"/>
                <a:gd name="T11" fmla="*/ 1 h 133"/>
                <a:gd name="T12" fmla="*/ 1 w 91"/>
                <a:gd name="T13" fmla="*/ 2 h 133"/>
                <a:gd name="T14" fmla="*/ 1 w 91"/>
                <a:gd name="T15" fmla="*/ 3 h 133"/>
                <a:gd name="T16" fmla="*/ 1 w 91"/>
                <a:gd name="T17" fmla="*/ 2 h 133"/>
                <a:gd name="T18" fmla="*/ 2 w 91"/>
                <a:gd name="T19" fmla="*/ 1 h 133"/>
                <a:gd name="T20" fmla="*/ 2 w 91"/>
                <a:gd name="T21" fmla="*/ 2 h 133"/>
                <a:gd name="T22" fmla="*/ 2 w 91"/>
                <a:gd name="T23" fmla="*/ 2 h 133"/>
                <a:gd name="T24" fmla="*/ 1 w 91"/>
                <a:gd name="T25" fmla="*/ 2 h 133"/>
                <a:gd name="T26" fmla="*/ 2 w 91"/>
                <a:gd name="T27" fmla="*/ 1 h 133"/>
                <a:gd name="T28" fmla="*/ 2 w 91"/>
                <a:gd name="T29" fmla="*/ 1 h 133"/>
                <a:gd name="T30" fmla="*/ 1 w 91"/>
                <a:gd name="T31" fmla="*/ 0 h 133"/>
                <a:gd name="T32" fmla="*/ 1 w 91"/>
                <a:gd name="T33" fmla="*/ 0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133"/>
                <a:gd name="T53" fmla="*/ 91 w 91"/>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133">
                  <a:moveTo>
                    <a:pt x="60" y="0"/>
                  </a:moveTo>
                  <a:lnTo>
                    <a:pt x="74" y="44"/>
                  </a:lnTo>
                  <a:lnTo>
                    <a:pt x="51" y="36"/>
                  </a:lnTo>
                  <a:lnTo>
                    <a:pt x="36" y="29"/>
                  </a:lnTo>
                  <a:lnTo>
                    <a:pt x="17" y="31"/>
                  </a:lnTo>
                  <a:lnTo>
                    <a:pt x="0" y="63"/>
                  </a:lnTo>
                  <a:lnTo>
                    <a:pt x="7" y="105"/>
                  </a:lnTo>
                  <a:lnTo>
                    <a:pt x="26" y="133"/>
                  </a:lnTo>
                  <a:lnTo>
                    <a:pt x="53" y="114"/>
                  </a:lnTo>
                  <a:lnTo>
                    <a:pt x="91" y="63"/>
                  </a:lnTo>
                  <a:lnTo>
                    <a:pt x="74" y="71"/>
                  </a:lnTo>
                  <a:lnTo>
                    <a:pt x="68" y="86"/>
                  </a:lnTo>
                  <a:lnTo>
                    <a:pt x="53" y="69"/>
                  </a:lnTo>
                  <a:lnTo>
                    <a:pt x="70" y="55"/>
                  </a:lnTo>
                  <a:lnTo>
                    <a:pt x="87" y="44"/>
                  </a:lnTo>
                  <a:lnTo>
                    <a:pt x="60" y="0"/>
                  </a:lnTo>
                  <a:close/>
                </a:path>
              </a:pathLst>
            </a:custGeom>
            <a:solidFill>
              <a:srgbClr val="000000"/>
            </a:solidFill>
            <a:ln w="9525">
              <a:noFill/>
              <a:round/>
              <a:headEnd/>
              <a:tailEnd/>
            </a:ln>
          </p:spPr>
          <p:txBody>
            <a:bodyPr/>
            <a:lstStyle/>
            <a:p>
              <a:endParaRPr lang="tr-TR"/>
            </a:p>
          </p:txBody>
        </p:sp>
        <p:sp>
          <p:nvSpPr>
            <p:cNvPr id="60581" name="Freeform 40"/>
            <p:cNvSpPr>
              <a:spLocks/>
            </p:cNvSpPr>
            <p:nvPr/>
          </p:nvSpPr>
          <p:spPr bwMode="auto">
            <a:xfrm>
              <a:off x="1448" y="1463"/>
              <a:ext cx="25" cy="31"/>
            </a:xfrm>
            <a:custGeom>
              <a:avLst/>
              <a:gdLst>
                <a:gd name="T0" fmla="*/ 0 w 50"/>
                <a:gd name="T1" fmla="*/ 0 h 63"/>
                <a:gd name="T2" fmla="*/ 1 w 50"/>
                <a:gd name="T3" fmla="*/ 0 h 63"/>
                <a:gd name="T4" fmla="*/ 1 w 50"/>
                <a:gd name="T5" fmla="*/ 0 h 63"/>
                <a:gd name="T6" fmla="*/ 1 w 50"/>
                <a:gd name="T7" fmla="*/ 0 h 63"/>
                <a:gd name="T8" fmla="*/ 1 w 50"/>
                <a:gd name="T9" fmla="*/ 0 h 63"/>
                <a:gd name="T10" fmla="*/ 0 w 50"/>
                <a:gd name="T11" fmla="*/ 0 h 63"/>
                <a:gd name="T12" fmla="*/ 0 w 50"/>
                <a:gd name="T13" fmla="*/ 0 h 63"/>
                <a:gd name="T14" fmla="*/ 0 60000 65536"/>
                <a:gd name="T15" fmla="*/ 0 60000 65536"/>
                <a:gd name="T16" fmla="*/ 0 60000 65536"/>
                <a:gd name="T17" fmla="*/ 0 60000 65536"/>
                <a:gd name="T18" fmla="*/ 0 60000 65536"/>
                <a:gd name="T19" fmla="*/ 0 60000 65536"/>
                <a:gd name="T20" fmla="*/ 0 60000 65536"/>
                <a:gd name="T21" fmla="*/ 0 w 50"/>
                <a:gd name="T22" fmla="*/ 0 h 63"/>
                <a:gd name="T23" fmla="*/ 50 w 50"/>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63">
                  <a:moveTo>
                    <a:pt x="0" y="0"/>
                  </a:moveTo>
                  <a:lnTo>
                    <a:pt x="18" y="29"/>
                  </a:lnTo>
                  <a:lnTo>
                    <a:pt x="46" y="42"/>
                  </a:lnTo>
                  <a:lnTo>
                    <a:pt x="50" y="63"/>
                  </a:lnTo>
                  <a:lnTo>
                    <a:pt x="4" y="36"/>
                  </a:lnTo>
                  <a:lnTo>
                    <a:pt x="0" y="0"/>
                  </a:lnTo>
                  <a:close/>
                </a:path>
              </a:pathLst>
            </a:custGeom>
            <a:solidFill>
              <a:srgbClr val="000000"/>
            </a:solidFill>
            <a:ln w="9525">
              <a:noFill/>
              <a:round/>
              <a:headEnd/>
              <a:tailEnd/>
            </a:ln>
          </p:spPr>
          <p:txBody>
            <a:bodyPr/>
            <a:lstStyle/>
            <a:p>
              <a:endParaRPr lang="tr-TR"/>
            </a:p>
          </p:txBody>
        </p:sp>
        <p:sp>
          <p:nvSpPr>
            <p:cNvPr id="60582" name="Freeform 41"/>
            <p:cNvSpPr>
              <a:spLocks/>
            </p:cNvSpPr>
            <p:nvPr/>
          </p:nvSpPr>
          <p:spPr bwMode="auto">
            <a:xfrm>
              <a:off x="1481" y="1501"/>
              <a:ext cx="24" cy="17"/>
            </a:xfrm>
            <a:custGeom>
              <a:avLst/>
              <a:gdLst>
                <a:gd name="T0" fmla="*/ 1 w 47"/>
                <a:gd name="T1" fmla="*/ 0 h 34"/>
                <a:gd name="T2" fmla="*/ 0 w 47"/>
                <a:gd name="T3" fmla="*/ 1 h 34"/>
                <a:gd name="T4" fmla="*/ 1 w 47"/>
                <a:gd name="T5" fmla="*/ 1 h 34"/>
                <a:gd name="T6" fmla="*/ 1 w 47"/>
                <a:gd name="T7" fmla="*/ 1 h 34"/>
                <a:gd name="T8" fmla="*/ 1 w 47"/>
                <a:gd name="T9" fmla="*/ 1 h 34"/>
                <a:gd name="T10" fmla="*/ 1 w 47"/>
                <a:gd name="T11" fmla="*/ 0 h 34"/>
                <a:gd name="T12" fmla="*/ 1 w 47"/>
                <a:gd name="T13" fmla="*/ 0 h 34"/>
                <a:gd name="T14" fmla="*/ 0 60000 65536"/>
                <a:gd name="T15" fmla="*/ 0 60000 65536"/>
                <a:gd name="T16" fmla="*/ 0 60000 65536"/>
                <a:gd name="T17" fmla="*/ 0 60000 65536"/>
                <a:gd name="T18" fmla="*/ 0 60000 65536"/>
                <a:gd name="T19" fmla="*/ 0 60000 65536"/>
                <a:gd name="T20" fmla="*/ 0 60000 65536"/>
                <a:gd name="T21" fmla="*/ 0 w 47"/>
                <a:gd name="T22" fmla="*/ 0 h 34"/>
                <a:gd name="T23" fmla="*/ 47 w 4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4">
                  <a:moveTo>
                    <a:pt x="8" y="0"/>
                  </a:moveTo>
                  <a:lnTo>
                    <a:pt x="0" y="27"/>
                  </a:lnTo>
                  <a:lnTo>
                    <a:pt x="32" y="34"/>
                  </a:lnTo>
                  <a:lnTo>
                    <a:pt x="47" y="34"/>
                  </a:lnTo>
                  <a:lnTo>
                    <a:pt x="23" y="15"/>
                  </a:lnTo>
                  <a:lnTo>
                    <a:pt x="8" y="0"/>
                  </a:lnTo>
                  <a:close/>
                </a:path>
              </a:pathLst>
            </a:custGeom>
            <a:solidFill>
              <a:srgbClr val="000000"/>
            </a:solidFill>
            <a:ln w="9525">
              <a:noFill/>
              <a:round/>
              <a:headEnd/>
              <a:tailEnd/>
            </a:ln>
          </p:spPr>
          <p:txBody>
            <a:bodyPr/>
            <a:lstStyle/>
            <a:p>
              <a:endParaRPr lang="tr-TR"/>
            </a:p>
          </p:txBody>
        </p:sp>
        <p:sp>
          <p:nvSpPr>
            <p:cNvPr id="60583" name="Freeform 42"/>
            <p:cNvSpPr>
              <a:spLocks/>
            </p:cNvSpPr>
            <p:nvPr/>
          </p:nvSpPr>
          <p:spPr bwMode="auto">
            <a:xfrm>
              <a:off x="1419" y="1673"/>
              <a:ext cx="257" cy="207"/>
            </a:xfrm>
            <a:custGeom>
              <a:avLst/>
              <a:gdLst>
                <a:gd name="T0" fmla="*/ 0 w 516"/>
                <a:gd name="T1" fmla="*/ 0 h 415"/>
                <a:gd name="T2" fmla="*/ 4 w 516"/>
                <a:gd name="T3" fmla="*/ 6 h 415"/>
                <a:gd name="T4" fmla="*/ 5 w 516"/>
                <a:gd name="T5" fmla="*/ 5 h 415"/>
                <a:gd name="T6" fmla="*/ 5 w 516"/>
                <a:gd name="T7" fmla="*/ 5 h 415"/>
                <a:gd name="T8" fmla="*/ 6 w 516"/>
                <a:gd name="T9" fmla="*/ 5 h 415"/>
                <a:gd name="T10" fmla="*/ 6 w 516"/>
                <a:gd name="T11" fmla="*/ 4 h 415"/>
                <a:gd name="T12" fmla="*/ 7 w 516"/>
                <a:gd name="T13" fmla="*/ 4 h 415"/>
                <a:gd name="T14" fmla="*/ 7 w 516"/>
                <a:gd name="T15" fmla="*/ 3 h 415"/>
                <a:gd name="T16" fmla="*/ 7 w 516"/>
                <a:gd name="T17" fmla="*/ 4 h 415"/>
                <a:gd name="T18" fmla="*/ 8 w 516"/>
                <a:gd name="T19" fmla="*/ 4 h 415"/>
                <a:gd name="T20" fmla="*/ 7 w 516"/>
                <a:gd name="T21" fmla="*/ 4 h 415"/>
                <a:gd name="T22" fmla="*/ 7 w 516"/>
                <a:gd name="T23" fmla="*/ 4 h 415"/>
                <a:gd name="T24" fmla="*/ 6 w 516"/>
                <a:gd name="T25" fmla="*/ 5 h 415"/>
                <a:gd name="T26" fmla="*/ 6 w 516"/>
                <a:gd name="T27" fmla="*/ 5 h 415"/>
                <a:gd name="T28" fmla="*/ 5 w 516"/>
                <a:gd name="T29" fmla="*/ 6 h 415"/>
                <a:gd name="T30" fmla="*/ 5 w 516"/>
                <a:gd name="T31" fmla="*/ 6 h 415"/>
                <a:gd name="T32" fmla="*/ 5 w 516"/>
                <a:gd name="T33" fmla="*/ 6 h 415"/>
                <a:gd name="T34" fmla="*/ 4 w 516"/>
                <a:gd name="T35" fmla="*/ 5 h 415"/>
                <a:gd name="T36" fmla="*/ 3 w 516"/>
                <a:gd name="T37" fmla="*/ 5 h 415"/>
                <a:gd name="T38" fmla="*/ 0 w 516"/>
                <a:gd name="T39" fmla="*/ 0 h 415"/>
                <a:gd name="T40" fmla="*/ 0 w 516"/>
                <a:gd name="T41" fmla="*/ 0 h 415"/>
                <a:gd name="T42" fmla="*/ 0 w 516"/>
                <a:gd name="T43" fmla="*/ 0 h 4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6"/>
                <a:gd name="T67" fmla="*/ 0 h 415"/>
                <a:gd name="T68" fmla="*/ 516 w 516"/>
                <a:gd name="T69" fmla="*/ 415 h 4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6" h="415">
                  <a:moveTo>
                    <a:pt x="0" y="0"/>
                  </a:moveTo>
                  <a:lnTo>
                    <a:pt x="288" y="388"/>
                  </a:lnTo>
                  <a:lnTo>
                    <a:pt x="356" y="371"/>
                  </a:lnTo>
                  <a:lnTo>
                    <a:pt x="373" y="352"/>
                  </a:lnTo>
                  <a:lnTo>
                    <a:pt x="405" y="322"/>
                  </a:lnTo>
                  <a:lnTo>
                    <a:pt x="438" y="289"/>
                  </a:lnTo>
                  <a:lnTo>
                    <a:pt x="459" y="270"/>
                  </a:lnTo>
                  <a:lnTo>
                    <a:pt x="472" y="255"/>
                  </a:lnTo>
                  <a:lnTo>
                    <a:pt x="499" y="259"/>
                  </a:lnTo>
                  <a:lnTo>
                    <a:pt x="516" y="270"/>
                  </a:lnTo>
                  <a:lnTo>
                    <a:pt x="504" y="284"/>
                  </a:lnTo>
                  <a:lnTo>
                    <a:pt x="476" y="310"/>
                  </a:lnTo>
                  <a:lnTo>
                    <a:pt x="430" y="341"/>
                  </a:lnTo>
                  <a:lnTo>
                    <a:pt x="402" y="361"/>
                  </a:lnTo>
                  <a:lnTo>
                    <a:pt x="354" y="398"/>
                  </a:lnTo>
                  <a:lnTo>
                    <a:pt x="348" y="407"/>
                  </a:lnTo>
                  <a:lnTo>
                    <a:pt x="322" y="415"/>
                  </a:lnTo>
                  <a:lnTo>
                    <a:pt x="270" y="382"/>
                  </a:lnTo>
                  <a:lnTo>
                    <a:pt x="240" y="352"/>
                  </a:lnTo>
                  <a:lnTo>
                    <a:pt x="8" y="59"/>
                  </a:lnTo>
                  <a:lnTo>
                    <a:pt x="0" y="0"/>
                  </a:lnTo>
                  <a:close/>
                </a:path>
              </a:pathLst>
            </a:custGeom>
            <a:solidFill>
              <a:srgbClr val="000000"/>
            </a:solidFill>
            <a:ln w="9525">
              <a:noFill/>
              <a:round/>
              <a:headEnd/>
              <a:tailEnd/>
            </a:ln>
          </p:spPr>
          <p:txBody>
            <a:bodyPr/>
            <a:lstStyle/>
            <a:p>
              <a:endParaRPr lang="tr-TR"/>
            </a:p>
          </p:txBody>
        </p:sp>
        <p:sp>
          <p:nvSpPr>
            <p:cNvPr id="60584" name="Freeform 43"/>
            <p:cNvSpPr>
              <a:spLocks/>
            </p:cNvSpPr>
            <p:nvPr/>
          </p:nvSpPr>
          <p:spPr bwMode="auto">
            <a:xfrm>
              <a:off x="1675" y="1454"/>
              <a:ext cx="138" cy="49"/>
            </a:xfrm>
            <a:custGeom>
              <a:avLst/>
              <a:gdLst>
                <a:gd name="T0" fmla="*/ 5 w 275"/>
                <a:gd name="T1" fmla="*/ 1 h 99"/>
                <a:gd name="T2" fmla="*/ 4 w 275"/>
                <a:gd name="T3" fmla="*/ 1 h 99"/>
                <a:gd name="T4" fmla="*/ 4 w 275"/>
                <a:gd name="T5" fmla="*/ 1 h 99"/>
                <a:gd name="T6" fmla="*/ 3 w 275"/>
                <a:gd name="T7" fmla="*/ 0 h 99"/>
                <a:gd name="T8" fmla="*/ 0 w 275"/>
                <a:gd name="T9" fmla="*/ 0 h 99"/>
                <a:gd name="T10" fmla="*/ 0 w 275"/>
                <a:gd name="T11" fmla="*/ 0 h 99"/>
                <a:gd name="T12" fmla="*/ 3 w 275"/>
                <a:gd name="T13" fmla="*/ 0 h 99"/>
                <a:gd name="T14" fmla="*/ 4 w 275"/>
                <a:gd name="T15" fmla="*/ 0 h 99"/>
                <a:gd name="T16" fmla="*/ 5 w 275"/>
                <a:gd name="T17" fmla="*/ 0 h 99"/>
                <a:gd name="T18" fmla="*/ 5 w 275"/>
                <a:gd name="T19" fmla="*/ 1 h 99"/>
                <a:gd name="T20" fmla="*/ 5 w 275"/>
                <a:gd name="T21" fmla="*/ 1 h 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5"/>
                <a:gd name="T34" fmla="*/ 0 h 99"/>
                <a:gd name="T35" fmla="*/ 275 w 275"/>
                <a:gd name="T36" fmla="*/ 99 h 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5" h="99">
                  <a:moveTo>
                    <a:pt x="260" y="99"/>
                  </a:moveTo>
                  <a:lnTo>
                    <a:pt x="245" y="80"/>
                  </a:lnTo>
                  <a:lnTo>
                    <a:pt x="222" y="65"/>
                  </a:lnTo>
                  <a:lnTo>
                    <a:pt x="135" y="31"/>
                  </a:lnTo>
                  <a:lnTo>
                    <a:pt x="0" y="34"/>
                  </a:lnTo>
                  <a:lnTo>
                    <a:pt x="0" y="27"/>
                  </a:lnTo>
                  <a:lnTo>
                    <a:pt x="140" y="0"/>
                  </a:lnTo>
                  <a:lnTo>
                    <a:pt x="230" y="34"/>
                  </a:lnTo>
                  <a:lnTo>
                    <a:pt x="275" y="55"/>
                  </a:lnTo>
                  <a:lnTo>
                    <a:pt x="260" y="99"/>
                  </a:lnTo>
                  <a:close/>
                </a:path>
              </a:pathLst>
            </a:custGeom>
            <a:solidFill>
              <a:srgbClr val="000000"/>
            </a:solidFill>
            <a:ln w="9525">
              <a:noFill/>
              <a:round/>
              <a:headEnd/>
              <a:tailEnd/>
            </a:ln>
          </p:spPr>
          <p:txBody>
            <a:bodyPr/>
            <a:lstStyle/>
            <a:p>
              <a:endParaRPr lang="tr-TR"/>
            </a:p>
          </p:txBody>
        </p:sp>
        <p:sp>
          <p:nvSpPr>
            <p:cNvPr id="60585" name="Freeform 44"/>
            <p:cNvSpPr>
              <a:spLocks/>
            </p:cNvSpPr>
            <p:nvPr/>
          </p:nvSpPr>
          <p:spPr bwMode="auto">
            <a:xfrm>
              <a:off x="1848" y="1341"/>
              <a:ext cx="121" cy="194"/>
            </a:xfrm>
            <a:custGeom>
              <a:avLst/>
              <a:gdLst>
                <a:gd name="T0" fmla="*/ 4 w 241"/>
                <a:gd name="T1" fmla="*/ 0 h 390"/>
                <a:gd name="T2" fmla="*/ 4 w 241"/>
                <a:gd name="T3" fmla="*/ 1 h 390"/>
                <a:gd name="T4" fmla="*/ 4 w 241"/>
                <a:gd name="T5" fmla="*/ 2 h 390"/>
                <a:gd name="T6" fmla="*/ 4 w 241"/>
                <a:gd name="T7" fmla="*/ 3 h 390"/>
                <a:gd name="T8" fmla="*/ 3 w 241"/>
                <a:gd name="T9" fmla="*/ 4 h 390"/>
                <a:gd name="T10" fmla="*/ 2 w 241"/>
                <a:gd name="T11" fmla="*/ 4 h 390"/>
                <a:gd name="T12" fmla="*/ 1 w 241"/>
                <a:gd name="T13" fmla="*/ 5 h 390"/>
                <a:gd name="T14" fmla="*/ 1 w 241"/>
                <a:gd name="T15" fmla="*/ 5 h 390"/>
                <a:gd name="T16" fmla="*/ 0 w 241"/>
                <a:gd name="T17" fmla="*/ 6 h 390"/>
                <a:gd name="T18" fmla="*/ 1 w 241"/>
                <a:gd name="T19" fmla="*/ 5 h 390"/>
                <a:gd name="T20" fmla="*/ 1 w 241"/>
                <a:gd name="T21" fmla="*/ 5 h 390"/>
                <a:gd name="T22" fmla="*/ 2 w 241"/>
                <a:gd name="T23" fmla="*/ 5 h 390"/>
                <a:gd name="T24" fmla="*/ 2 w 241"/>
                <a:gd name="T25" fmla="*/ 5 h 390"/>
                <a:gd name="T26" fmla="*/ 3 w 241"/>
                <a:gd name="T27" fmla="*/ 4 h 390"/>
                <a:gd name="T28" fmla="*/ 4 w 241"/>
                <a:gd name="T29" fmla="*/ 4 h 390"/>
                <a:gd name="T30" fmla="*/ 4 w 241"/>
                <a:gd name="T31" fmla="*/ 4 h 390"/>
                <a:gd name="T32" fmla="*/ 4 w 241"/>
                <a:gd name="T33" fmla="*/ 3 h 390"/>
                <a:gd name="T34" fmla="*/ 4 w 241"/>
                <a:gd name="T35" fmla="*/ 3 h 390"/>
                <a:gd name="T36" fmla="*/ 4 w 241"/>
                <a:gd name="T37" fmla="*/ 2 h 390"/>
                <a:gd name="T38" fmla="*/ 4 w 241"/>
                <a:gd name="T39" fmla="*/ 1 h 390"/>
                <a:gd name="T40" fmla="*/ 4 w 241"/>
                <a:gd name="T41" fmla="*/ 0 h 390"/>
                <a:gd name="T42" fmla="*/ 4 w 241"/>
                <a:gd name="T43" fmla="*/ 0 h 390"/>
                <a:gd name="T44" fmla="*/ 4 w 241"/>
                <a:gd name="T45" fmla="*/ 0 h 390"/>
                <a:gd name="T46" fmla="*/ 4 w 241"/>
                <a:gd name="T47" fmla="*/ 0 h 3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1"/>
                <a:gd name="T73" fmla="*/ 0 h 390"/>
                <a:gd name="T74" fmla="*/ 241 w 241"/>
                <a:gd name="T75" fmla="*/ 390 h 3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1" h="390">
                  <a:moveTo>
                    <a:pt x="224" y="11"/>
                  </a:moveTo>
                  <a:lnTo>
                    <a:pt x="220" y="103"/>
                  </a:lnTo>
                  <a:lnTo>
                    <a:pt x="203" y="173"/>
                  </a:lnTo>
                  <a:lnTo>
                    <a:pt x="194" y="217"/>
                  </a:lnTo>
                  <a:lnTo>
                    <a:pt x="188" y="283"/>
                  </a:lnTo>
                  <a:lnTo>
                    <a:pt x="108" y="308"/>
                  </a:lnTo>
                  <a:lnTo>
                    <a:pt x="63" y="323"/>
                  </a:lnTo>
                  <a:lnTo>
                    <a:pt x="26" y="359"/>
                  </a:lnTo>
                  <a:lnTo>
                    <a:pt x="0" y="390"/>
                  </a:lnTo>
                  <a:lnTo>
                    <a:pt x="23" y="367"/>
                  </a:lnTo>
                  <a:lnTo>
                    <a:pt x="42" y="355"/>
                  </a:lnTo>
                  <a:lnTo>
                    <a:pt x="70" y="342"/>
                  </a:lnTo>
                  <a:lnTo>
                    <a:pt x="101" y="333"/>
                  </a:lnTo>
                  <a:lnTo>
                    <a:pt x="165" y="319"/>
                  </a:lnTo>
                  <a:lnTo>
                    <a:pt x="198" y="316"/>
                  </a:lnTo>
                  <a:lnTo>
                    <a:pt x="203" y="287"/>
                  </a:lnTo>
                  <a:lnTo>
                    <a:pt x="203" y="251"/>
                  </a:lnTo>
                  <a:lnTo>
                    <a:pt x="217" y="203"/>
                  </a:lnTo>
                  <a:lnTo>
                    <a:pt x="230" y="154"/>
                  </a:lnTo>
                  <a:lnTo>
                    <a:pt x="241" y="74"/>
                  </a:lnTo>
                  <a:lnTo>
                    <a:pt x="241" y="11"/>
                  </a:lnTo>
                  <a:lnTo>
                    <a:pt x="228" y="0"/>
                  </a:lnTo>
                  <a:lnTo>
                    <a:pt x="224" y="11"/>
                  </a:lnTo>
                  <a:close/>
                </a:path>
              </a:pathLst>
            </a:custGeom>
            <a:solidFill>
              <a:srgbClr val="000000"/>
            </a:solidFill>
            <a:ln w="9525">
              <a:noFill/>
              <a:round/>
              <a:headEnd/>
              <a:tailEnd/>
            </a:ln>
          </p:spPr>
          <p:txBody>
            <a:bodyPr/>
            <a:lstStyle/>
            <a:p>
              <a:endParaRPr lang="tr-TR"/>
            </a:p>
          </p:txBody>
        </p:sp>
        <p:sp>
          <p:nvSpPr>
            <p:cNvPr id="60586" name="Freeform 45"/>
            <p:cNvSpPr>
              <a:spLocks/>
            </p:cNvSpPr>
            <p:nvPr/>
          </p:nvSpPr>
          <p:spPr bwMode="auto">
            <a:xfrm>
              <a:off x="1852" y="1497"/>
              <a:ext cx="93" cy="57"/>
            </a:xfrm>
            <a:custGeom>
              <a:avLst/>
              <a:gdLst>
                <a:gd name="T0" fmla="*/ 1 w 187"/>
                <a:gd name="T1" fmla="*/ 1 h 114"/>
                <a:gd name="T2" fmla="*/ 1 w 187"/>
                <a:gd name="T3" fmla="*/ 1 h 114"/>
                <a:gd name="T4" fmla="*/ 2 w 187"/>
                <a:gd name="T5" fmla="*/ 1 h 114"/>
                <a:gd name="T6" fmla="*/ 2 w 187"/>
                <a:gd name="T7" fmla="*/ 0 h 114"/>
                <a:gd name="T8" fmla="*/ 2 w 187"/>
                <a:gd name="T9" fmla="*/ 1 h 114"/>
                <a:gd name="T10" fmla="*/ 2 w 187"/>
                <a:gd name="T11" fmla="*/ 2 h 114"/>
                <a:gd name="T12" fmla="*/ 2 w 187"/>
                <a:gd name="T13" fmla="*/ 2 h 114"/>
                <a:gd name="T14" fmla="*/ 2 w 187"/>
                <a:gd name="T15" fmla="*/ 2 h 114"/>
                <a:gd name="T16" fmla="*/ 1 w 187"/>
                <a:gd name="T17" fmla="*/ 2 h 114"/>
                <a:gd name="T18" fmla="*/ 1 w 187"/>
                <a:gd name="T19" fmla="*/ 2 h 114"/>
                <a:gd name="T20" fmla="*/ 1 w 187"/>
                <a:gd name="T21" fmla="*/ 2 h 114"/>
                <a:gd name="T22" fmla="*/ 1 w 187"/>
                <a:gd name="T23" fmla="*/ 2 h 114"/>
                <a:gd name="T24" fmla="*/ 0 w 187"/>
                <a:gd name="T25" fmla="*/ 2 h 114"/>
                <a:gd name="T26" fmla="*/ 0 w 187"/>
                <a:gd name="T27" fmla="*/ 2 h 114"/>
                <a:gd name="T28" fmla="*/ 1 w 187"/>
                <a:gd name="T29" fmla="*/ 2 h 114"/>
                <a:gd name="T30" fmla="*/ 0 w 187"/>
                <a:gd name="T31" fmla="*/ 2 h 114"/>
                <a:gd name="T32" fmla="*/ 1 w 187"/>
                <a:gd name="T33" fmla="*/ 1 h 114"/>
                <a:gd name="T34" fmla="*/ 1 w 187"/>
                <a:gd name="T35" fmla="*/ 1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
                <a:gd name="T55" fmla="*/ 0 h 114"/>
                <a:gd name="T56" fmla="*/ 187 w 187"/>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 h="114">
                  <a:moveTo>
                    <a:pt x="78" y="49"/>
                  </a:moveTo>
                  <a:lnTo>
                    <a:pt x="120" y="61"/>
                  </a:lnTo>
                  <a:lnTo>
                    <a:pt x="147" y="38"/>
                  </a:lnTo>
                  <a:lnTo>
                    <a:pt x="187" y="0"/>
                  </a:lnTo>
                  <a:lnTo>
                    <a:pt x="147" y="57"/>
                  </a:lnTo>
                  <a:lnTo>
                    <a:pt x="132" y="74"/>
                  </a:lnTo>
                  <a:lnTo>
                    <a:pt x="143" y="91"/>
                  </a:lnTo>
                  <a:lnTo>
                    <a:pt x="130" y="93"/>
                  </a:lnTo>
                  <a:lnTo>
                    <a:pt x="113" y="81"/>
                  </a:lnTo>
                  <a:lnTo>
                    <a:pt x="92" y="89"/>
                  </a:lnTo>
                  <a:lnTo>
                    <a:pt x="84" y="100"/>
                  </a:lnTo>
                  <a:lnTo>
                    <a:pt x="65" y="114"/>
                  </a:lnTo>
                  <a:lnTo>
                    <a:pt x="40" y="99"/>
                  </a:lnTo>
                  <a:lnTo>
                    <a:pt x="52" y="81"/>
                  </a:lnTo>
                  <a:lnTo>
                    <a:pt x="65" y="74"/>
                  </a:lnTo>
                  <a:lnTo>
                    <a:pt x="0" y="76"/>
                  </a:lnTo>
                  <a:lnTo>
                    <a:pt x="78" y="49"/>
                  </a:lnTo>
                  <a:close/>
                </a:path>
              </a:pathLst>
            </a:custGeom>
            <a:solidFill>
              <a:srgbClr val="000000"/>
            </a:solidFill>
            <a:ln w="9525">
              <a:noFill/>
              <a:round/>
              <a:headEnd/>
              <a:tailEnd/>
            </a:ln>
          </p:spPr>
          <p:txBody>
            <a:bodyPr/>
            <a:lstStyle/>
            <a:p>
              <a:endParaRPr lang="tr-TR"/>
            </a:p>
          </p:txBody>
        </p:sp>
        <p:sp>
          <p:nvSpPr>
            <p:cNvPr id="60587" name="Freeform 46"/>
            <p:cNvSpPr>
              <a:spLocks/>
            </p:cNvSpPr>
            <p:nvPr/>
          </p:nvSpPr>
          <p:spPr bwMode="auto">
            <a:xfrm>
              <a:off x="1674" y="1717"/>
              <a:ext cx="55" cy="33"/>
            </a:xfrm>
            <a:custGeom>
              <a:avLst/>
              <a:gdLst>
                <a:gd name="T0" fmla="*/ 1 w 108"/>
                <a:gd name="T1" fmla="*/ 0 h 66"/>
                <a:gd name="T2" fmla="*/ 2 w 108"/>
                <a:gd name="T3" fmla="*/ 1 h 66"/>
                <a:gd name="T4" fmla="*/ 2 w 108"/>
                <a:gd name="T5" fmla="*/ 1 h 66"/>
                <a:gd name="T6" fmla="*/ 2 w 108"/>
                <a:gd name="T7" fmla="*/ 1 h 66"/>
                <a:gd name="T8" fmla="*/ 2 w 108"/>
                <a:gd name="T9" fmla="*/ 1 h 66"/>
                <a:gd name="T10" fmla="*/ 1 w 108"/>
                <a:gd name="T11" fmla="*/ 1 h 66"/>
                <a:gd name="T12" fmla="*/ 1 w 108"/>
                <a:gd name="T13" fmla="*/ 1 h 66"/>
                <a:gd name="T14" fmla="*/ 0 w 108"/>
                <a:gd name="T15" fmla="*/ 1 h 66"/>
                <a:gd name="T16" fmla="*/ 1 w 108"/>
                <a:gd name="T17" fmla="*/ 1 h 66"/>
                <a:gd name="T18" fmla="*/ 1 w 108"/>
                <a:gd name="T19" fmla="*/ 0 h 66"/>
                <a:gd name="T20" fmla="*/ 1 w 108"/>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66"/>
                <a:gd name="T35" fmla="*/ 108 w 108"/>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66">
                  <a:moveTo>
                    <a:pt x="32" y="0"/>
                  </a:moveTo>
                  <a:lnTo>
                    <a:pt x="70" y="7"/>
                  </a:lnTo>
                  <a:lnTo>
                    <a:pt x="95" y="43"/>
                  </a:lnTo>
                  <a:lnTo>
                    <a:pt x="108" y="66"/>
                  </a:lnTo>
                  <a:lnTo>
                    <a:pt x="87" y="61"/>
                  </a:lnTo>
                  <a:lnTo>
                    <a:pt x="46" y="64"/>
                  </a:lnTo>
                  <a:lnTo>
                    <a:pt x="9" y="55"/>
                  </a:lnTo>
                  <a:lnTo>
                    <a:pt x="0" y="24"/>
                  </a:lnTo>
                  <a:lnTo>
                    <a:pt x="17" y="7"/>
                  </a:lnTo>
                  <a:lnTo>
                    <a:pt x="32" y="0"/>
                  </a:lnTo>
                  <a:close/>
                </a:path>
              </a:pathLst>
            </a:custGeom>
            <a:solidFill>
              <a:srgbClr val="FFB5A8"/>
            </a:solidFill>
            <a:ln w="9525">
              <a:noFill/>
              <a:round/>
              <a:headEnd/>
              <a:tailEnd/>
            </a:ln>
          </p:spPr>
          <p:txBody>
            <a:bodyPr/>
            <a:lstStyle/>
            <a:p>
              <a:endParaRPr lang="tr-TR"/>
            </a:p>
          </p:txBody>
        </p:sp>
        <p:sp>
          <p:nvSpPr>
            <p:cNvPr id="60588" name="Freeform 47"/>
            <p:cNvSpPr>
              <a:spLocks/>
            </p:cNvSpPr>
            <p:nvPr/>
          </p:nvSpPr>
          <p:spPr bwMode="auto">
            <a:xfrm>
              <a:off x="1862" y="1551"/>
              <a:ext cx="39" cy="22"/>
            </a:xfrm>
            <a:custGeom>
              <a:avLst/>
              <a:gdLst>
                <a:gd name="T0" fmla="*/ 1 w 78"/>
                <a:gd name="T1" fmla="*/ 0 h 46"/>
                <a:gd name="T2" fmla="*/ 1 w 78"/>
                <a:gd name="T3" fmla="*/ 0 h 46"/>
                <a:gd name="T4" fmla="*/ 1 w 78"/>
                <a:gd name="T5" fmla="*/ 0 h 46"/>
                <a:gd name="T6" fmla="*/ 0 w 78"/>
                <a:gd name="T7" fmla="*/ 0 h 46"/>
                <a:gd name="T8" fmla="*/ 1 w 78"/>
                <a:gd name="T9" fmla="*/ 0 h 46"/>
                <a:gd name="T10" fmla="*/ 1 w 78"/>
                <a:gd name="T11" fmla="*/ 0 h 46"/>
                <a:gd name="T12" fmla="*/ 1 w 78"/>
                <a:gd name="T13" fmla="*/ 0 h 46"/>
                <a:gd name="T14" fmla="*/ 1 w 78"/>
                <a:gd name="T15" fmla="*/ 0 h 46"/>
                <a:gd name="T16" fmla="*/ 1 w 78"/>
                <a:gd name="T17" fmla="*/ 0 h 46"/>
                <a:gd name="T18" fmla="*/ 1 w 78"/>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46"/>
                <a:gd name="T32" fmla="*/ 78 w 78"/>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46">
                  <a:moveTo>
                    <a:pt x="78" y="0"/>
                  </a:moveTo>
                  <a:lnTo>
                    <a:pt x="57" y="15"/>
                  </a:lnTo>
                  <a:lnTo>
                    <a:pt x="38" y="31"/>
                  </a:lnTo>
                  <a:lnTo>
                    <a:pt x="0" y="19"/>
                  </a:lnTo>
                  <a:lnTo>
                    <a:pt x="8" y="34"/>
                  </a:lnTo>
                  <a:lnTo>
                    <a:pt x="37" y="46"/>
                  </a:lnTo>
                  <a:lnTo>
                    <a:pt x="59" y="46"/>
                  </a:lnTo>
                  <a:lnTo>
                    <a:pt x="77" y="27"/>
                  </a:lnTo>
                  <a:lnTo>
                    <a:pt x="78" y="0"/>
                  </a:lnTo>
                  <a:close/>
                </a:path>
              </a:pathLst>
            </a:custGeom>
            <a:solidFill>
              <a:srgbClr val="000000"/>
            </a:solidFill>
            <a:ln w="9525">
              <a:noFill/>
              <a:round/>
              <a:headEnd/>
              <a:tailEnd/>
            </a:ln>
          </p:spPr>
          <p:txBody>
            <a:bodyPr/>
            <a:lstStyle/>
            <a:p>
              <a:endParaRPr lang="tr-TR"/>
            </a:p>
          </p:txBody>
        </p:sp>
        <p:sp>
          <p:nvSpPr>
            <p:cNvPr id="60589" name="Freeform 48"/>
            <p:cNvSpPr>
              <a:spLocks/>
            </p:cNvSpPr>
            <p:nvPr/>
          </p:nvSpPr>
          <p:spPr bwMode="auto">
            <a:xfrm>
              <a:off x="1751" y="1502"/>
              <a:ext cx="122" cy="186"/>
            </a:xfrm>
            <a:custGeom>
              <a:avLst/>
              <a:gdLst>
                <a:gd name="T0" fmla="*/ 0 w 243"/>
                <a:gd name="T1" fmla="*/ 4 h 373"/>
                <a:gd name="T2" fmla="*/ 1 w 243"/>
                <a:gd name="T3" fmla="*/ 4 h 373"/>
                <a:gd name="T4" fmla="*/ 1 w 243"/>
                <a:gd name="T5" fmla="*/ 5 h 373"/>
                <a:gd name="T6" fmla="*/ 2 w 243"/>
                <a:gd name="T7" fmla="*/ 5 h 373"/>
                <a:gd name="T8" fmla="*/ 2 w 243"/>
                <a:gd name="T9" fmla="*/ 5 h 373"/>
                <a:gd name="T10" fmla="*/ 3 w 243"/>
                <a:gd name="T11" fmla="*/ 5 h 373"/>
                <a:gd name="T12" fmla="*/ 4 w 243"/>
                <a:gd name="T13" fmla="*/ 4 h 373"/>
                <a:gd name="T14" fmla="*/ 4 w 243"/>
                <a:gd name="T15" fmla="*/ 4 h 373"/>
                <a:gd name="T16" fmla="*/ 3 w 243"/>
                <a:gd name="T17" fmla="*/ 1 h 373"/>
                <a:gd name="T18" fmla="*/ 4 w 243"/>
                <a:gd name="T19" fmla="*/ 0 h 373"/>
                <a:gd name="T20" fmla="*/ 4 w 243"/>
                <a:gd name="T21" fmla="*/ 0 h 373"/>
                <a:gd name="T22" fmla="*/ 4 w 243"/>
                <a:gd name="T23" fmla="*/ 0 h 373"/>
                <a:gd name="T24" fmla="*/ 3 w 243"/>
                <a:gd name="T25" fmla="*/ 1 h 373"/>
                <a:gd name="T26" fmla="*/ 3 w 243"/>
                <a:gd name="T27" fmla="*/ 2 h 373"/>
                <a:gd name="T28" fmla="*/ 3 w 243"/>
                <a:gd name="T29" fmla="*/ 4 h 373"/>
                <a:gd name="T30" fmla="*/ 3 w 243"/>
                <a:gd name="T31" fmla="*/ 4 h 373"/>
                <a:gd name="T32" fmla="*/ 3 w 243"/>
                <a:gd name="T33" fmla="*/ 5 h 373"/>
                <a:gd name="T34" fmla="*/ 3 w 243"/>
                <a:gd name="T35" fmla="*/ 5 h 373"/>
                <a:gd name="T36" fmla="*/ 2 w 243"/>
                <a:gd name="T37" fmla="*/ 5 h 373"/>
                <a:gd name="T38" fmla="*/ 2 w 243"/>
                <a:gd name="T39" fmla="*/ 5 h 373"/>
                <a:gd name="T40" fmla="*/ 2 w 243"/>
                <a:gd name="T41" fmla="*/ 4 h 373"/>
                <a:gd name="T42" fmla="*/ 1 w 243"/>
                <a:gd name="T43" fmla="*/ 4 h 373"/>
                <a:gd name="T44" fmla="*/ 0 w 243"/>
                <a:gd name="T45" fmla="*/ 4 h 373"/>
                <a:gd name="T46" fmla="*/ 0 w 243"/>
                <a:gd name="T47" fmla="*/ 4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
                <a:gd name="T73" fmla="*/ 0 h 373"/>
                <a:gd name="T74" fmla="*/ 243 w 243"/>
                <a:gd name="T75" fmla="*/ 373 h 3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 h="373">
                  <a:moveTo>
                    <a:pt x="0" y="268"/>
                  </a:moveTo>
                  <a:lnTo>
                    <a:pt x="4" y="302"/>
                  </a:lnTo>
                  <a:lnTo>
                    <a:pt x="40" y="339"/>
                  </a:lnTo>
                  <a:lnTo>
                    <a:pt x="70" y="373"/>
                  </a:lnTo>
                  <a:lnTo>
                    <a:pt x="91" y="350"/>
                  </a:lnTo>
                  <a:lnTo>
                    <a:pt x="192" y="350"/>
                  </a:lnTo>
                  <a:lnTo>
                    <a:pt x="217" y="308"/>
                  </a:lnTo>
                  <a:lnTo>
                    <a:pt x="200" y="268"/>
                  </a:lnTo>
                  <a:lnTo>
                    <a:pt x="192" y="114"/>
                  </a:lnTo>
                  <a:lnTo>
                    <a:pt x="215" y="57"/>
                  </a:lnTo>
                  <a:lnTo>
                    <a:pt x="243" y="0"/>
                  </a:lnTo>
                  <a:lnTo>
                    <a:pt x="226" y="13"/>
                  </a:lnTo>
                  <a:lnTo>
                    <a:pt x="190" y="65"/>
                  </a:lnTo>
                  <a:lnTo>
                    <a:pt x="184" y="171"/>
                  </a:lnTo>
                  <a:lnTo>
                    <a:pt x="188" y="262"/>
                  </a:lnTo>
                  <a:lnTo>
                    <a:pt x="182" y="312"/>
                  </a:lnTo>
                  <a:lnTo>
                    <a:pt x="160" y="339"/>
                  </a:lnTo>
                  <a:lnTo>
                    <a:pt x="144" y="342"/>
                  </a:lnTo>
                  <a:lnTo>
                    <a:pt x="70" y="333"/>
                  </a:lnTo>
                  <a:lnTo>
                    <a:pt x="110" y="331"/>
                  </a:lnTo>
                  <a:lnTo>
                    <a:pt x="70" y="318"/>
                  </a:lnTo>
                  <a:lnTo>
                    <a:pt x="19" y="297"/>
                  </a:lnTo>
                  <a:lnTo>
                    <a:pt x="0" y="268"/>
                  </a:lnTo>
                  <a:close/>
                </a:path>
              </a:pathLst>
            </a:custGeom>
            <a:solidFill>
              <a:srgbClr val="000000"/>
            </a:solidFill>
            <a:ln w="9525">
              <a:noFill/>
              <a:round/>
              <a:headEnd/>
              <a:tailEnd/>
            </a:ln>
          </p:spPr>
          <p:txBody>
            <a:bodyPr/>
            <a:lstStyle/>
            <a:p>
              <a:endParaRPr lang="tr-TR"/>
            </a:p>
          </p:txBody>
        </p:sp>
        <p:sp>
          <p:nvSpPr>
            <p:cNvPr id="60590" name="Freeform 49"/>
            <p:cNvSpPr>
              <a:spLocks/>
            </p:cNvSpPr>
            <p:nvPr/>
          </p:nvSpPr>
          <p:spPr bwMode="auto">
            <a:xfrm>
              <a:off x="1691" y="1562"/>
              <a:ext cx="210" cy="173"/>
            </a:xfrm>
            <a:custGeom>
              <a:avLst/>
              <a:gdLst>
                <a:gd name="T0" fmla="*/ 7 w 420"/>
                <a:gd name="T1" fmla="*/ 1 h 346"/>
                <a:gd name="T2" fmla="*/ 7 w 420"/>
                <a:gd name="T3" fmla="*/ 1 h 346"/>
                <a:gd name="T4" fmla="*/ 6 w 420"/>
                <a:gd name="T5" fmla="*/ 1 h 346"/>
                <a:gd name="T6" fmla="*/ 6 w 420"/>
                <a:gd name="T7" fmla="*/ 3 h 346"/>
                <a:gd name="T8" fmla="*/ 6 w 420"/>
                <a:gd name="T9" fmla="*/ 3 h 346"/>
                <a:gd name="T10" fmla="*/ 5 w 420"/>
                <a:gd name="T11" fmla="*/ 3 h 346"/>
                <a:gd name="T12" fmla="*/ 5 w 420"/>
                <a:gd name="T13" fmla="*/ 5 h 346"/>
                <a:gd name="T14" fmla="*/ 4 w 420"/>
                <a:gd name="T15" fmla="*/ 5 h 346"/>
                <a:gd name="T16" fmla="*/ 3 w 420"/>
                <a:gd name="T17" fmla="*/ 5 h 346"/>
                <a:gd name="T18" fmla="*/ 3 w 420"/>
                <a:gd name="T19" fmla="*/ 5 h 346"/>
                <a:gd name="T20" fmla="*/ 3 w 420"/>
                <a:gd name="T21" fmla="*/ 5 h 346"/>
                <a:gd name="T22" fmla="*/ 3 w 420"/>
                <a:gd name="T23" fmla="*/ 5 h 346"/>
                <a:gd name="T24" fmla="*/ 3 w 420"/>
                <a:gd name="T25" fmla="*/ 5 h 346"/>
                <a:gd name="T26" fmla="*/ 2 w 420"/>
                <a:gd name="T27" fmla="*/ 5 h 346"/>
                <a:gd name="T28" fmla="*/ 1 w 420"/>
                <a:gd name="T29" fmla="*/ 5 h 346"/>
                <a:gd name="T30" fmla="*/ 1 w 420"/>
                <a:gd name="T31" fmla="*/ 5 h 346"/>
                <a:gd name="T32" fmla="*/ 1 w 420"/>
                <a:gd name="T33" fmla="*/ 5 h 346"/>
                <a:gd name="T34" fmla="*/ 0 w 420"/>
                <a:gd name="T35" fmla="*/ 5 h 346"/>
                <a:gd name="T36" fmla="*/ 1 w 420"/>
                <a:gd name="T37" fmla="*/ 5 h 346"/>
                <a:gd name="T38" fmla="*/ 2 w 420"/>
                <a:gd name="T39" fmla="*/ 5 h 346"/>
                <a:gd name="T40" fmla="*/ 3 w 420"/>
                <a:gd name="T41" fmla="*/ 5 h 346"/>
                <a:gd name="T42" fmla="*/ 3 w 420"/>
                <a:gd name="T43" fmla="*/ 5 h 346"/>
                <a:gd name="T44" fmla="*/ 3 w 420"/>
                <a:gd name="T45" fmla="*/ 5 h 346"/>
                <a:gd name="T46" fmla="*/ 3 w 420"/>
                <a:gd name="T47" fmla="*/ 5 h 346"/>
                <a:gd name="T48" fmla="*/ 3 w 420"/>
                <a:gd name="T49" fmla="*/ 5 h 346"/>
                <a:gd name="T50" fmla="*/ 3 w 420"/>
                <a:gd name="T51" fmla="*/ 5 h 346"/>
                <a:gd name="T52" fmla="*/ 3 w 420"/>
                <a:gd name="T53" fmla="*/ 5 h 346"/>
                <a:gd name="T54" fmla="*/ 3 w 420"/>
                <a:gd name="T55" fmla="*/ 5 h 346"/>
                <a:gd name="T56" fmla="*/ 5 w 420"/>
                <a:gd name="T57" fmla="*/ 5 h 346"/>
                <a:gd name="T58" fmla="*/ 5 w 420"/>
                <a:gd name="T59" fmla="*/ 5 h 346"/>
                <a:gd name="T60" fmla="*/ 5 w 420"/>
                <a:gd name="T61" fmla="*/ 3 h 346"/>
                <a:gd name="T62" fmla="*/ 6 w 420"/>
                <a:gd name="T63" fmla="*/ 3 h 346"/>
                <a:gd name="T64" fmla="*/ 6 w 420"/>
                <a:gd name="T65" fmla="*/ 3 h 346"/>
                <a:gd name="T66" fmla="*/ 7 w 420"/>
                <a:gd name="T67" fmla="*/ 1 h 346"/>
                <a:gd name="T68" fmla="*/ 7 w 420"/>
                <a:gd name="T69" fmla="*/ 1 h 346"/>
                <a:gd name="T70" fmla="*/ 7 w 420"/>
                <a:gd name="T71" fmla="*/ 0 h 346"/>
                <a:gd name="T72" fmla="*/ 7 w 420"/>
                <a:gd name="T73" fmla="*/ 1 h 346"/>
                <a:gd name="T74" fmla="*/ 7 w 420"/>
                <a:gd name="T75" fmla="*/ 1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0"/>
                <a:gd name="T115" fmla="*/ 0 h 346"/>
                <a:gd name="T116" fmla="*/ 420 w 420"/>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0" h="346">
                  <a:moveTo>
                    <a:pt x="411" y="9"/>
                  </a:moveTo>
                  <a:lnTo>
                    <a:pt x="401" y="38"/>
                  </a:lnTo>
                  <a:lnTo>
                    <a:pt x="377" y="108"/>
                  </a:lnTo>
                  <a:lnTo>
                    <a:pt x="360" y="148"/>
                  </a:lnTo>
                  <a:lnTo>
                    <a:pt x="341" y="181"/>
                  </a:lnTo>
                  <a:lnTo>
                    <a:pt x="314" y="219"/>
                  </a:lnTo>
                  <a:lnTo>
                    <a:pt x="280" y="262"/>
                  </a:lnTo>
                  <a:lnTo>
                    <a:pt x="249" y="302"/>
                  </a:lnTo>
                  <a:lnTo>
                    <a:pt x="232" y="314"/>
                  </a:lnTo>
                  <a:lnTo>
                    <a:pt x="213" y="312"/>
                  </a:lnTo>
                  <a:lnTo>
                    <a:pt x="198" y="319"/>
                  </a:lnTo>
                  <a:lnTo>
                    <a:pt x="181" y="319"/>
                  </a:lnTo>
                  <a:lnTo>
                    <a:pt x="173" y="302"/>
                  </a:lnTo>
                  <a:lnTo>
                    <a:pt x="93" y="296"/>
                  </a:lnTo>
                  <a:lnTo>
                    <a:pt x="44" y="289"/>
                  </a:lnTo>
                  <a:lnTo>
                    <a:pt x="40" y="277"/>
                  </a:lnTo>
                  <a:lnTo>
                    <a:pt x="19" y="287"/>
                  </a:lnTo>
                  <a:lnTo>
                    <a:pt x="0" y="293"/>
                  </a:lnTo>
                  <a:lnTo>
                    <a:pt x="31" y="298"/>
                  </a:lnTo>
                  <a:lnTo>
                    <a:pt x="95" y="308"/>
                  </a:lnTo>
                  <a:lnTo>
                    <a:pt x="154" y="310"/>
                  </a:lnTo>
                  <a:lnTo>
                    <a:pt x="173" y="323"/>
                  </a:lnTo>
                  <a:lnTo>
                    <a:pt x="187" y="329"/>
                  </a:lnTo>
                  <a:lnTo>
                    <a:pt x="219" y="321"/>
                  </a:lnTo>
                  <a:lnTo>
                    <a:pt x="228" y="323"/>
                  </a:lnTo>
                  <a:lnTo>
                    <a:pt x="202" y="338"/>
                  </a:lnTo>
                  <a:lnTo>
                    <a:pt x="209" y="346"/>
                  </a:lnTo>
                  <a:lnTo>
                    <a:pt x="230" y="340"/>
                  </a:lnTo>
                  <a:lnTo>
                    <a:pt x="268" y="302"/>
                  </a:lnTo>
                  <a:lnTo>
                    <a:pt x="303" y="258"/>
                  </a:lnTo>
                  <a:lnTo>
                    <a:pt x="318" y="236"/>
                  </a:lnTo>
                  <a:lnTo>
                    <a:pt x="337" y="205"/>
                  </a:lnTo>
                  <a:lnTo>
                    <a:pt x="373" y="150"/>
                  </a:lnTo>
                  <a:lnTo>
                    <a:pt x="405" y="84"/>
                  </a:lnTo>
                  <a:lnTo>
                    <a:pt x="420" y="36"/>
                  </a:lnTo>
                  <a:lnTo>
                    <a:pt x="420" y="0"/>
                  </a:lnTo>
                  <a:lnTo>
                    <a:pt x="411" y="9"/>
                  </a:lnTo>
                  <a:close/>
                </a:path>
              </a:pathLst>
            </a:custGeom>
            <a:solidFill>
              <a:srgbClr val="000000"/>
            </a:solidFill>
            <a:ln w="9525">
              <a:noFill/>
              <a:round/>
              <a:headEnd/>
              <a:tailEnd/>
            </a:ln>
          </p:spPr>
          <p:txBody>
            <a:bodyPr/>
            <a:lstStyle/>
            <a:p>
              <a:endParaRPr lang="tr-TR"/>
            </a:p>
          </p:txBody>
        </p:sp>
        <p:sp>
          <p:nvSpPr>
            <p:cNvPr id="60591" name="Freeform 50"/>
            <p:cNvSpPr>
              <a:spLocks/>
            </p:cNvSpPr>
            <p:nvPr/>
          </p:nvSpPr>
          <p:spPr bwMode="auto">
            <a:xfrm>
              <a:off x="1717" y="1712"/>
              <a:ext cx="82" cy="106"/>
            </a:xfrm>
            <a:custGeom>
              <a:avLst/>
              <a:gdLst>
                <a:gd name="T0" fmla="*/ 1 w 164"/>
                <a:gd name="T1" fmla="*/ 1 h 211"/>
                <a:gd name="T2" fmla="*/ 1 w 164"/>
                <a:gd name="T3" fmla="*/ 1 h 211"/>
                <a:gd name="T4" fmla="*/ 1 w 164"/>
                <a:gd name="T5" fmla="*/ 1 h 211"/>
                <a:gd name="T6" fmla="*/ 1 w 164"/>
                <a:gd name="T7" fmla="*/ 3 h 211"/>
                <a:gd name="T8" fmla="*/ 1 w 164"/>
                <a:gd name="T9" fmla="*/ 4 h 211"/>
                <a:gd name="T10" fmla="*/ 1 w 164"/>
                <a:gd name="T11" fmla="*/ 4 h 211"/>
                <a:gd name="T12" fmla="*/ 1 w 164"/>
                <a:gd name="T13" fmla="*/ 3 h 211"/>
                <a:gd name="T14" fmla="*/ 1 w 164"/>
                <a:gd name="T15" fmla="*/ 2 h 211"/>
                <a:gd name="T16" fmla="*/ 1 w 164"/>
                <a:gd name="T17" fmla="*/ 1 h 211"/>
                <a:gd name="T18" fmla="*/ 1 w 164"/>
                <a:gd name="T19" fmla="*/ 1 h 211"/>
                <a:gd name="T20" fmla="*/ 1 w 164"/>
                <a:gd name="T21" fmla="*/ 1 h 211"/>
                <a:gd name="T22" fmla="*/ 2 w 164"/>
                <a:gd name="T23" fmla="*/ 1 h 211"/>
                <a:gd name="T24" fmla="*/ 3 w 164"/>
                <a:gd name="T25" fmla="*/ 1 h 211"/>
                <a:gd name="T26" fmla="*/ 3 w 164"/>
                <a:gd name="T27" fmla="*/ 1 h 211"/>
                <a:gd name="T28" fmla="*/ 3 w 164"/>
                <a:gd name="T29" fmla="*/ 1 h 211"/>
                <a:gd name="T30" fmla="*/ 2 w 164"/>
                <a:gd name="T31" fmla="*/ 1 h 211"/>
                <a:gd name="T32" fmla="*/ 1 w 164"/>
                <a:gd name="T33" fmla="*/ 1 h 211"/>
                <a:gd name="T34" fmla="*/ 1 w 164"/>
                <a:gd name="T35" fmla="*/ 1 h 211"/>
                <a:gd name="T36" fmla="*/ 1 w 164"/>
                <a:gd name="T37" fmla="*/ 1 h 211"/>
                <a:gd name="T38" fmla="*/ 1 w 164"/>
                <a:gd name="T39" fmla="*/ 1 h 211"/>
                <a:gd name="T40" fmla="*/ 1 w 164"/>
                <a:gd name="T41" fmla="*/ 1 h 211"/>
                <a:gd name="T42" fmla="*/ 0 w 164"/>
                <a:gd name="T43" fmla="*/ 0 h 211"/>
                <a:gd name="T44" fmla="*/ 1 w 164"/>
                <a:gd name="T45" fmla="*/ 1 h 211"/>
                <a:gd name="T46" fmla="*/ 1 w 164"/>
                <a:gd name="T47" fmla="*/ 1 h 2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4"/>
                <a:gd name="T73" fmla="*/ 0 h 211"/>
                <a:gd name="T74" fmla="*/ 164 w 164"/>
                <a:gd name="T75" fmla="*/ 211 h 2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4" h="211">
                  <a:moveTo>
                    <a:pt x="21" y="14"/>
                  </a:moveTo>
                  <a:lnTo>
                    <a:pt x="38" y="29"/>
                  </a:lnTo>
                  <a:lnTo>
                    <a:pt x="44" y="52"/>
                  </a:lnTo>
                  <a:lnTo>
                    <a:pt x="44" y="160"/>
                  </a:lnTo>
                  <a:lnTo>
                    <a:pt x="37" y="196"/>
                  </a:lnTo>
                  <a:lnTo>
                    <a:pt x="27" y="211"/>
                  </a:lnTo>
                  <a:lnTo>
                    <a:pt x="46" y="187"/>
                  </a:lnTo>
                  <a:lnTo>
                    <a:pt x="59" y="76"/>
                  </a:lnTo>
                  <a:lnTo>
                    <a:pt x="67" y="42"/>
                  </a:lnTo>
                  <a:lnTo>
                    <a:pt x="90" y="40"/>
                  </a:lnTo>
                  <a:lnTo>
                    <a:pt x="105" y="50"/>
                  </a:lnTo>
                  <a:lnTo>
                    <a:pt x="115" y="44"/>
                  </a:lnTo>
                  <a:lnTo>
                    <a:pt x="151" y="48"/>
                  </a:lnTo>
                  <a:lnTo>
                    <a:pt x="164" y="38"/>
                  </a:lnTo>
                  <a:lnTo>
                    <a:pt x="143" y="38"/>
                  </a:lnTo>
                  <a:lnTo>
                    <a:pt x="118" y="36"/>
                  </a:lnTo>
                  <a:lnTo>
                    <a:pt x="103" y="40"/>
                  </a:lnTo>
                  <a:lnTo>
                    <a:pt x="96" y="34"/>
                  </a:lnTo>
                  <a:lnTo>
                    <a:pt x="67" y="23"/>
                  </a:lnTo>
                  <a:lnTo>
                    <a:pt x="52" y="15"/>
                  </a:lnTo>
                  <a:lnTo>
                    <a:pt x="38" y="2"/>
                  </a:lnTo>
                  <a:lnTo>
                    <a:pt x="0" y="0"/>
                  </a:lnTo>
                  <a:lnTo>
                    <a:pt x="21" y="14"/>
                  </a:lnTo>
                  <a:close/>
                </a:path>
              </a:pathLst>
            </a:custGeom>
            <a:solidFill>
              <a:srgbClr val="000000"/>
            </a:solidFill>
            <a:ln w="9525">
              <a:noFill/>
              <a:round/>
              <a:headEnd/>
              <a:tailEnd/>
            </a:ln>
          </p:spPr>
          <p:txBody>
            <a:bodyPr/>
            <a:lstStyle/>
            <a:p>
              <a:endParaRPr lang="tr-TR"/>
            </a:p>
          </p:txBody>
        </p:sp>
        <p:sp>
          <p:nvSpPr>
            <p:cNvPr id="60592" name="Freeform 51"/>
            <p:cNvSpPr>
              <a:spLocks/>
            </p:cNvSpPr>
            <p:nvPr/>
          </p:nvSpPr>
          <p:spPr bwMode="auto">
            <a:xfrm>
              <a:off x="1751" y="1737"/>
              <a:ext cx="47" cy="32"/>
            </a:xfrm>
            <a:custGeom>
              <a:avLst/>
              <a:gdLst>
                <a:gd name="T0" fmla="*/ 2 w 93"/>
                <a:gd name="T1" fmla="*/ 0 h 64"/>
                <a:gd name="T2" fmla="*/ 2 w 93"/>
                <a:gd name="T3" fmla="*/ 1 h 64"/>
                <a:gd name="T4" fmla="*/ 1 w 93"/>
                <a:gd name="T5" fmla="*/ 1 h 64"/>
                <a:gd name="T6" fmla="*/ 1 w 93"/>
                <a:gd name="T7" fmla="*/ 1 h 64"/>
                <a:gd name="T8" fmla="*/ 0 w 93"/>
                <a:gd name="T9" fmla="*/ 1 h 64"/>
                <a:gd name="T10" fmla="*/ 0 w 93"/>
                <a:gd name="T11" fmla="*/ 1 h 64"/>
                <a:gd name="T12" fmla="*/ 1 w 93"/>
                <a:gd name="T13" fmla="*/ 1 h 64"/>
                <a:gd name="T14" fmla="*/ 2 w 93"/>
                <a:gd name="T15" fmla="*/ 1 h 64"/>
                <a:gd name="T16" fmla="*/ 2 w 93"/>
                <a:gd name="T17" fmla="*/ 1 h 64"/>
                <a:gd name="T18" fmla="*/ 2 w 93"/>
                <a:gd name="T19" fmla="*/ 0 h 64"/>
                <a:gd name="T20" fmla="*/ 2 w 93"/>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64"/>
                <a:gd name="T35" fmla="*/ 93 w 93"/>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64">
                  <a:moveTo>
                    <a:pt x="80" y="0"/>
                  </a:moveTo>
                  <a:lnTo>
                    <a:pt x="65" y="26"/>
                  </a:lnTo>
                  <a:lnTo>
                    <a:pt x="53" y="42"/>
                  </a:lnTo>
                  <a:lnTo>
                    <a:pt x="30" y="47"/>
                  </a:lnTo>
                  <a:lnTo>
                    <a:pt x="0" y="49"/>
                  </a:lnTo>
                  <a:lnTo>
                    <a:pt x="0" y="64"/>
                  </a:lnTo>
                  <a:lnTo>
                    <a:pt x="47" y="57"/>
                  </a:lnTo>
                  <a:lnTo>
                    <a:pt x="80" y="32"/>
                  </a:lnTo>
                  <a:lnTo>
                    <a:pt x="93" y="7"/>
                  </a:lnTo>
                  <a:lnTo>
                    <a:pt x="80" y="0"/>
                  </a:lnTo>
                  <a:close/>
                </a:path>
              </a:pathLst>
            </a:custGeom>
            <a:solidFill>
              <a:srgbClr val="000000"/>
            </a:solidFill>
            <a:ln w="9525">
              <a:noFill/>
              <a:round/>
              <a:headEnd/>
              <a:tailEnd/>
            </a:ln>
          </p:spPr>
          <p:txBody>
            <a:bodyPr/>
            <a:lstStyle/>
            <a:p>
              <a:endParaRPr lang="tr-TR"/>
            </a:p>
          </p:txBody>
        </p:sp>
        <p:sp>
          <p:nvSpPr>
            <p:cNvPr id="60593" name="Freeform 52"/>
            <p:cNvSpPr>
              <a:spLocks/>
            </p:cNvSpPr>
            <p:nvPr/>
          </p:nvSpPr>
          <p:spPr bwMode="auto">
            <a:xfrm>
              <a:off x="1687" y="1752"/>
              <a:ext cx="55" cy="17"/>
            </a:xfrm>
            <a:custGeom>
              <a:avLst/>
              <a:gdLst>
                <a:gd name="T0" fmla="*/ 2 w 110"/>
                <a:gd name="T1" fmla="*/ 1 h 34"/>
                <a:gd name="T2" fmla="*/ 2 w 110"/>
                <a:gd name="T3" fmla="*/ 1 h 34"/>
                <a:gd name="T4" fmla="*/ 1 w 110"/>
                <a:gd name="T5" fmla="*/ 0 h 34"/>
                <a:gd name="T6" fmla="*/ 0 w 110"/>
                <a:gd name="T7" fmla="*/ 1 h 34"/>
                <a:gd name="T8" fmla="*/ 1 w 110"/>
                <a:gd name="T9" fmla="*/ 1 h 34"/>
                <a:gd name="T10" fmla="*/ 2 w 110"/>
                <a:gd name="T11" fmla="*/ 1 h 34"/>
                <a:gd name="T12" fmla="*/ 2 w 110"/>
                <a:gd name="T13" fmla="*/ 1 h 34"/>
                <a:gd name="T14" fmla="*/ 2 w 110"/>
                <a:gd name="T15" fmla="*/ 1 h 34"/>
                <a:gd name="T16" fmla="*/ 2 w 110"/>
                <a:gd name="T17" fmla="*/ 1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34"/>
                <a:gd name="T29" fmla="*/ 110 w 11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34">
                  <a:moveTo>
                    <a:pt x="104" y="6"/>
                  </a:moveTo>
                  <a:lnTo>
                    <a:pt x="83" y="6"/>
                  </a:lnTo>
                  <a:lnTo>
                    <a:pt x="45" y="0"/>
                  </a:lnTo>
                  <a:lnTo>
                    <a:pt x="0" y="15"/>
                  </a:lnTo>
                  <a:lnTo>
                    <a:pt x="51" y="10"/>
                  </a:lnTo>
                  <a:lnTo>
                    <a:pt x="93" y="21"/>
                  </a:lnTo>
                  <a:lnTo>
                    <a:pt x="110" y="34"/>
                  </a:lnTo>
                  <a:lnTo>
                    <a:pt x="104" y="6"/>
                  </a:lnTo>
                  <a:close/>
                </a:path>
              </a:pathLst>
            </a:custGeom>
            <a:solidFill>
              <a:srgbClr val="000000"/>
            </a:solidFill>
            <a:ln w="9525">
              <a:noFill/>
              <a:round/>
              <a:headEnd/>
              <a:tailEnd/>
            </a:ln>
          </p:spPr>
          <p:txBody>
            <a:bodyPr/>
            <a:lstStyle/>
            <a:p>
              <a:endParaRPr lang="tr-TR"/>
            </a:p>
          </p:txBody>
        </p:sp>
        <p:sp>
          <p:nvSpPr>
            <p:cNvPr id="60594" name="Freeform 53"/>
            <p:cNvSpPr>
              <a:spLocks/>
            </p:cNvSpPr>
            <p:nvPr/>
          </p:nvSpPr>
          <p:spPr bwMode="auto">
            <a:xfrm>
              <a:off x="1714" y="1723"/>
              <a:ext cx="26" cy="36"/>
            </a:xfrm>
            <a:custGeom>
              <a:avLst/>
              <a:gdLst>
                <a:gd name="T0" fmla="*/ 0 w 51"/>
                <a:gd name="T1" fmla="*/ 0 h 72"/>
                <a:gd name="T2" fmla="*/ 1 w 51"/>
                <a:gd name="T3" fmla="*/ 1 h 72"/>
                <a:gd name="T4" fmla="*/ 1 w 51"/>
                <a:gd name="T5" fmla="*/ 1 h 72"/>
                <a:gd name="T6" fmla="*/ 1 w 51"/>
                <a:gd name="T7" fmla="*/ 1 h 72"/>
                <a:gd name="T8" fmla="*/ 0 w 51"/>
                <a:gd name="T9" fmla="*/ 0 h 72"/>
                <a:gd name="T10" fmla="*/ 0 w 51"/>
                <a:gd name="T11" fmla="*/ 0 h 72"/>
                <a:gd name="T12" fmla="*/ 0 60000 65536"/>
                <a:gd name="T13" fmla="*/ 0 60000 65536"/>
                <a:gd name="T14" fmla="*/ 0 60000 65536"/>
                <a:gd name="T15" fmla="*/ 0 60000 65536"/>
                <a:gd name="T16" fmla="*/ 0 60000 65536"/>
                <a:gd name="T17" fmla="*/ 0 60000 65536"/>
                <a:gd name="T18" fmla="*/ 0 w 51"/>
                <a:gd name="T19" fmla="*/ 0 h 72"/>
                <a:gd name="T20" fmla="*/ 51 w 51"/>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51" h="72">
                  <a:moveTo>
                    <a:pt x="0" y="0"/>
                  </a:moveTo>
                  <a:lnTo>
                    <a:pt x="24" y="67"/>
                  </a:lnTo>
                  <a:lnTo>
                    <a:pt x="51" y="72"/>
                  </a:lnTo>
                  <a:lnTo>
                    <a:pt x="34" y="53"/>
                  </a:lnTo>
                  <a:lnTo>
                    <a:pt x="0" y="0"/>
                  </a:lnTo>
                  <a:close/>
                </a:path>
              </a:pathLst>
            </a:custGeom>
            <a:solidFill>
              <a:srgbClr val="000000"/>
            </a:solidFill>
            <a:ln w="9525">
              <a:noFill/>
              <a:round/>
              <a:headEnd/>
              <a:tailEnd/>
            </a:ln>
          </p:spPr>
          <p:txBody>
            <a:bodyPr/>
            <a:lstStyle/>
            <a:p>
              <a:endParaRPr lang="tr-TR"/>
            </a:p>
          </p:txBody>
        </p:sp>
        <p:sp>
          <p:nvSpPr>
            <p:cNvPr id="60595" name="Freeform 54"/>
            <p:cNvSpPr>
              <a:spLocks/>
            </p:cNvSpPr>
            <p:nvPr/>
          </p:nvSpPr>
          <p:spPr bwMode="auto">
            <a:xfrm>
              <a:off x="1952" y="1221"/>
              <a:ext cx="34" cy="111"/>
            </a:xfrm>
            <a:custGeom>
              <a:avLst/>
              <a:gdLst>
                <a:gd name="T0" fmla="*/ 0 w 69"/>
                <a:gd name="T1" fmla="*/ 0 h 222"/>
                <a:gd name="T2" fmla="*/ 0 w 69"/>
                <a:gd name="T3" fmla="*/ 1 h 222"/>
                <a:gd name="T4" fmla="*/ 0 w 69"/>
                <a:gd name="T5" fmla="*/ 3 h 222"/>
                <a:gd name="T6" fmla="*/ 0 w 69"/>
                <a:gd name="T7" fmla="*/ 3 h 222"/>
                <a:gd name="T8" fmla="*/ 0 w 69"/>
                <a:gd name="T9" fmla="*/ 3 h 222"/>
                <a:gd name="T10" fmla="*/ 1 w 69"/>
                <a:gd name="T11" fmla="*/ 3 h 222"/>
                <a:gd name="T12" fmla="*/ 0 w 69"/>
                <a:gd name="T13" fmla="*/ 3 h 222"/>
                <a:gd name="T14" fmla="*/ 0 w 69"/>
                <a:gd name="T15" fmla="*/ 3 h 222"/>
                <a:gd name="T16" fmla="*/ 0 w 69"/>
                <a:gd name="T17" fmla="*/ 3 h 222"/>
                <a:gd name="T18" fmla="*/ 0 w 69"/>
                <a:gd name="T19" fmla="*/ 1 h 222"/>
                <a:gd name="T20" fmla="*/ 0 w 69"/>
                <a:gd name="T21" fmla="*/ 0 h 222"/>
                <a:gd name="T22" fmla="*/ 0 w 69"/>
                <a:gd name="T23" fmla="*/ 0 h 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222"/>
                <a:gd name="T38" fmla="*/ 69 w 69"/>
                <a:gd name="T39" fmla="*/ 222 h 2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222">
                  <a:moveTo>
                    <a:pt x="0" y="0"/>
                  </a:moveTo>
                  <a:lnTo>
                    <a:pt x="13" y="58"/>
                  </a:lnTo>
                  <a:lnTo>
                    <a:pt x="25" y="131"/>
                  </a:lnTo>
                  <a:lnTo>
                    <a:pt x="27" y="222"/>
                  </a:lnTo>
                  <a:lnTo>
                    <a:pt x="57" y="222"/>
                  </a:lnTo>
                  <a:lnTo>
                    <a:pt x="69" y="214"/>
                  </a:lnTo>
                  <a:lnTo>
                    <a:pt x="48" y="205"/>
                  </a:lnTo>
                  <a:lnTo>
                    <a:pt x="55" y="193"/>
                  </a:lnTo>
                  <a:lnTo>
                    <a:pt x="48" y="150"/>
                  </a:lnTo>
                  <a:lnTo>
                    <a:pt x="27" y="47"/>
                  </a:lnTo>
                  <a:lnTo>
                    <a:pt x="0" y="0"/>
                  </a:lnTo>
                  <a:close/>
                </a:path>
              </a:pathLst>
            </a:custGeom>
            <a:solidFill>
              <a:srgbClr val="000000"/>
            </a:solidFill>
            <a:ln w="9525">
              <a:noFill/>
              <a:round/>
              <a:headEnd/>
              <a:tailEnd/>
            </a:ln>
          </p:spPr>
          <p:txBody>
            <a:bodyPr/>
            <a:lstStyle/>
            <a:p>
              <a:endParaRPr lang="tr-TR"/>
            </a:p>
          </p:txBody>
        </p:sp>
        <p:sp>
          <p:nvSpPr>
            <p:cNvPr id="60596" name="Freeform 55"/>
            <p:cNvSpPr>
              <a:spLocks/>
            </p:cNvSpPr>
            <p:nvPr/>
          </p:nvSpPr>
          <p:spPr bwMode="auto">
            <a:xfrm>
              <a:off x="1729" y="1533"/>
              <a:ext cx="36" cy="9"/>
            </a:xfrm>
            <a:custGeom>
              <a:avLst/>
              <a:gdLst>
                <a:gd name="T0" fmla="*/ 1 w 73"/>
                <a:gd name="T1" fmla="*/ 0 h 17"/>
                <a:gd name="T2" fmla="*/ 0 w 73"/>
                <a:gd name="T3" fmla="*/ 1 h 17"/>
                <a:gd name="T4" fmla="*/ 0 w 73"/>
                <a:gd name="T5" fmla="*/ 1 h 17"/>
                <a:gd name="T6" fmla="*/ 0 w 73"/>
                <a:gd name="T7" fmla="*/ 1 h 17"/>
                <a:gd name="T8" fmla="*/ 1 w 73"/>
                <a:gd name="T9" fmla="*/ 1 h 17"/>
                <a:gd name="T10" fmla="*/ 1 w 73"/>
                <a:gd name="T11" fmla="*/ 0 h 17"/>
                <a:gd name="T12" fmla="*/ 1 w 73"/>
                <a:gd name="T13" fmla="*/ 0 h 17"/>
                <a:gd name="T14" fmla="*/ 0 60000 65536"/>
                <a:gd name="T15" fmla="*/ 0 60000 65536"/>
                <a:gd name="T16" fmla="*/ 0 60000 65536"/>
                <a:gd name="T17" fmla="*/ 0 60000 65536"/>
                <a:gd name="T18" fmla="*/ 0 60000 65536"/>
                <a:gd name="T19" fmla="*/ 0 60000 65536"/>
                <a:gd name="T20" fmla="*/ 0 60000 65536"/>
                <a:gd name="T21" fmla="*/ 0 w 73"/>
                <a:gd name="T22" fmla="*/ 0 h 17"/>
                <a:gd name="T23" fmla="*/ 73 w 7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17">
                  <a:moveTo>
                    <a:pt x="71" y="0"/>
                  </a:moveTo>
                  <a:lnTo>
                    <a:pt x="40" y="4"/>
                  </a:lnTo>
                  <a:lnTo>
                    <a:pt x="0" y="2"/>
                  </a:lnTo>
                  <a:lnTo>
                    <a:pt x="31" y="13"/>
                  </a:lnTo>
                  <a:lnTo>
                    <a:pt x="73" y="17"/>
                  </a:lnTo>
                  <a:lnTo>
                    <a:pt x="71" y="0"/>
                  </a:lnTo>
                  <a:close/>
                </a:path>
              </a:pathLst>
            </a:custGeom>
            <a:solidFill>
              <a:srgbClr val="000000"/>
            </a:solidFill>
            <a:ln w="9525">
              <a:noFill/>
              <a:round/>
              <a:headEnd/>
              <a:tailEnd/>
            </a:ln>
          </p:spPr>
          <p:txBody>
            <a:bodyPr/>
            <a:lstStyle/>
            <a:p>
              <a:endParaRPr lang="tr-TR"/>
            </a:p>
          </p:txBody>
        </p:sp>
        <p:sp>
          <p:nvSpPr>
            <p:cNvPr id="60597" name="Freeform 56"/>
            <p:cNvSpPr>
              <a:spLocks/>
            </p:cNvSpPr>
            <p:nvPr/>
          </p:nvSpPr>
          <p:spPr bwMode="auto">
            <a:xfrm>
              <a:off x="1645" y="1295"/>
              <a:ext cx="232" cy="167"/>
            </a:xfrm>
            <a:custGeom>
              <a:avLst/>
              <a:gdLst>
                <a:gd name="T0" fmla="*/ 1 w 464"/>
                <a:gd name="T1" fmla="*/ 1 h 334"/>
                <a:gd name="T2" fmla="*/ 2 w 464"/>
                <a:gd name="T3" fmla="*/ 1 h 334"/>
                <a:gd name="T4" fmla="*/ 3 w 464"/>
                <a:gd name="T5" fmla="*/ 1 h 334"/>
                <a:gd name="T6" fmla="*/ 4 w 464"/>
                <a:gd name="T7" fmla="*/ 1 h 334"/>
                <a:gd name="T8" fmla="*/ 5 w 464"/>
                <a:gd name="T9" fmla="*/ 0 h 334"/>
                <a:gd name="T10" fmla="*/ 6 w 464"/>
                <a:gd name="T11" fmla="*/ 1 h 334"/>
                <a:gd name="T12" fmla="*/ 7 w 464"/>
                <a:gd name="T13" fmla="*/ 1 h 334"/>
                <a:gd name="T14" fmla="*/ 7 w 464"/>
                <a:gd name="T15" fmla="*/ 1 h 334"/>
                <a:gd name="T16" fmla="*/ 7 w 464"/>
                <a:gd name="T17" fmla="*/ 3 h 334"/>
                <a:gd name="T18" fmla="*/ 7 w 464"/>
                <a:gd name="T19" fmla="*/ 3 h 334"/>
                <a:gd name="T20" fmla="*/ 7 w 464"/>
                <a:gd name="T21" fmla="*/ 3 h 334"/>
                <a:gd name="T22" fmla="*/ 7 w 464"/>
                <a:gd name="T23" fmla="*/ 3 h 334"/>
                <a:gd name="T24" fmla="*/ 6 w 464"/>
                <a:gd name="T25" fmla="*/ 3 h 334"/>
                <a:gd name="T26" fmla="*/ 5 w 464"/>
                <a:gd name="T27" fmla="*/ 3 h 334"/>
                <a:gd name="T28" fmla="*/ 5 w 464"/>
                <a:gd name="T29" fmla="*/ 5 h 334"/>
                <a:gd name="T30" fmla="*/ 5 w 464"/>
                <a:gd name="T31" fmla="*/ 5 h 334"/>
                <a:gd name="T32" fmla="*/ 3 w 464"/>
                <a:gd name="T33" fmla="*/ 5 h 334"/>
                <a:gd name="T34" fmla="*/ 1 w 464"/>
                <a:gd name="T35" fmla="*/ 5 h 334"/>
                <a:gd name="T36" fmla="*/ 2 w 464"/>
                <a:gd name="T37" fmla="*/ 3 h 334"/>
                <a:gd name="T38" fmla="*/ 0 w 464"/>
                <a:gd name="T39" fmla="*/ 1 h 334"/>
                <a:gd name="T40" fmla="*/ 1 w 464"/>
                <a:gd name="T41" fmla="*/ 1 h 334"/>
                <a:gd name="T42" fmla="*/ 1 w 464"/>
                <a:gd name="T43" fmla="*/ 1 h 3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4"/>
                <a:gd name="T67" fmla="*/ 0 h 334"/>
                <a:gd name="T68" fmla="*/ 464 w 464"/>
                <a:gd name="T69" fmla="*/ 334 h 3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4" h="334">
                  <a:moveTo>
                    <a:pt x="46" y="55"/>
                  </a:moveTo>
                  <a:lnTo>
                    <a:pt x="80" y="45"/>
                  </a:lnTo>
                  <a:lnTo>
                    <a:pt x="156" y="25"/>
                  </a:lnTo>
                  <a:lnTo>
                    <a:pt x="238" y="6"/>
                  </a:lnTo>
                  <a:lnTo>
                    <a:pt x="287" y="0"/>
                  </a:lnTo>
                  <a:lnTo>
                    <a:pt x="373" y="26"/>
                  </a:lnTo>
                  <a:lnTo>
                    <a:pt x="435" y="45"/>
                  </a:lnTo>
                  <a:lnTo>
                    <a:pt x="464" y="97"/>
                  </a:lnTo>
                  <a:lnTo>
                    <a:pt x="460" y="139"/>
                  </a:lnTo>
                  <a:lnTo>
                    <a:pt x="452" y="177"/>
                  </a:lnTo>
                  <a:lnTo>
                    <a:pt x="435" y="209"/>
                  </a:lnTo>
                  <a:lnTo>
                    <a:pt x="401" y="224"/>
                  </a:lnTo>
                  <a:lnTo>
                    <a:pt x="355" y="224"/>
                  </a:lnTo>
                  <a:lnTo>
                    <a:pt x="298" y="209"/>
                  </a:lnTo>
                  <a:lnTo>
                    <a:pt x="295" y="304"/>
                  </a:lnTo>
                  <a:lnTo>
                    <a:pt x="260" y="334"/>
                  </a:lnTo>
                  <a:lnTo>
                    <a:pt x="173" y="310"/>
                  </a:lnTo>
                  <a:lnTo>
                    <a:pt x="53" y="325"/>
                  </a:lnTo>
                  <a:lnTo>
                    <a:pt x="67" y="201"/>
                  </a:lnTo>
                  <a:lnTo>
                    <a:pt x="0" y="106"/>
                  </a:lnTo>
                  <a:lnTo>
                    <a:pt x="46" y="55"/>
                  </a:lnTo>
                  <a:close/>
                </a:path>
              </a:pathLst>
            </a:custGeom>
            <a:solidFill>
              <a:srgbClr val="FFB5A8"/>
            </a:solidFill>
            <a:ln w="9525">
              <a:noFill/>
              <a:round/>
              <a:headEnd/>
              <a:tailEnd/>
            </a:ln>
          </p:spPr>
          <p:txBody>
            <a:bodyPr/>
            <a:lstStyle/>
            <a:p>
              <a:endParaRPr lang="tr-TR"/>
            </a:p>
          </p:txBody>
        </p:sp>
        <p:sp>
          <p:nvSpPr>
            <p:cNvPr id="60598" name="Freeform 57"/>
            <p:cNvSpPr>
              <a:spLocks/>
            </p:cNvSpPr>
            <p:nvPr/>
          </p:nvSpPr>
          <p:spPr bwMode="auto">
            <a:xfrm>
              <a:off x="1573" y="1447"/>
              <a:ext cx="202" cy="208"/>
            </a:xfrm>
            <a:custGeom>
              <a:avLst/>
              <a:gdLst>
                <a:gd name="T0" fmla="*/ 2 w 405"/>
                <a:gd name="T1" fmla="*/ 1 h 416"/>
                <a:gd name="T2" fmla="*/ 1 w 405"/>
                <a:gd name="T3" fmla="*/ 1 h 416"/>
                <a:gd name="T4" fmla="*/ 1 w 405"/>
                <a:gd name="T5" fmla="*/ 1 h 416"/>
                <a:gd name="T6" fmla="*/ 1 w 405"/>
                <a:gd name="T7" fmla="*/ 0 h 416"/>
                <a:gd name="T8" fmla="*/ 0 w 405"/>
                <a:gd name="T9" fmla="*/ 0 h 416"/>
                <a:gd name="T10" fmla="*/ 0 w 405"/>
                <a:gd name="T11" fmla="*/ 1 h 416"/>
                <a:gd name="T12" fmla="*/ 0 w 405"/>
                <a:gd name="T13" fmla="*/ 3 h 416"/>
                <a:gd name="T14" fmla="*/ 0 w 405"/>
                <a:gd name="T15" fmla="*/ 3 h 416"/>
                <a:gd name="T16" fmla="*/ 1 w 405"/>
                <a:gd name="T17" fmla="*/ 5 h 416"/>
                <a:gd name="T18" fmla="*/ 2 w 405"/>
                <a:gd name="T19" fmla="*/ 7 h 416"/>
                <a:gd name="T20" fmla="*/ 2 w 405"/>
                <a:gd name="T21" fmla="*/ 7 h 416"/>
                <a:gd name="T22" fmla="*/ 3 w 405"/>
                <a:gd name="T23" fmla="*/ 7 h 416"/>
                <a:gd name="T24" fmla="*/ 4 w 405"/>
                <a:gd name="T25" fmla="*/ 7 h 416"/>
                <a:gd name="T26" fmla="*/ 4 w 405"/>
                <a:gd name="T27" fmla="*/ 6 h 416"/>
                <a:gd name="T28" fmla="*/ 5 w 405"/>
                <a:gd name="T29" fmla="*/ 6 h 416"/>
                <a:gd name="T30" fmla="*/ 5 w 405"/>
                <a:gd name="T31" fmla="*/ 5 h 416"/>
                <a:gd name="T32" fmla="*/ 6 w 405"/>
                <a:gd name="T33" fmla="*/ 5 h 416"/>
                <a:gd name="T34" fmla="*/ 6 w 405"/>
                <a:gd name="T35" fmla="*/ 4 h 416"/>
                <a:gd name="T36" fmla="*/ 6 w 405"/>
                <a:gd name="T37" fmla="*/ 3 h 416"/>
                <a:gd name="T38" fmla="*/ 4 w 405"/>
                <a:gd name="T39" fmla="*/ 5 h 416"/>
                <a:gd name="T40" fmla="*/ 3 w 405"/>
                <a:gd name="T41" fmla="*/ 5 h 416"/>
                <a:gd name="T42" fmla="*/ 3 w 405"/>
                <a:gd name="T43" fmla="*/ 5 h 416"/>
                <a:gd name="T44" fmla="*/ 3 w 405"/>
                <a:gd name="T45" fmla="*/ 5 h 416"/>
                <a:gd name="T46" fmla="*/ 4 w 405"/>
                <a:gd name="T47" fmla="*/ 4 h 416"/>
                <a:gd name="T48" fmla="*/ 4 w 405"/>
                <a:gd name="T49" fmla="*/ 3 h 416"/>
                <a:gd name="T50" fmla="*/ 3 w 405"/>
                <a:gd name="T51" fmla="*/ 3 h 416"/>
                <a:gd name="T52" fmla="*/ 3 w 405"/>
                <a:gd name="T53" fmla="*/ 3 h 416"/>
                <a:gd name="T54" fmla="*/ 2 w 405"/>
                <a:gd name="T55" fmla="*/ 2 h 416"/>
                <a:gd name="T56" fmla="*/ 3 w 405"/>
                <a:gd name="T57" fmla="*/ 2 h 416"/>
                <a:gd name="T58" fmla="*/ 3 w 405"/>
                <a:gd name="T59" fmla="*/ 1 h 416"/>
                <a:gd name="T60" fmla="*/ 3 w 405"/>
                <a:gd name="T61" fmla="*/ 1 h 416"/>
                <a:gd name="T62" fmla="*/ 3 w 405"/>
                <a:gd name="T63" fmla="*/ 1 h 416"/>
                <a:gd name="T64" fmla="*/ 2 w 405"/>
                <a:gd name="T65" fmla="*/ 1 h 416"/>
                <a:gd name="T66" fmla="*/ 2 w 405"/>
                <a:gd name="T67" fmla="*/ 1 h 4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416"/>
                <a:gd name="T104" fmla="*/ 405 w 405"/>
                <a:gd name="T105" fmla="*/ 416 h 4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416">
                  <a:moveTo>
                    <a:pt x="173" y="51"/>
                  </a:moveTo>
                  <a:lnTo>
                    <a:pt x="120" y="30"/>
                  </a:lnTo>
                  <a:lnTo>
                    <a:pt x="94" y="11"/>
                  </a:lnTo>
                  <a:lnTo>
                    <a:pt x="71" y="0"/>
                  </a:lnTo>
                  <a:lnTo>
                    <a:pt x="50" y="0"/>
                  </a:lnTo>
                  <a:lnTo>
                    <a:pt x="4" y="40"/>
                  </a:lnTo>
                  <a:lnTo>
                    <a:pt x="0" y="146"/>
                  </a:lnTo>
                  <a:lnTo>
                    <a:pt x="29" y="232"/>
                  </a:lnTo>
                  <a:lnTo>
                    <a:pt x="78" y="306"/>
                  </a:lnTo>
                  <a:lnTo>
                    <a:pt x="130" y="392"/>
                  </a:lnTo>
                  <a:lnTo>
                    <a:pt x="166" y="416"/>
                  </a:lnTo>
                  <a:lnTo>
                    <a:pt x="223" y="412"/>
                  </a:lnTo>
                  <a:lnTo>
                    <a:pt x="269" y="392"/>
                  </a:lnTo>
                  <a:lnTo>
                    <a:pt x="310" y="350"/>
                  </a:lnTo>
                  <a:lnTo>
                    <a:pt x="339" y="321"/>
                  </a:lnTo>
                  <a:lnTo>
                    <a:pt x="377" y="298"/>
                  </a:lnTo>
                  <a:lnTo>
                    <a:pt x="392" y="268"/>
                  </a:lnTo>
                  <a:lnTo>
                    <a:pt x="405" y="249"/>
                  </a:lnTo>
                  <a:lnTo>
                    <a:pt x="394" y="232"/>
                  </a:lnTo>
                  <a:lnTo>
                    <a:pt x="293" y="279"/>
                  </a:lnTo>
                  <a:lnTo>
                    <a:pt x="244" y="291"/>
                  </a:lnTo>
                  <a:lnTo>
                    <a:pt x="215" y="283"/>
                  </a:lnTo>
                  <a:lnTo>
                    <a:pt x="246" y="272"/>
                  </a:lnTo>
                  <a:lnTo>
                    <a:pt x="278" y="241"/>
                  </a:lnTo>
                  <a:lnTo>
                    <a:pt x="270" y="228"/>
                  </a:lnTo>
                  <a:lnTo>
                    <a:pt x="236" y="196"/>
                  </a:lnTo>
                  <a:lnTo>
                    <a:pt x="192" y="139"/>
                  </a:lnTo>
                  <a:lnTo>
                    <a:pt x="177" y="120"/>
                  </a:lnTo>
                  <a:lnTo>
                    <a:pt x="194" y="80"/>
                  </a:lnTo>
                  <a:lnTo>
                    <a:pt x="217" y="47"/>
                  </a:lnTo>
                  <a:lnTo>
                    <a:pt x="229" y="17"/>
                  </a:lnTo>
                  <a:lnTo>
                    <a:pt x="208" y="30"/>
                  </a:lnTo>
                  <a:lnTo>
                    <a:pt x="173" y="51"/>
                  </a:lnTo>
                  <a:close/>
                </a:path>
              </a:pathLst>
            </a:custGeom>
            <a:solidFill>
              <a:srgbClr val="FFB5A8"/>
            </a:solidFill>
            <a:ln w="9525">
              <a:noFill/>
              <a:round/>
              <a:headEnd/>
              <a:tailEnd/>
            </a:ln>
          </p:spPr>
          <p:txBody>
            <a:bodyPr/>
            <a:lstStyle/>
            <a:p>
              <a:endParaRPr lang="tr-TR"/>
            </a:p>
          </p:txBody>
        </p:sp>
        <p:sp>
          <p:nvSpPr>
            <p:cNvPr id="60599" name="Freeform 58"/>
            <p:cNvSpPr>
              <a:spLocks/>
            </p:cNvSpPr>
            <p:nvPr/>
          </p:nvSpPr>
          <p:spPr bwMode="auto">
            <a:xfrm>
              <a:off x="1688" y="1720"/>
              <a:ext cx="30" cy="23"/>
            </a:xfrm>
            <a:custGeom>
              <a:avLst/>
              <a:gdLst>
                <a:gd name="T0" fmla="*/ 1 w 60"/>
                <a:gd name="T1" fmla="*/ 0 h 46"/>
                <a:gd name="T2" fmla="*/ 0 w 60"/>
                <a:gd name="T3" fmla="*/ 1 h 46"/>
                <a:gd name="T4" fmla="*/ 1 w 60"/>
                <a:gd name="T5" fmla="*/ 1 h 46"/>
                <a:gd name="T6" fmla="*/ 1 w 60"/>
                <a:gd name="T7" fmla="*/ 1 h 46"/>
                <a:gd name="T8" fmla="*/ 1 w 60"/>
                <a:gd name="T9" fmla="*/ 1 h 46"/>
                <a:gd name="T10" fmla="*/ 1 w 60"/>
                <a:gd name="T11" fmla="*/ 1 h 46"/>
                <a:gd name="T12" fmla="*/ 1 w 60"/>
                <a:gd name="T13" fmla="*/ 1 h 46"/>
                <a:gd name="T14" fmla="*/ 1 w 60"/>
                <a:gd name="T15" fmla="*/ 1 h 46"/>
                <a:gd name="T16" fmla="*/ 1 w 60"/>
                <a:gd name="T17" fmla="*/ 0 h 46"/>
                <a:gd name="T18" fmla="*/ 1 w 60"/>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6"/>
                <a:gd name="T32" fmla="*/ 60 w 60"/>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6">
                  <a:moveTo>
                    <a:pt x="24" y="0"/>
                  </a:moveTo>
                  <a:lnTo>
                    <a:pt x="0" y="12"/>
                  </a:lnTo>
                  <a:lnTo>
                    <a:pt x="17" y="25"/>
                  </a:lnTo>
                  <a:lnTo>
                    <a:pt x="36" y="33"/>
                  </a:lnTo>
                  <a:lnTo>
                    <a:pt x="9" y="46"/>
                  </a:lnTo>
                  <a:lnTo>
                    <a:pt x="58" y="35"/>
                  </a:lnTo>
                  <a:lnTo>
                    <a:pt x="60" y="16"/>
                  </a:lnTo>
                  <a:lnTo>
                    <a:pt x="47" y="2"/>
                  </a:lnTo>
                  <a:lnTo>
                    <a:pt x="24" y="0"/>
                  </a:lnTo>
                  <a:close/>
                </a:path>
              </a:pathLst>
            </a:custGeom>
            <a:solidFill>
              <a:srgbClr val="FFD6C9"/>
            </a:solidFill>
            <a:ln w="9525">
              <a:noFill/>
              <a:round/>
              <a:headEnd/>
              <a:tailEnd/>
            </a:ln>
          </p:spPr>
          <p:txBody>
            <a:bodyPr/>
            <a:lstStyle/>
            <a:p>
              <a:endParaRPr lang="tr-TR"/>
            </a:p>
          </p:txBody>
        </p:sp>
        <p:sp>
          <p:nvSpPr>
            <p:cNvPr id="60600" name="Freeform 59"/>
            <p:cNvSpPr>
              <a:spLocks/>
            </p:cNvSpPr>
            <p:nvPr/>
          </p:nvSpPr>
          <p:spPr bwMode="auto">
            <a:xfrm>
              <a:off x="1678" y="1770"/>
              <a:ext cx="57" cy="22"/>
            </a:xfrm>
            <a:custGeom>
              <a:avLst/>
              <a:gdLst>
                <a:gd name="T0" fmla="*/ 1 w 114"/>
                <a:gd name="T1" fmla="*/ 1 h 44"/>
                <a:gd name="T2" fmla="*/ 2 w 114"/>
                <a:gd name="T3" fmla="*/ 0 h 44"/>
                <a:gd name="T4" fmla="*/ 2 w 114"/>
                <a:gd name="T5" fmla="*/ 1 h 44"/>
                <a:gd name="T6" fmla="*/ 2 w 114"/>
                <a:gd name="T7" fmla="*/ 1 h 44"/>
                <a:gd name="T8" fmla="*/ 1 w 114"/>
                <a:gd name="T9" fmla="*/ 1 h 44"/>
                <a:gd name="T10" fmla="*/ 0 w 114"/>
                <a:gd name="T11" fmla="*/ 1 h 44"/>
                <a:gd name="T12" fmla="*/ 1 w 114"/>
                <a:gd name="T13" fmla="*/ 1 h 44"/>
                <a:gd name="T14" fmla="*/ 1 w 114"/>
                <a:gd name="T15" fmla="*/ 1 h 44"/>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44"/>
                <a:gd name="T26" fmla="*/ 114 w 114"/>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44">
                  <a:moveTo>
                    <a:pt x="9" y="4"/>
                  </a:moveTo>
                  <a:lnTo>
                    <a:pt x="68" y="0"/>
                  </a:lnTo>
                  <a:lnTo>
                    <a:pt x="114" y="10"/>
                  </a:lnTo>
                  <a:lnTo>
                    <a:pt x="104" y="44"/>
                  </a:lnTo>
                  <a:lnTo>
                    <a:pt x="24" y="31"/>
                  </a:lnTo>
                  <a:lnTo>
                    <a:pt x="0" y="19"/>
                  </a:lnTo>
                  <a:lnTo>
                    <a:pt x="9" y="4"/>
                  </a:lnTo>
                  <a:close/>
                </a:path>
              </a:pathLst>
            </a:custGeom>
            <a:solidFill>
              <a:srgbClr val="FFC4B8"/>
            </a:solidFill>
            <a:ln w="9525">
              <a:noFill/>
              <a:round/>
              <a:headEnd/>
              <a:tailEnd/>
            </a:ln>
          </p:spPr>
          <p:txBody>
            <a:bodyPr/>
            <a:lstStyle/>
            <a:p>
              <a:endParaRPr lang="tr-TR"/>
            </a:p>
          </p:txBody>
        </p:sp>
        <p:sp>
          <p:nvSpPr>
            <p:cNvPr id="60601" name="Freeform 60"/>
            <p:cNvSpPr>
              <a:spLocks/>
            </p:cNvSpPr>
            <p:nvPr/>
          </p:nvSpPr>
          <p:spPr bwMode="auto">
            <a:xfrm>
              <a:off x="1761" y="1541"/>
              <a:ext cx="76" cy="115"/>
            </a:xfrm>
            <a:custGeom>
              <a:avLst/>
              <a:gdLst>
                <a:gd name="T0" fmla="*/ 2 w 152"/>
                <a:gd name="T1" fmla="*/ 0 h 230"/>
                <a:gd name="T2" fmla="*/ 1 w 152"/>
                <a:gd name="T3" fmla="*/ 1 h 230"/>
                <a:gd name="T4" fmla="*/ 1 w 152"/>
                <a:gd name="T5" fmla="*/ 1 h 230"/>
                <a:gd name="T6" fmla="*/ 1 w 152"/>
                <a:gd name="T7" fmla="*/ 2 h 230"/>
                <a:gd name="T8" fmla="*/ 1 w 152"/>
                <a:gd name="T9" fmla="*/ 3 h 230"/>
                <a:gd name="T10" fmla="*/ 1 w 152"/>
                <a:gd name="T11" fmla="*/ 3 h 230"/>
                <a:gd name="T12" fmla="*/ 1 w 152"/>
                <a:gd name="T13" fmla="*/ 3 h 230"/>
                <a:gd name="T14" fmla="*/ 0 w 152"/>
                <a:gd name="T15" fmla="*/ 4 h 230"/>
                <a:gd name="T16" fmla="*/ 1 w 152"/>
                <a:gd name="T17" fmla="*/ 4 h 230"/>
                <a:gd name="T18" fmla="*/ 1 w 152"/>
                <a:gd name="T19" fmla="*/ 4 h 230"/>
                <a:gd name="T20" fmla="*/ 1 w 152"/>
                <a:gd name="T21" fmla="*/ 4 h 230"/>
                <a:gd name="T22" fmla="*/ 2 w 152"/>
                <a:gd name="T23" fmla="*/ 4 h 230"/>
                <a:gd name="T24" fmla="*/ 2 w 152"/>
                <a:gd name="T25" fmla="*/ 3 h 230"/>
                <a:gd name="T26" fmla="*/ 2 w 152"/>
                <a:gd name="T27" fmla="*/ 1 h 230"/>
                <a:gd name="T28" fmla="*/ 2 w 152"/>
                <a:gd name="T29" fmla="*/ 0 h 230"/>
                <a:gd name="T30" fmla="*/ 2 w 152"/>
                <a:gd name="T31" fmla="*/ 0 h 2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230"/>
                <a:gd name="T50" fmla="*/ 152 w 152"/>
                <a:gd name="T51" fmla="*/ 230 h 2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230">
                  <a:moveTo>
                    <a:pt x="141" y="0"/>
                  </a:moveTo>
                  <a:lnTo>
                    <a:pt x="82" y="19"/>
                  </a:lnTo>
                  <a:lnTo>
                    <a:pt x="74" y="57"/>
                  </a:lnTo>
                  <a:lnTo>
                    <a:pt x="42" y="78"/>
                  </a:lnTo>
                  <a:lnTo>
                    <a:pt x="46" y="141"/>
                  </a:lnTo>
                  <a:lnTo>
                    <a:pt x="51" y="156"/>
                  </a:lnTo>
                  <a:lnTo>
                    <a:pt x="6" y="167"/>
                  </a:lnTo>
                  <a:lnTo>
                    <a:pt x="0" y="198"/>
                  </a:lnTo>
                  <a:lnTo>
                    <a:pt x="13" y="213"/>
                  </a:lnTo>
                  <a:lnTo>
                    <a:pt x="40" y="219"/>
                  </a:lnTo>
                  <a:lnTo>
                    <a:pt x="70" y="228"/>
                  </a:lnTo>
                  <a:lnTo>
                    <a:pt x="137" y="230"/>
                  </a:lnTo>
                  <a:lnTo>
                    <a:pt x="152" y="148"/>
                  </a:lnTo>
                  <a:lnTo>
                    <a:pt x="143" y="46"/>
                  </a:lnTo>
                  <a:lnTo>
                    <a:pt x="141" y="0"/>
                  </a:lnTo>
                  <a:close/>
                </a:path>
              </a:pathLst>
            </a:custGeom>
            <a:solidFill>
              <a:srgbClr val="FFB5A8"/>
            </a:solidFill>
            <a:ln w="9525">
              <a:noFill/>
              <a:round/>
              <a:headEnd/>
              <a:tailEnd/>
            </a:ln>
          </p:spPr>
          <p:txBody>
            <a:bodyPr/>
            <a:lstStyle/>
            <a:p>
              <a:endParaRPr lang="tr-TR"/>
            </a:p>
          </p:txBody>
        </p:sp>
        <p:sp>
          <p:nvSpPr>
            <p:cNvPr id="60602" name="Freeform 61"/>
            <p:cNvSpPr>
              <a:spLocks/>
            </p:cNvSpPr>
            <p:nvPr/>
          </p:nvSpPr>
          <p:spPr bwMode="auto">
            <a:xfrm>
              <a:off x="1531" y="1529"/>
              <a:ext cx="63" cy="166"/>
            </a:xfrm>
            <a:custGeom>
              <a:avLst/>
              <a:gdLst>
                <a:gd name="T0" fmla="*/ 1 w 125"/>
                <a:gd name="T1" fmla="*/ 0 h 333"/>
                <a:gd name="T2" fmla="*/ 0 w 125"/>
                <a:gd name="T3" fmla="*/ 2 h 333"/>
                <a:gd name="T4" fmla="*/ 1 w 125"/>
                <a:gd name="T5" fmla="*/ 4 h 333"/>
                <a:gd name="T6" fmla="*/ 1 w 125"/>
                <a:gd name="T7" fmla="*/ 4 h 333"/>
                <a:gd name="T8" fmla="*/ 2 w 125"/>
                <a:gd name="T9" fmla="*/ 5 h 333"/>
                <a:gd name="T10" fmla="*/ 2 w 125"/>
                <a:gd name="T11" fmla="*/ 5 h 333"/>
                <a:gd name="T12" fmla="*/ 2 w 125"/>
                <a:gd name="T13" fmla="*/ 4 h 333"/>
                <a:gd name="T14" fmla="*/ 2 w 125"/>
                <a:gd name="T15" fmla="*/ 2 h 333"/>
                <a:gd name="T16" fmla="*/ 2 w 125"/>
                <a:gd name="T17" fmla="*/ 1 h 333"/>
                <a:gd name="T18" fmla="*/ 1 w 125"/>
                <a:gd name="T19" fmla="*/ 0 h 333"/>
                <a:gd name="T20" fmla="*/ 1 w 125"/>
                <a:gd name="T21" fmla="*/ 0 h 333"/>
                <a:gd name="T22" fmla="*/ 1 w 125"/>
                <a:gd name="T23" fmla="*/ 0 h 333"/>
                <a:gd name="T24" fmla="*/ 1 w 125"/>
                <a:gd name="T25" fmla="*/ 0 h 3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333"/>
                <a:gd name="T41" fmla="*/ 125 w 125"/>
                <a:gd name="T42" fmla="*/ 333 h 3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333">
                  <a:moveTo>
                    <a:pt x="6" y="6"/>
                  </a:moveTo>
                  <a:lnTo>
                    <a:pt x="0" y="183"/>
                  </a:lnTo>
                  <a:lnTo>
                    <a:pt x="32" y="268"/>
                  </a:lnTo>
                  <a:lnTo>
                    <a:pt x="55" y="305"/>
                  </a:lnTo>
                  <a:lnTo>
                    <a:pt x="87" y="331"/>
                  </a:lnTo>
                  <a:lnTo>
                    <a:pt x="125" y="333"/>
                  </a:lnTo>
                  <a:lnTo>
                    <a:pt x="116" y="261"/>
                  </a:lnTo>
                  <a:lnTo>
                    <a:pt x="104" y="170"/>
                  </a:lnTo>
                  <a:lnTo>
                    <a:pt x="80" y="107"/>
                  </a:lnTo>
                  <a:lnTo>
                    <a:pt x="49" y="38"/>
                  </a:lnTo>
                  <a:lnTo>
                    <a:pt x="42" y="0"/>
                  </a:lnTo>
                  <a:lnTo>
                    <a:pt x="6" y="6"/>
                  </a:lnTo>
                  <a:close/>
                </a:path>
              </a:pathLst>
            </a:custGeom>
            <a:solidFill>
              <a:srgbClr val="FFB5A8"/>
            </a:solidFill>
            <a:ln w="9525">
              <a:noFill/>
              <a:round/>
              <a:headEnd/>
              <a:tailEnd/>
            </a:ln>
          </p:spPr>
          <p:txBody>
            <a:bodyPr/>
            <a:lstStyle/>
            <a:p>
              <a:endParaRPr lang="tr-TR"/>
            </a:p>
          </p:txBody>
        </p:sp>
        <p:sp>
          <p:nvSpPr>
            <p:cNvPr id="60603" name="Freeform 62"/>
            <p:cNvSpPr>
              <a:spLocks/>
            </p:cNvSpPr>
            <p:nvPr/>
          </p:nvSpPr>
          <p:spPr bwMode="auto">
            <a:xfrm>
              <a:off x="1681" y="1492"/>
              <a:ext cx="98" cy="57"/>
            </a:xfrm>
            <a:custGeom>
              <a:avLst/>
              <a:gdLst>
                <a:gd name="T0" fmla="*/ 1 w 196"/>
                <a:gd name="T1" fmla="*/ 1 h 114"/>
                <a:gd name="T2" fmla="*/ 1 w 196"/>
                <a:gd name="T3" fmla="*/ 1 h 114"/>
                <a:gd name="T4" fmla="*/ 2 w 196"/>
                <a:gd name="T5" fmla="*/ 1 h 114"/>
                <a:gd name="T6" fmla="*/ 2 w 196"/>
                <a:gd name="T7" fmla="*/ 1 h 114"/>
                <a:gd name="T8" fmla="*/ 2 w 196"/>
                <a:gd name="T9" fmla="*/ 2 h 114"/>
                <a:gd name="T10" fmla="*/ 3 w 196"/>
                <a:gd name="T11" fmla="*/ 2 h 114"/>
                <a:gd name="T12" fmla="*/ 3 w 196"/>
                <a:gd name="T13" fmla="*/ 1 h 114"/>
                <a:gd name="T14" fmla="*/ 3 w 196"/>
                <a:gd name="T15" fmla="*/ 1 h 114"/>
                <a:gd name="T16" fmla="*/ 3 w 196"/>
                <a:gd name="T17" fmla="*/ 2 h 114"/>
                <a:gd name="T18" fmla="*/ 3 w 196"/>
                <a:gd name="T19" fmla="*/ 2 h 114"/>
                <a:gd name="T20" fmla="*/ 3 w 196"/>
                <a:gd name="T21" fmla="*/ 2 h 114"/>
                <a:gd name="T22" fmla="*/ 3 w 196"/>
                <a:gd name="T23" fmla="*/ 2 h 114"/>
                <a:gd name="T24" fmla="*/ 3 w 196"/>
                <a:gd name="T25" fmla="*/ 1 h 114"/>
                <a:gd name="T26" fmla="*/ 3 w 196"/>
                <a:gd name="T27" fmla="*/ 1 h 114"/>
                <a:gd name="T28" fmla="*/ 3 w 196"/>
                <a:gd name="T29" fmla="*/ 1 h 114"/>
                <a:gd name="T30" fmla="*/ 2 w 196"/>
                <a:gd name="T31" fmla="*/ 1 h 114"/>
                <a:gd name="T32" fmla="*/ 1 w 196"/>
                <a:gd name="T33" fmla="*/ 1 h 114"/>
                <a:gd name="T34" fmla="*/ 0 w 196"/>
                <a:gd name="T35" fmla="*/ 0 h 114"/>
                <a:gd name="T36" fmla="*/ 1 w 196"/>
                <a:gd name="T37" fmla="*/ 1 h 114"/>
                <a:gd name="T38" fmla="*/ 1 w 196"/>
                <a:gd name="T39" fmla="*/ 1 h 114"/>
                <a:gd name="T40" fmla="*/ 1 w 196"/>
                <a:gd name="T41" fmla="*/ 1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6"/>
                <a:gd name="T64" fmla="*/ 0 h 114"/>
                <a:gd name="T65" fmla="*/ 196 w 196"/>
                <a:gd name="T66" fmla="*/ 114 h 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6" h="114">
                  <a:moveTo>
                    <a:pt x="12" y="31"/>
                  </a:moveTo>
                  <a:lnTo>
                    <a:pt x="23" y="42"/>
                  </a:lnTo>
                  <a:lnTo>
                    <a:pt x="124" y="42"/>
                  </a:lnTo>
                  <a:lnTo>
                    <a:pt x="97" y="52"/>
                  </a:lnTo>
                  <a:lnTo>
                    <a:pt x="109" y="78"/>
                  </a:lnTo>
                  <a:lnTo>
                    <a:pt x="143" y="74"/>
                  </a:lnTo>
                  <a:lnTo>
                    <a:pt x="150" y="42"/>
                  </a:lnTo>
                  <a:lnTo>
                    <a:pt x="166" y="50"/>
                  </a:lnTo>
                  <a:lnTo>
                    <a:pt x="166" y="65"/>
                  </a:lnTo>
                  <a:lnTo>
                    <a:pt x="152" y="114"/>
                  </a:lnTo>
                  <a:lnTo>
                    <a:pt x="179" y="78"/>
                  </a:lnTo>
                  <a:lnTo>
                    <a:pt x="196" y="73"/>
                  </a:lnTo>
                  <a:lnTo>
                    <a:pt x="188" y="53"/>
                  </a:lnTo>
                  <a:lnTo>
                    <a:pt x="192" y="38"/>
                  </a:lnTo>
                  <a:lnTo>
                    <a:pt x="175" y="23"/>
                  </a:lnTo>
                  <a:lnTo>
                    <a:pt x="103" y="14"/>
                  </a:lnTo>
                  <a:lnTo>
                    <a:pt x="21" y="25"/>
                  </a:lnTo>
                  <a:lnTo>
                    <a:pt x="0" y="0"/>
                  </a:lnTo>
                  <a:lnTo>
                    <a:pt x="2" y="17"/>
                  </a:lnTo>
                  <a:lnTo>
                    <a:pt x="12" y="31"/>
                  </a:lnTo>
                  <a:close/>
                </a:path>
              </a:pathLst>
            </a:custGeom>
            <a:solidFill>
              <a:srgbClr val="000000"/>
            </a:solidFill>
            <a:ln w="9525">
              <a:noFill/>
              <a:round/>
              <a:headEnd/>
              <a:tailEnd/>
            </a:ln>
          </p:spPr>
          <p:txBody>
            <a:bodyPr/>
            <a:lstStyle/>
            <a:p>
              <a:endParaRPr lang="tr-TR"/>
            </a:p>
          </p:txBody>
        </p:sp>
        <p:sp>
          <p:nvSpPr>
            <p:cNvPr id="60604" name="Freeform 63"/>
            <p:cNvSpPr>
              <a:spLocks/>
            </p:cNvSpPr>
            <p:nvPr/>
          </p:nvSpPr>
          <p:spPr bwMode="auto">
            <a:xfrm>
              <a:off x="1765" y="1544"/>
              <a:ext cx="66" cy="111"/>
            </a:xfrm>
            <a:custGeom>
              <a:avLst/>
              <a:gdLst>
                <a:gd name="T0" fmla="*/ 1 w 133"/>
                <a:gd name="T1" fmla="*/ 0 h 222"/>
                <a:gd name="T2" fmla="*/ 1 w 133"/>
                <a:gd name="T3" fmla="*/ 1 h 222"/>
                <a:gd name="T4" fmla="*/ 1 w 133"/>
                <a:gd name="T5" fmla="*/ 1 h 222"/>
                <a:gd name="T6" fmla="*/ 0 w 133"/>
                <a:gd name="T7" fmla="*/ 2 h 222"/>
                <a:gd name="T8" fmla="*/ 0 w 133"/>
                <a:gd name="T9" fmla="*/ 2 h 222"/>
                <a:gd name="T10" fmla="*/ 0 w 133"/>
                <a:gd name="T11" fmla="*/ 3 h 222"/>
                <a:gd name="T12" fmla="*/ 0 w 133"/>
                <a:gd name="T13" fmla="*/ 3 h 222"/>
                <a:gd name="T14" fmla="*/ 0 w 133"/>
                <a:gd name="T15" fmla="*/ 3 h 222"/>
                <a:gd name="T16" fmla="*/ 0 w 133"/>
                <a:gd name="T17" fmla="*/ 3 h 222"/>
                <a:gd name="T18" fmla="*/ 1 w 133"/>
                <a:gd name="T19" fmla="*/ 3 h 222"/>
                <a:gd name="T20" fmla="*/ 1 w 133"/>
                <a:gd name="T21" fmla="*/ 3 h 222"/>
                <a:gd name="T22" fmla="*/ 2 w 133"/>
                <a:gd name="T23" fmla="*/ 3 h 222"/>
                <a:gd name="T24" fmla="*/ 1 w 133"/>
                <a:gd name="T25" fmla="*/ 1 h 222"/>
                <a:gd name="T26" fmla="*/ 1 w 133"/>
                <a:gd name="T27" fmla="*/ 0 h 222"/>
                <a:gd name="T28" fmla="*/ 1 w 133"/>
                <a:gd name="T29" fmla="*/ 0 h 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222"/>
                <a:gd name="T47" fmla="*/ 133 w 133"/>
                <a:gd name="T48" fmla="*/ 222 h 2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222">
                  <a:moveTo>
                    <a:pt x="121" y="0"/>
                  </a:moveTo>
                  <a:lnTo>
                    <a:pt x="85" y="9"/>
                  </a:lnTo>
                  <a:lnTo>
                    <a:pt x="76" y="55"/>
                  </a:lnTo>
                  <a:lnTo>
                    <a:pt x="47" y="68"/>
                  </a:lnTo>
                  <a:lnTo>
                    <a:pt x="49" y="127"/>
                  </a:lnTo>
                  <a:lnTo>
                    <a:pt x="49" y="161"/>
                  </a:lnTo>
                  <a:lnTo>
                    <a:pt x="17" y="161"/>
                  </a:lnTo>
                  <a:lnTo>
                    <a:pt x="0" y="177"/>
                  </a:lnTo>
                  <a:lnTo>
                    <a:pt x="13" y="199"/>
                  </a:lnTo>
                  <a:lnTo>
                    <a:pt x="72" y="222"/>
                  </a:lnTo>
                  <a:lnTo>
                    <a:pt x="127" y="217"/>
                  </a:lnTo>
                  <a:lnTo>
                    <a:pt x="133" y="152"/>
                  </a:lnTo>
                  <a:lnTo>
                    <a:pt x="121" y="45"/>
                  </a:lnTo>
                  <a:lnTo>
                    <a:pt x="121" y="0"/>
                  </a:lnTo>
                  <a:close/>
                </a:path>
              </a:pathLst>
            </a:custGeom>
            <a:solidFill>
              <a:srgbClr val="FFC4B8"/>
            </a:solidFill>
            <a:ln w="9525">
              <a:noFill/>
              <a:round/>
              <a:headEnd/>
              <a:tailEnd/>
            </a:ln>
          </p:spPr>
          <p:txBody>
            <a:bodyPr/>
            <a:lstStyle/>
            <a:p>
              <a:endParaRPr lang="tr-TR"/>
            </a:p>
          </p:txBody>
        </p:sp>
        <p:sp>
          <p:nvSpPr>
            <p:cNvPr id="60605" name="Freeform 64"/>
            <p:cNvSpPr>
              <a:spLocks/>
            </p:cNvSpPr>
            <p:nvPr/>
          </p:nvSpPr>
          <p:spPr bwMode="auto">
            <a:xfrm>
              <a:off x="1793" y="1550"/>
              <a:ext cx="28" cy="38"/>
            </a:xfrm>
            <a:custGeom>
              <a:avLst/>
              <a:gdLst>
                <a:gd name="T0" fmla="*/ 1 w 55"/>
                <a:gd name="T1" fmla="*/ 0 h 76"/>
                <a:gd name="T2" fmla="*/ 1 w 55"/>
                <a:gd name="T3" fmla="*/ 1 h 76"/>
                <a:gd name="T4" fmla="*/ 1 w 55"/>
                <a:gd name="T5" fmla="*/ 1 h 76"/>
                <a:gd name="T6" fmla="*/ 0 w 55"/>
                <a:gd name="T7" fmla="*/ 1 h 76"/>
                <a:gd name="T8" fmla="*/ 1 w 55"/>
                <a:gd name="T9" fmla="*/ 1 h 76"/>
                <a:gd name="T10" fmla="*/ 1 w 55"/>
                <a:gd name="T11" fmla="*/ 1 h 76"/>
                <a:gd name="T12" fmla="*/ 1 w 55"/>
                <a:gd name="T13" fmla="*/ 1 h 76"/>
                <a:gd name="T14" fmla="*/ 1 w 55"/>
                <a:gd name="T15" fmla="*/ 0 h 76"/>
                <a:gd name="T16" fmla="*/ 1 w 55"/>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76"/>
                <a:gd name="T29" fmla="*/ 55 w 5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76">
                  <a:moveTo>
                    <a:pt x="51" y="0"/>
                  </a:moveTo>
                  <a:lnTo>
                    <a:pt x="26" y="12"/>
                  </a:lnTo>
                  <a:lnTo>
                    <a:pt x="13" y="48"/>
                  </a:lnTo>
                  <a:lnTo>
                    <a:pt x="0" y="57"/>
                  </a:lnTo>
                  <a:lnTo>
                    <a:pt x="13" y="76"/>
                  </a:lnTo>
                  <a:lnTo>
                    <a:pt x="36" y="67"/>
                  </a:lnTo>
                  <a:lnTo>
                    <a:pt x="55" y="27"/>
                  </a:lnTo>
                  <a:lnTo>
                    <a:pt x="51" y="0"/>
                  </a:lnTo>
                  <a:close/>
                </a:path>
              </a:pathLst>
            </a:custGeom>
            <a:solidFill>
              <a:srgbClr val="FFD6C9"/>
            </a:solidFill>
            <a:ln w="9525">
              <a:noFill/>
              <a:round/>
              <a:headEnd/>
              <a:tailEnd/>
            </a:ln>
          </p:spPr>
          <p:txBody>
            <a:bodyPr/>
            <a:lstStyle/>
            <a:p>
              <a:endParaRPr lang="tr-TR"/>
            </a:p>
          </p:txBody>
        </p:sp>
        <p:sp>
          <p:nvSpPr>
            <p:cNvPr id="60606" name="Freeform 65"/>
            <p:cNvSpPr>
              <a:spLocks/>
            </p:cNvSpPr>
            <p:nvPr/>
          </p:nvSpPr>
          <p:spPr bwMode="auto">
            <a:xfrm>
              <a:off x="1801" y="1615"/>
              <a:ext cx="14" cy="35"/>
            </a:xfrm>
            <a:custGeom>
              <a:avLst/>
              <a:gdLst>
                <a:gd name="T0" fmla="*/ 1 w 28"/>
                <a:gd name="T1" fmla="*/ 0 h 71"/>
                <a:gd name="T2" fmla="*/ 0 w 28"/>
                <a:gd name="T3" fmla="*/ 0 h 71"/>
                <a:gd name="T4" fmla="*/ 1 w 28"/>
                <a:gd name="T5" fmla="*/ 1 h 71"/>
                <a:gd name="T6" fmla="*/ 1 w 28"/>
                <a:gd name="T7" fmla="*/ 1 h 71"/>
                <a:gd name="T8" fmla="*/ 1 w 28"/>
                <a:gd name="T9" fmla="*/ 0 h 71"/>
                <a:gd name="T10" fmla="*/ 1 w 28"/>
                <a:gd name="T11" fmla="*/ 0 h 71"/>
                <a:gd name="T12" fmla="*/ 1 w 28"/>
                <a:gd name="T13" fmla="*/ 0 h 71"/>
                <a:gd name="T14" fmla="*/ 0 60000 65536"/>
                <a:gd name="T15" fmla="*/ 0 60000 65536"/>
                <a:gd name="T16" fmla="*/ 0 60000 65536"/>
                <a:gd name="T17" fmla="*/ 0 60000 65536"/>
                <a:gd name="T18" fmla="*/ 0 60000 65536"/>
                <a:gd name="T19" fmla="*/ 0 60000 65536"/>
                <a:gd name="T20" fmla="*/ 0 60000 65536"/>
                <a:gd name="T21" fmla="*/ 0 w 28"/>
                <a:gd name="T22" fmla="*/ 0 h 71"/>
                <a:gd name="T23" fmla="*/ 28 w 28"/>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71">
                  <a:moveTo>
                    <a:pt x="9" y="0"/>
                  </a:moveTo>
                  <a:lnTo>
                    <a:pt x="0" y="38"/>
                  </a:lnTo>
                  <a:lnTo>
                    <a:pt x="7" y="69"/>
                  </a:lnTo>
                  <a:lnTo>
                    <a:pt x="21" y="71"/>
                  </a:lnTo>
                  <a:lnTo>
                    <a:pt x="28" y="16"/>
                  </a:lnTo>
                  <a:lnTo>
                    <a:pt x="9" y="0"/>
                  </a:lnTo>
                  <a:close/>
                </a:path>
              </a:pathLst>
            </a:custGeom>
            <a:solidFill>
              <a:srgbClr val="FFE5D9"/>
            </a:solidFill>
            <a:ln w="9525">
              <a:noFill/>
              <a:round/>
              <a:headEnd/>
              <a:tailEnd/>
            </a:ln>
          </p:spPr>
          <p:txBody>
            <a:bodyPr/>
            <a:lstStyle/>
            <a:p>
              <a:endParaRPr lang="tr-TR"/>
            </a:p>
          </p:txBody>
        </p:sp>
        <p:sp>
          <p:nvSpPr>
            <p:cNvPr id="60607" name="Freeform 66"/>
            <p:cNvSpPr>
              <a:spLocks/>
            </p:cNvSpPr>
            <p:nvPr/>
          </p:nvSpPr>
          <p:spPr bwMode="auto">
            <a:xfrm>
              <a:off x="1774" y="1629"/>
              <a:ext cx="15" cy="17"/>
            </a:xfrm>
            <a:custGeom>
              <a:avLst/>
              <a:gdLst>
                <a:gd name="T0" fmla="*/ 1 w 30"/>
                <a:gd name="T1" fmla="*/ 0 h 32"/>
                <a:gd name="T2" fmla="*/ 0 w 30"/>
                <a:gd name="T3" fmla="*/ 1 h 32"/>
                <a:gd name="T4" fmla="*/ 1 w 30"/>
                <a:gd name="T5" fmla="*/ 1 h 32"/>
                <a:gd name="T6" fmla="*/ 1 w 30"/>
                <a:gd name="T7" fmla="*/ 1 h 32"/>
                <a:gd name="T8" fmla="*/ 1 w 30"/>
                <a:gd name="T9" fmla="*/ 1 h 32"/>
                <a:gd name="T10" fmla="*/ 1 w 30"/>
                <a:gd name="T11" fmla="*/ 0 h 32"/>
                <a:gd name="T12" fmla="*/ 1 w 30"/>
                <a:gd name="T13" fmla="*/ 0 h 32"/>
                <a:gd name="T14" fmla="*/ 0 60000 65536"/>
                <a:gd name="T15" fmla="*/ 0 60000 65536"/>
                <a:gd name="T16" fmla="*/ 0 60000 65536"/>
                <a:gd name="T17" fmla="*/ 0 60000 65536"/>
                <a:gd name="T18" fmla="*/ 0 60000 65536"/>
                <a:gd name="T19" fmla="*/ 0 60000 65536"/>
                <a:gd name="T20" fmla="*/ 0 60000 65536"/>
                <a:gd name="T21" fmla="*/ 0 w 30"/>
                <a:gd name="T22" fmla="*/ 0 h 32"/>
                <a:gd name="T23" fmla="*/ 30 w 30"/>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2">
                  <a:moveTo>
                    <a:pt x="11" y="0"/>
                  </a:moveTo>
                  <a:lnTo>
                    <a:pt x="0" y="9"/>
                  </a:lnTo>
                  <a:lnTo>
                    <a:pt x="9" y="30"/>
                  </a:lnTo>
                  <a:lnTo>
                    <a:pt x="26" y="32"/>
                  </a:lnTo>
                  <a:lnTo>
                    <a:pt x="30" y="9"/>
                  </a:lnTo>
                  <a:lnTo>
                    <a:pt x="11" y="0"/>
                  </a:lnTo>
                  <a:close/>
                </a:path>
              </a:pathLst>
            </a:custGeom>
            <a:solidFill>
              <a:srgbClr val="FFE5D9"/>
            </a:solidFill>
            <a:ln w="9525">
              <a:noFill/>
              <a:round/>
              <a:headEnd/>
              <a:tailEnd/>
            </a:ln>
          </p:spPr>
          <p:txBody>
            <a:bodyPr/>
            <a:lstStyle/>
            <a:p>
              <a:endParaRPr lang="tr-TR"/>
            </a:p>
          </p:txBody>
        </p:sp>
        <p:sp>
          <p:nvSpPr>
            <p:cNvPr id="60608" name="Freeform 67"/>
            <p:cNvSpPr>
              <a:spLocks/>
            </p:cNvSpPr>
            <p:nvPr/>
          </p:nvSpPr>
          <p:spPr bwMode="auto">
            <a:xfrm>
              <a:off x="1717" y="1723"/>
              <a:ext cx="20" cy="20"/>
            </a:xfrm>
            <a:custGeom>
              <a:avLst/>
              <a:gdLst>
                <a:gd name="T0" fmla="*/ 0 w 40"/>
                <a:gd name="T1" fmla="*/ 0 h 40"/>
                <a:gd name="T2" fmla="*/ 1 w 40"/>
                <a:gd name="T3" fmla="*/ 1 h 40"/>
                <a:gd name="T4" fmla="*/ 1 w 40"/>
                <a:gd name="T5" fmla="*/ 1 h 40"/>
                <a:gd name="T6" fmla="*/ 1 w 40"/>
                <a:gd name="T7" fmla="*/ 1 h 40"/>
                <a:gd name="T8" fmla="*/ 0 w 40"/>
                <a:gd name="T9" fmla="*/ 0 h 40"/>
                <a:gd name="T10" fmla="*/ 0 w 40"/>
                <a:gd name="T11" fmla="*/ 0 h 40"/>
                <a:gd name="T12" fmla="*/ 0 60000 65536"/>
                <a:gd name="T13" fmla="*/ 0 60000 65536"/>
                <a:gd name="T14" fmla="*/ 0 60000 65536"/>
                <a:gd name="T15" fmla="*/ 0 60000 65536"/>
                <a:gd name="T16" fmla="*/ 0 60000 65536"/>
                <a:gd name="T17" fmla="*/ 0 60000 65536"/>
                <a:gd name="T18" fmla="*/ 0 w 40"/>
                <a:gd name="T19" fmla="*/ 0 h 40"/>
                <a:gd name="T20" fmla="*/ 40 w 40"/>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0" h="40">
                  <a:moveTo>
                    <a:pt x="0" y="0"/>
                  </a:moveTo>
                  <a:lnTo>
                    <a:pt x="40" y="23"/>
                  </a:lnTo>
                  <a:lnTo>
                    <a:pt x="33" y="40"/>
                  </a:lnTo>
                  <a:lnTo>
                    <a:pt x="12" y="19"/>
                  </a:lnTo>
                  <a:lnTo>
                    <a:pt x="0" y="0"/>
                  </a:lnTo>
                  <a:close/>
                </a:path>
              </a:pathLst>
            </a:custGeom>
            <a:solidFill>
              <a:srgbClr val="F79191"/>
            </a:solidFill>
            <a:ln w="9525">
              <a:noFill/>
              <a:round/>
              <a:headEnd/>
              <a:tailEnd/>
            </a:ln>
          </p:spPr>
          <p:txBody>
            <a:bodyPr/>
            <a:lstStyle/>
            <a:p>
              <a:endParaRPr lang="tr-TR"/>
            </a:p>
          </p:txBody>
        </p:sp>
        <p:sp>
          <p:nvSpPr>
            <p:cNvPr id="60609" name="Freeform 68"/>
            <p:cNvSpPr>
              <a:spLocks/>
            </p:cNvSpPr>
            <p:nvPr/>
          </p:nvSpPr>
          <p:spPr bwMode="auto">
            <a:xfrm>
              <a:off x="1698" y="1513"/>
              <a:ext cx="30" cy="26"/>
            </a:xfrm>
            <a:custGeom>
              <a:avLst/>
              <a:gdLst>
                <a:gd name="T0" fmla="*/ 0 w 59"/>
                <a:gd name="T1" fmla="*/ 0 h 53"/>
                <a:gd name="T2" fmla="*/ 1 w 59"/>
                <a:gd name="T3" fmla="*/ 0 h 53"/>
                <a:gd name="T4" fmla="*/ 1 w 59"/>
                <a:gd name="T5" fmla="*/ 0 h 53"/>
                <a:gd name="T6" fmla="*/ 1 w 59"/>
                <a:gd name="T7" fmla="*/ 0 h 53"/>
                <a:gd name="T8" fmla="*/ 1 w 59"/>
                <a:gd name="T9" fmla="*/ 0 h 53"/>
                <a:gd name="T10" fmla="*/ 0 w 59"/>
                <a:gd name="T11" fmla="*/ 0 h 53"/>
                <a:gd name="T12" fmla="*/ 0 w 59"/>
                <a:gd name="T13" fmla="*/ 0 h 53"/>
                <a:gd name="T14" fmla="*/ 0 60000 65536"/>
                <a:gd name="T15" fmla="*/ 0 60000 65536"/>
                <a:gd name="T16" fmla="*/ 0 60000 65536"/>
                <a:gd name="T17" fmla="*/ 0 60000 65536"/>
                <a:gd name="T18" fmla="*/ 0 60000 65536"/>
                <a:gd name="T19" fmla="*/ 0 60000 65536"/>
                <a:gd name="T20" fmla="*/ 0 60000 65536"/>
                <a:gd name="T21" fmla="*/ 0 w 59"/>
                <a:gd name="T22" fmla="*/ 0 h 53"/>
                <a:gd name="T23" fmla="*/ 59 w 59"/>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3">
                  <a:moveTo>
                    <a:pt x="0" y="0"/>
                  </a:moveTo>
                  <a:lnTo>
                    <a:pt x="18" y="17"/>
                  </a:lnTo>
                  <a:lnTo>
                    <a:pt x="46" y="36"/>
                  </a:lnTo>
                  <a:lnTo>
                    <a:pt x="59" y="53"/>
                  </a:lnTo>
                  <a:lnTo>
                    <a:pt x="33" y="40"/>
                  </a:lnTo>
                  <a:lnTo>
                    <a:pt x="0" y="0"/>
                  </a:lnTo>
                  <a:close/>
                </a:path>
              </a:pathLst>
            </a:custGeom>
            <a:solidFill>
              <a:srgbClr val="FFB5A8"/>
            </a:solidFill>
            <a:ln w="9525">
              <a:noFill/>
              <a:round/>
              <a:headEnd/>
              <a:tailEnd/>
            </a:ln>
          </p:spPr>
          <p:txBody>
            <a:bodyPr/>
            <a:lstStyle/>
            <a:p>
              <a:endParaRPr lang="tr-TR"/>
            </a:p>
          </p:txBody>
        </p:sp>
        <p:sp>
          <p:nvSpPr>
            <p:cNvPr id="60610" name="Freeform 69"/>
            <p:cNvSpPr>
              <a:spLocks/>
            </p:cNvSpPr>
            <p:nvPr/>
          </p:nvSpPr>
          <p:spPr bwMode="auto">
            <a:xfrm>
              <a:off x="1583" y="1461"/>
              <a:ext cx="184" cy="171"/>
            </a:xfrm>
            <a:custGeom>
              <a:avLst/>
              <a:gdLst>
                <a:gd name="T0" fmla="*/ 3 w 367"/>
                <a:gd name="T1" fmla="*/ 0 h 343"/>
                <a:gd name="T2" fmla="*/ 3 w 367"/>
                <a:gd name="T3" fmla="*/ 1 h 343"/>
                <a:gd name="T4" fmla="*/ 3 w 367"/>
                <a:gd name="T5" fmla="*/ 1 h 343"/>
                <a:gd name="T6" fmla="*/ 3 w 367"/>
                <a:gd name="T7" fmla="*/ 2 h 343"/>
                <a:gd name="T8" fmla="*/ 4 w 367"/>
                <a:gd name="T9" fmla="*/ 3 h 343"/>
                <a:gd name="T10" fmla="*/ 4 w 367"/>
                <a:gd name="T11" fmla="*/ 3 h 343"/>
                <a:gd name="T12" fmla="*/ 3 w 367"/>
                <a:gd name="T13" fmla="*/ 3 h 343"/>
                <a:gd name="T14" fmla="*/ 3 w 367"/>
                <a:gd name="T15" fmla="*/ 4 h 343"/>
                <a:gd name="T16" fmla="*/ 3 w 367"/>
                <a:gd name="T17" fmla="*/ 4 h 343"/>
                <a:gd name="T18" fmla="*/ 3 w 367"/>
                <a:gd name="T19" fmla="*/ 4 h 343"/>
                <a:gd name="T20" fmla="*/ 4 w 367"/>
                <a:gd name="T21" fmla="*/ 4 h 343"/>
                <a:gd name="T22" fmla="*/ 5 w 367"/>
                <a:gd name="T23" fmla="*/ 4 h 343"/>
                <a:gd name="T24" fmla="*/ 6 w 367"/>
                <a:gd name="T25" fmla="*/ 3 h 343"/>
                <a:gd name="T26" fmla="*/ 6 w 367"/>
                <a:gd name="T27" fmla="*/ 3 h 343"/>
                <a:gd name="T28" fmla="*/ 6 w 367"/>
                <a:gd name="T29" fmla="*/ 3 h 343"/>
                <a:gd name="T30" fmla="*/ 6 w 367"/>
                <a:gd name="T31" fmla="*/ 3 h 343"/>
                <a:gd name="T32" fmla="*/ 6 w 367"/>
                <a:gd name="T33" fmla="*/ 4 h 343"/>
                <a:gd name="T34" fmla="*/ 5 w 367"/>
                <a:gd name="T35" fmla="*/ 5 h 343"/>
                <a:gd name="T36" fmla="*/ 4 w 367"/>
                <a:gd name="T37" fmla="*/ 5 h 343"/>
                <a:gd name="T38" fmla="*/ 4 w 367"/>
                <a:gd name="T39" fmla="*/ 5 h 343"/>
                <a:gd name="T40" fmla="*/ 3 w 367"/>
                <a:gd name="T41" fmla="*/ 5 h 343"/>
                <a:gd name="T42" fmla="*/ 3 w 367"/>
                <a:gd name="T43" fmla="*/ 4 h 343"/>
                <a:gd name="T44" fmla="*/ 2 w 367"/>
                <a:gd name="T45" fmla="*/ 3 h 343"/>
                <a:gd name="T46" fmla="*/ 1 w 367"/>
                <a:gd name="T47" fmla="*/ 2 h 343"/>
                <a:gd name="T48" fmla="*/ 0 w 367"/>
                <a:gd name="T49" fmla="*/ 1 h 343"/>
                <a:gd name="T50" fmla="*/ 1 w 367"/>
                <a:gd name="T51" fmla="*/ 0 h 343"/>
                <a:gd name="T52" fmla="*/ 1 w 367"/>
                <a:gd name="T53" fmla="*/ 0 h 343"/>
                <a:gd name="T54" fmla="*/ 2 w 367"/>
                <a:gd name="T55" fmla="*/ 0 h 343"/>
                <a:gd name="T56" fmla="*/ 2 w 367"/>
                <a:gd name="T57" fmla="*/ 0 h 343"/>
                <a:gd name="T58" fmla="*/ 3 w 367"/>
                <a:gd name="T59" fmla="*/ 0 h 343"/>
                <a:gd name="T60" fmla="*/ 3 w 367"/>
                <a:gd name="T61" fmla="*/ 0 h 343"/>
                <a:gd name="T62" fmla="*/ 3 w 367"/>
                <a:gd name="T63" fmla="*/ 0 h 3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7"/>
                <a:gd name="T97" fmla="*/ 0 h 343"/>
                <a:gd name="T98" fmla="*/ 367 w 367"/>
                <a:gd name="T99" fmla="*/ 343 h 3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7" h="343">
                  <a:moveTo>
                    <a:pt x="160" y="40"/>
                  </a:moveTo>
                  <a:lnTo>
                    <a:pt x="137" y="101"/>
                  </a:lnTo>
                  <a:lnTo>
                    <a:pt x="154" y="120"/>
                  </a:lnTo>
                  <a:lnTo>
                    <a:pt x="185" y="158"/>
                  </a:lnTo>
                  <a:lnTo>
                    <a:pt x="223" y="213"/>
                  </a:lnTo>
                  <a:lnTo>
                    <a:pt x="202" y="230"/>
                  </a:lnTo>
                  <a:lnTo>
                    <a:pt x="177" y="246"/>
                  </a:lnTo>
                  <a:lnTo>
                    <a:pt x="149" y="259"/>
                  </a:lnTo>
                  <a:lnTo>
                    <a:pt x="156" y="272"/>
                  </a:lnTo>
                  <a:lnTo>
                    <a:pt x="179" y="287"/>
                  </a:lnTo>
                  <a:lnTo>
                    <a:pt x="234" y="278"/>
                  </a:lnTo>
                  <a:lnTo>
                    <a:pt x="272" y="268"/>
                  </a:lnTo>
                  <a:lnTo>
                    <a:pt x="343" y="232"/>
                  </a:lnTo>
                  <a:lnTo>
                    <a:pt x="367" y="213"/>
                  </a:lnTo>
                  <a:lnTo>
                    <a:pt x="362" y="234"/>
                  </a:lnTo>
                  <a:lnTo>
                    <a:pt x="350" y="255"/>
                  </a:lnTo>
                  <a:lnTo>
                    <a:pt x="327" y="278"/>
                  </a:lnTo>
                  <a:lnTo>
                    <a:pt x="276" y="320"/>
                  </a:lnTo>
                  <a:lnTo>
                    <a:pt x="251" y="335"/>
                  </a:lnTo>
                  <a:lnTo>
                    <a:pt x="219" y="343"/>
                  </a:lnTo>
                  <a:lnTo>
                    <a:pt x="162" y="339"/>
                  </a:lnTo>
                  <a:lnTo>
                    <a:pt x="130" y="312"/>
                  </a:lnTo>
                  <a:lnTo>
                    <a:pt x="90" y="242"/>
                  </a:lnTo>
                  <a:lnTo>
                    <a:pt x="50" y="164"/>
                  </a:lnTo>
                  <a:lnTo>
                    <a:pt x="0" y="65"/>
                  </a:lnTo>
                  <a:lnTo>
                    <a:pt x="4" y="18"/>
                  </a:lnTo>
                  <a:lnTo>
                    <a:pt x="31" y="0"/>
                  </a:lnTo>
                  <a:lnTo>
                    <a:pt x="76" y="6"/>
                  </a:lnTo>
                  <a:lnTo>
                    <a:pt x="99" y="19"/>
                  </a:lnTo>
                  <a:lnTo>
                    <a:pt x="189" y="10"/>
                  </a:lnTo>
                  <a:lnTo>
                    <a:pt x="160" y="40"/>
                  </a:lnTo>
                  <a:close/>
                </a:path>
              </a:pathLst>
            </a:custGeom>
            <a:solidFill>
              <a:srgbClr val="FFC4B8"/>
            </a:solidFill>
            <a:ln w="9525">
              <a:noFill/>
              <a:round/>
              <a:headEnd/>
              <a:tailEnd/>
            </a:ln>
          </p:spPr>
          <p:txBody>
            <a:bodyPr/>
            <a:lstStyle/>
            <a:p>
              <a:endParaRPr lang="tr-TR"/>
            </a:p>
          </p:txBody>
        </p:sp>
        <p:sp>
          <p:nvSpPr>
            <p:cNvPr id="60611" name="Freeform 70"/>
            <p:cNvSpPr>
              <a:spLocks/>
            </p:cNvSpPr>
            <p:nvPr/>
          </p:nvSpPr>
          <p:spPr bwMode="auto">
            <a:xfrm>
              <a:off x="1670" y="1305"/>
              <a:ext cx="180" cy="153"/>
            </a:xfrm>
            <a:custGeom>
              <a:avLst/>
              <a:gdLst>
                <a:gd name="T0" fmla="*/ 0 w 362"/>
                <a:gd name="T1" fmla="*/ 1 h 306"/>
                <a:gd name="T2" fmla="*/ 0 w 362"/>
                <a:gd name="T3" fmla="*/ 1 h 306"/>
                <a:gd name="T4" fmla="*/ 0 w 362"/>
                <a:gd name="T5" fmla="*/ 1 h 306"/>
                <a:gd name="T6" fmla="*/ 1 w 362"/>
                <a:gd name="T7" fmla="*/ 1 h 306"/>
                <a:gd name="T8" fmla="*/ 2 w 362"/>
                <a:gd name="T9" fmla="*/ 1 h 306"/>
                <a:gd name="T10" fmla="*/ 3 w 362"/>
                <a:gd name="T11" fmla="*/ 0 h 306"/>
                <a:gd name="T12" fmla="*/ 4 w 362"/>
                <a:gd name="T13" fmla="*/ 1 h 306"/>
                <a:gd name="T14" fmla="*/ 5 w 362"/>
                <a:gd name="T15" fmla="*/ 1 h 306"/>
                <a:gd name="T16" fmla="*/ 5 w 362"/>
                <a:gd name="T17" fmla="*/ 2 h 306"/>
                <a:gd name="T18" fmla="*/ 5 w 362"/>
                <a:gd name="T19" fmla="*/ 2 h 306"/>
                <a:gd name="T20" fmla="*/ 4 w 362"/>
                <a:gd name="T21" fmla="*/ 2 h 306"/>
                <a:gd name="T22" fmla="*/ 3 w 362"/>
                <a:gd name="T23" fmla="*/ 3 h 306"/>
                <a:gd name="T24" fmla="*/ 2 w 362"/>
                <a:gd name="T25" fmla="*/ 3 h 306"/>
                <a:gd name="T26" fmla="*/ 3 w 362"/>
                <a:gd name="T27" fmla="*/ 5 h 306"/>
                <a:gd name="T28" fmla="*/ 2 w 362"/>
                <a:gd name="T29" fmla="*/ 5 h 306"/>
                <a:gd name="T30" fmla="*/ 0 w 362"/>
                <a:gd name="T31" fmla="*/ 5 h 306"/>
                <a:gd name="T32" fmla="*/ 1 w 362"/>
                <a:gd name="T33" fmla="*/ 4 h 306"/>
                <a:gd name="T34" fmla="*/ 1 w 362"/>
                <a:gd name="T35" fmla="*/ 2 h 306"/>
                <a:gd name="T36" fmla="*/ 0 w 362"/>
                <a:gd name="T37" fmla="*/ 2 h 306"/>
                <a:gd name="T38" fmla="*/ 0 w 362"/>
                <a:gd name="T39" fmla="*/ 2 h 306"/>
                <a:gd name="T40" fmla="*/ 0 w 362"/>
                <a:gd name="T41" fmla="*/ 1 h 306"/>
                <a:gd name="T42" fmla="*/ 0 w 362"/>
                <a:gd name="T43" fmla="*/ 1 h 3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2"/>
                <a:gd name="T67" fmla="*/ 0 h 306"/>
                <a:gd name="T68" fmla="*/ 362 w 362"/>
                <a:gd name="T69" fmla="*/ 306 h 3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2" h="306">
                  <a:moveTo>
                    <a:pt x="0" y="64"/>
                  </a:moveTo>
                  <a:lnTo>
                    <a:pt x="27" y="47"/>
                  </a:lnTo>
                  <a:lnTo>
                    <a:pt x="56" y="34"/>
                  </a:lnTo>
                  <a:lnTo>
                    <a:pt x="95" y="24"/>
                  </a:lnTo>
                  <a:lnTo>
                    <a:pt x="164" y="7"/>
                  </a:lnTo>
                  <a:lnTo>
                    <a:pt x="219" y="0"/>
                  </a:lnTo>
                  <a:lnTo>
                    <a:pt x="289" y="13"/>
                  </a:lnTo>
                  <a:lnTo>
                    <a:pt x="343" y="53"/>
                  </a:lnTo>
                  <a:lnTo>
                    <a:pt x="362" y="133"/>
                  </a:lnTo>
                  <a:lnTo>
                    <a:pt x="346" y="159"/>
                  </a:lnTo>
                  <a:lnTo>
                    <a:pt x="303" y="173"/>
                  </a:lnTo>
                  <a:lnTo>
                    <a:pt x="194" y="178"/>
                  </a:lnTo>
                  <a:lnTo>
                    <a:pt x="164" y="218"/>
                  </a:lnTo>
                  <a:lnTo>
                    <a:pt x="200" y="296"/>
                  </a:lnTo>
                  <a:lnTo>
                    <a:pt x="139" y="291"/>
                  </a:lnTo>
                  <a:lnTo>
                    <a:pt x="16" y="306"/>
                  </a:lnTo>
                  <a:lnTo>
                    <a:pt x="95" y="241"/>
                  </a:lnTo>
                  <a:lnTo>
                    <a:pt x="90" y="173"/>
                  </a:lnTo>
                  <a:lnTo>
                    <a:pt x="61" y="159"/>
                  </a:lnTo>
                  <a:lnTo>
                    <a:pt x="21" y="123"/>
                  </a:lnTo>
                  <a:lnTo>
                    <a:pt x="0" y="64"/>
                  </a:lnTo>
                  <a:close/>
                </a:path>
              </a:pathLst>
            </a:custGeom>
            <a:solidFill>
              <a:srgbClr val="FFC4B8"/>
            </a:solidFill>
            <a:ln w="9525">
              <a:noFill/>
              <a:round/>
              <a:headEnd/>
              <a:tailEnd/>
            </a:ln>
          </p:spPr>
          <p:txBody>
            <a:bodyPr/>
            <a:lstStyle/>
            <a:p>
              <a:endParaRPr lang="tr-TR"/>
            </a:p>
          </p:txBody>
        </p:sp>
        <p:sp>
          <p:nvSpPr>
            <p:cNvPr id="60612" name="Freeform 71"/>
            <p:cNvSpPr>
              <a:spLocks/>
            </p:cNvSpPr>
            <p:nvPr/>
          </p:nvSpPr>
          <p:spPr bwMode="auto">
            <a:xfrm>
              <a:off x="1591" y="1469"/>
              <a:ext cx="77" cy="108"/>
            </a:xfrm>
            <a:custGeom>
              <a:avLst/>
              <a:gdLst>
                <a:gd name="T0" fmla="*/ 2 w 154"/>
                <a:gd name="T1" fmla="*/ 1 h 216"/>
                <a:gd name="T2" fmla="*/ 1 w 154"/>
                <a:gd name="T3" fmla="*/ 1 h 216"/>
                <a:gd name="T4" fmla="*/ 1 w 154"/>
                <a:gd name="T5" fmla="*/ 2 h 216"/>
                <a:gd name="T6" fmla="*/ 2 w 154"/>
                <a:gd name="T7" fmla="*/ 2 h 216"/>
                <a:gd name="T8" fmla="*/ 2 w 154"/>
                <a:gd name="T9" fmla="*/ 3 h 216"/>
                <a:gd name="T10" fmla="*/ 2 w 154"/>
                <a:gd name="T11" fmla="*/ 3 h 216"/>
                <a:gd name="T12" fmla="*/ 1 w 154"/>
                <a:gd name="T13" fmla="*/ 3 h 216"/>
                <a:gd name="T14" fmla="*/ 1 w 154"/>
                <a:gd name="T15" fmla="*/ 3 h 216"/>
                <a:gd name="T16" fmla="*/ 0 w 154"/>
                <a:gd name="T17" fmla="*/ 2 h 216"/>
                <a:gd name="T18" fmla="*/ 1 w 154"/>
                <a:gd name="T19" fmla="*/ 1 h 216"/>
                <a:gd name="T20" fmla="*/ 1 w 154"/>
                <a:gd name="T21" fmla="*/ 0 h 216"/>
                <a:gd name="T22" fmla="*/ 1 w 154"/>
                <a:gd name="T23" fmla="*/ 1 h 216"/>
                <a:gd name="T24" fmla="*/ 2 w 154"/>
                <a:gd name="T25" fmla="*/ 1 h 216"/>
                <a:gd name="T26" fmla="*/ 2 w 154"/>
                <a:gd name="T27" fmla="*/ 1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4"/>
                <a:gd name="T43" fmla="*/ 0 h 216"/>
                <a:gd name="T44" fmla="*/ 154 w 154"/>
                <a:gd name="T45" fmla="*/ 216 h 2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4" h="216">
                  <a:moveTo>
                    <a:pt x="114" y="24"/>
                  </a:moveTo>
                  <a:lnTo>
                    <a:pt x="89" y="40"/>
                  </a:lnTo>
                  <a:lnTo>
                    <a:pt x="79" y="74"/>
                  </a:lnTo>
                  <a:lnTo>
                    <a:pt x="121" y="106"/>
                  </a:lnTo>
                  <a:lnTo>
                    <a:pt x="154" y="138"/>
                  </a:lnTo>
                  <a:lnTo>
                    <a:pt x="148" y="216"/>
                  </a:lnTo>
                  <a:lnTo>
                    <a:pt x="97" y="199"/>
                  </a:lnTo>
                  <a:lnTo>
                    <a:pt x="55" y="163"/>
                  </a:lnTo>
                  <a:lnTo>
                    <a:pt x="0" y="68"/>
                  </a:lnTo>
                  <a:lnTo>
                    <a:pt x="3" y="21"/>
                  </a:lnTo>
                  <a:lnTo>
                    <a:pt x="30" y="0"/>
                  </a:lnTo>
                  <a:lnTo>
                    <a:pt x="81" y="11"/>
                  </a:lnTo>
                  <a:lnTo>
                    <a:pt x="114" y="24"/>
                  </a:lnTo>
                  <a:close/>
                </a:path>
              </a:pathLst>
            </a:custGeom>
            <a:solidFill>
              <a:srgbClr val="FFD6C9"/>
            </a:solidFill>
            <a:ln w="9525">
              <a:noFill/>
              <a:round/>
              <a:headEnd/>
              <a:tailEnd/>
            </a:ln>
          </p:spPr>
          <p:txBody>
            <a:bodyPr/>
            <a:lstStyle/>
            <a:p>
              <a:endParaRPr lang="tr-TR"/>
            </a:p>
          </p:txBody>
        </p:sp>
        <p:sp>
          <p:nvSpPr>
            <p:cNvPr id="60613" name="Freeform 72"/>
            <p:cNvSpPr>
              <a:spLocks/>
            </p:cNvSpPr>
            <p:nvPr/>
          </p:nvSpPr>
          <p:spPr bwMode="auto">
            <a:xfrm>
              <a:off x="1435" y="1357"/>
              <a:ext cx="72" cy="68"/>
            </a:xfrm>
            <a:custGeom>
              <a:avLst/>
              <a:gdLst>
                <a:gd name="T0" fmla="*/ 1 w 144"/>
                <a:gd name="T1" fmla="*/ 0 h 137"/>
                <a:gd name="T2" fmla="*/ 1 w 144"/>
                <a:gd name="T3" fmla="*/ 0 h 137"/>
                <a:gd name="T4" fmla="*/ 1 w 144"/>
                <a:gd name="T5" fmla="*/ 0 h 137"/>
                <a:gd name="T6" fmla="*/ 1 w 144"/>
                <a:gd name="T7" fmla="*/ 0 h 137"/>
                <a:gd name="T8" fmla="*/ 2 w 144"/>
                <a:gd name="T9" fmla="*/ 1 h 137"/>
                <a:gd name="T10" fmla="*/ 2 w 144"/>
                <a:gd name="T11" fmla="*/ 0 h 137"/>
                <a:gd name="T12" fmla="*/ 2 w 144"/>
                <a:gd name="T13" fmla="*/ 0 h 137"/>
                <a:gd name="T14" fmla="*/ 1 w 144"/>
                <a:gd name="T15" fmla="*/ 0 h 137"/>
                <a:gd name="T16" fmla="*/ 1 w 144"/>
                <a:gd name="T17" fmla="*/ 0 h 137"/>
                <a:gd name="T18" fmla="*/ 1 w 144"/>
                <a:gd name="T19" fmla="*/ 0 h 137"/>
                <a:gd name="T20" fmla="*/ 0 w 144"/>
                <a:gd name="T21" fmla="*/ 1 h 137"/>
                <a:gd name="T22" fmla="*/ 1 w 144"/>
                <a:gd name="T23" fmla="*/ 2 h 137"/>
                <a:gd name="T24" fmla="*/ 1 w 144"/>
                <a:gd name="T25" fmla="*/ 0 h 137"/>
                <a:gd name="T26" fmla="*/ 1 w 144"/>
                <a:gd name="T27" fmla="*/ 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37"/>
                <a:gd name="T44" fmla="*/ 144 w 144"/>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37">
                  <a:moveTo>
                    <a:pt x="26" y="46"/>
                  </a:moveTo>
                  <a:lnTo>
                    <a:pt x="40" y="35"/>
                  </a:lnTo>
                  <a:lnTo>
                    <a:pt x="66" y="29"/>
                  </a:lnTo>
                  <a:lnTo>
                    <a:pt x="104" y="50"/>
                  </a:lnTo>
                  <a:lnTo>
                    <a:pt x="131" y="86"/>
                  </a:lnTo>
                  <a:lnTo>
                    <a:pt x="144" y="63"/>
                  </a:lnTo>
                  <a:lnTo>
                    <a:pt x="123" y="27"/>
                  </a:lnTo>
                  <a:lnTo>
                    <a:pt x="106" y="0"/>
                  </a:lnTo>
                  <a:lnTo>
                    <a:pt x="51" y="2"/>
                  </a:lnTo>
                  <a:lnTo>
                    <a:pt x="19" y="27"/>
                  </a:lnTo>
                  <a:lnTo>
                    <a:pt x="0" y="76"/>
                  </a:lnTo>
                  <a:lnTo>
                    <a:pt x="7" y="137"/>
                  </a:lnTo>
                  <a:lnTo>
                    <a:pt x="26" y="46"/>
                  </a:lnTo>
                  <a:close/>
                </a:path>
              </a:pathLst>
            </a:custGeom>
            <a:solidFill>
              <a:srgbClr val="FFC4B8"/>
            </a:solidFill>
            <a:ln w="9525">
              <a:noFill/>
              <a:round/>
              <a:headEnd/>
              <a:tailEnd/>
            </a:ln>
          </p:spPr>
          <p:txBody>
            <a:bodyPr/>
            <a:lstStyle/>
            <a:p>
              <a:endParaRPr lang="tr-TR"/>
            </a:p>
          </p:txBody>
        </p:sp>
        <p:sp>
          <p:nvSpPr>
            <p:cNvPr id="60614" name="Freeform 73"/>
            <p:cNvSpPr>
              <a:spLocks/>
            </p:cNvSpPr>
            <p:nvPr/>
          </p:nvSpPr>
          <p:spPr bwMode="auto">
            <a:xfrm>
              <a:off x="1446" y="1389"/>
              <a:ext cx="54" cy="115"/>
            </a:xfrm>
            <a:custGeom>
              <a:avLst/>
              <a:gdLst>
                <a:gd name="T0" fmla="*/ 1 w 106"/>
                <a:gd name="T1" fmla="*/ 1 h 230"/>
                <a:gd name="T2" fmla="*/ 1 w 106"/>
                <a:gd name="T3" fmla="*/ 1 h 230"/>
                <a:gd name="T4" fmla="*/ 1 w 106"/>
                <a:gd name="T5" fmla="*/ 1 h 230"/>
                <a:gd name="T6" fmla="*/ 0 w 106"/>
                <a:gd name="T7" fmla="*/ 3 h 230"/>
                <a:gd name="T8" fmla="*/ 1 w 106"/>
                <a:gd name="T9" fmla="*/ 3 h 230"/>
                <a:gd name="T10" fmla="*/ 1 w 106"/>
                <a:gd name="T11" fmla="*/ 3 h 230"/>
                <a:gd name="T12" fmla="*/ 2 w 106"/>
                <a:gd name="T13" fmla="*/ 4 h 230"/>
                <a:gd name="T14" fmla="*/ 2 w 106"/>
                <a:gd name="T15" fmla="*/ 4 h 230"/>
                <a:gd name="T16" fmla="*/ 2 w 106"/>
                <a:gd name="T17" fmla="*/ 4 h 230"/>
                <a:gd name="T18" fmla="*/ 2 w 106"/>
                <a:gd name="T19" fmla="*/ 4 h 230"/>
                <a:gd name="T20" fmla="*/ 2 w 106"/>
                <a:gd name="T21" fmla="*/ 3 h 230"/>
                <a:gd name="T22" fmla="*/ 1 w 106"/>
                <a:gd name="T23" fmla="*/ 3 h 230"/>
                <a:gd name="T24" fmla="*/ 1 w 106"/>
                <a:gd name="T25" fmla="*/ 2 h 230"/>
                <a:gd name="T26" fmla="*/ 1 w 106"/>
                <a:gd name="T27" fmla="*/ 1 h 230"/>
                <a:gd name="T28" fmla="*/ 2 w 106"/>
                <a:gd name="T29" fmla="*/ 1 h 230"/>
                <a:gd name="T30" fmla="*/ 2 w 106"/>
                <a:gd name="T31" fmla="*/ 1 h 230"/>
                <a:gd name="T32" fmla="*/ 2 w 106"/>
                <a:gd name="T33" fmla="*/ 1 h 230"/>
                <a:gd name="T34" fmla="*/ 1 w 106"/>
                <a:gd name="T35" fmla="*/ 1 h 230"/>
                <a:gd name="T36" fmla="*/ 1 w 106"/>
                <a:gd name="T37" fmla="*/ 0 h 230"/>
                <a:gd name="T38" fmla="*/ 1 w 106"/>
                <a:gd name="T39" fmla="*/ 1 h 230"/>
                <a:gd name="T40" fmla="*/ 1 w 106"/>
                <a:gd name="T41" fmla="*/ 1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230"/>
                <a:gd name="T65" fmla="*/ 106 w 106"/>
                <a:gd name="T66" fmla="*/ 230 h 2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230">
                  <a:moveTo>
                    <a:pt x="34" y="8"/>
                  </a:moveTo>
                  <a:lnTo>
                    <a:pt x="22" y="27"/>
                  </a:lnTo>
                  <a:lnTo>
                    <a:pt x="9" y="61"/>
                  </a:lnTo>
                  <a:lnTo>
                    <a:pt x="0" y="129"/>
                  </a:lnTo>
                  <a:lnTo>
                    <a:pt x="19" y="160"/>
                  </a:lnTo>
                  <a:lnTo>
                    <a:pt x="41" y="179"/>
                  </a:lnTo>
                  <a:lnTo>
                    <a:pt x="72" y="194"/>
                  </a:lnTo>
                  <a:lnTo>
                    <a:pt x="81" y="228"/>
                  </a:lnTo>
                  <a:lnTo>
                    <a:pt x="98" y="230"/>
                  </a:lnTo>
                  <a:lnTo>
                    <a:pt x="102" y="213"/>
                  </a:lnTo>
                  <a:lnTo>
                    <a:pt x="83" y="179"/>
                  </a:lnTo>
                  <a:lnTo>
                    <a:pt x="43" y="156"/>
                  </a:lnTo>
                  <a:lnTo>
                    <a:pt x="17" y="106"/>
                  </a:lnTo>
                  <a:lnTo>
                    <a:pt x="36" y="61"/>
                  </a:lnTo>
                  <a:lnTo>
                    <a:pt x="89" y="57"/>
                  </a:lnTo>
                  <a:lnTo>
                    <a:pt x="106" y="53"/>
                  </a:lnTo>
                  <a:lnTo>
                    <a:pt x="81" y="32"/>
                  </a:lnTo>
                  <a:lnTo>
                    <a:pt x="59" y="23"/>
                  </a:lnTo>
                  <a:lnTo>
                    <a:pt x="49" y="0"/>
                  </a:lnTo>
                  <a:lnTo>
                    <a:pt x="34" y="8"/>
                  </a:lnTo>
                  <a:close/>
                </a:path>
              </a:pathLst>
            </a:custGeom>
            <a:solidFill>
              <a:srgbClr val="FFC4B8"/>
            </a:solidFill>
            <a:ln w="9525">
              <a:noFill/>
              <a:round/>
              <a:headEnd/>
              <a:tailEnd/>
            </a:ln>
          </p:spPr>
          <p:txBody>
            <a:bodyPr/>
            <a:lstStyle/>
            <a:p>
              <a:endParaRPr lang="tr-TR"/>
            </a:p>
          </p:txBody>
        </p:sp>
        <p:sp>
          <p:nvSpPr>
            <p:cNvPr id="60615" name="Freeform 74"/>
            <p:cNvSpPr>
              <a:spLocks/>
            </p:cNvSpPr>
            <p:nvPr/>
          </p:nvSpPr>
          <p:spPr bwMode="auto">
            <a:xfrm>
              <a:off x="1492" y="1437"/>
              <a:ext cx="36" cy="76"/>
            </a:xfrm>
            <a:custGeom>
              <a:avLst/>
              <a:gdLst>
                <a:gd name="T0" fmla="*/ 1 w 72"/>
                <a:gd name="T1" fmla="*/ 1 h 152"/>
                <a:gd name="T2" fmla="*/ 1 w 72"/>
                <a:gd name="T3" fmla="*/ 0 h 152"/>
                <a:gd name="T4" fmla="*/ 1 w 72"/>
                <a:gd name="T5" fmla="*/ 1 h 152"/>
                <a:gd name="T6" fmla="*/ 1 w 72"/>
                <a:gd name="T7" fmla="*/ 1 h 152"/>
                <a:gd name="T8" fmla="*/ 1 w 72"/>
                <a:gd name="T9" fmla="*/ 1 h 152"/>
                <a:gd name="T10" fmla="*/ 1 w 72"/>
                <a:gd name="T11" fmla="*/ 2 h 152"/>
                <a:gd name="T12" fmla="*/ 1 w 72"/>
                <a:gd name="T13" fmla="*/ 2 h 152"/>
                <a:gd name="T14" fmla="*/ 1 w 72"/>
                <a:gd name="T15" fmla="*/ 2 h 152"/>
                <a:gd name="T16" fmla="*/ 0 w 72"/>
                <a:gd name="T17" fmla="*/ 1 h 152"/>
                <a:gd name="T18" fmla="*/ 1 w 72"/>
                <a:gd name="T19" fmla="*/ 1 h 152"/>
                <a:gd name="T20" fmla="*/ 1 w 72"/>
                <a:gd name="T21" fmla="*/ 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152"/>
                <a:gd name="T35" fmla="*/ 72 w 72"/>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152">
                  <a:moveTo>
                    <a:pt x="25" y="21"/>
                  </a:moveTo>
                  <a:lnTo>
                    <a:pt x="49" y="0"/>
                  </a:lnTo>
                  <a:lnTo>
                    <a:pt x="72" y="15"/>
                  </a:lnTo>
                  <a:lnTo>
                    <a:pt x="61" y="55"/>
                  </a:lnTo>
                  <a:lnTo>
                    <a:pt x="49" y="108"/>
                  </a:lnTo>
                  <a:lnTo>
                    <a:pt x="38" y="137"/>
                  </a:lnTo>
                  <a:lnTo>
                    <a:pt x="30" y="152"/>
                  </a:lnTo>
                  <a:lnTo>
                    <a:pt x="11" y="116"/>
                  </a:lnTo>
                  <a:lnTo>
                    <a:pt x="0" y="65"/>
                  </a:lnTo>
                  <a:lnTo>
                    <a:pt x="25" y="21"/>
                  </a:lnTo>
                  <a:close/>
                </a:path>
              </a:pathLst>
            </a:custGeom>
            <a:solidFill>
              <a:srgbClr val="FFB5A8"/>
            </a:solidFill>
            <a:ln w="9525">
              <a:noFill/>
              <a:round/>
              <a:headEnd/>
              <a:tailEnd/>
            </a:ln>
          </p:spPr>
          <p:txBody>
            <a:bodyPr/>
            <a:lstStyle/>
            <a:p>
              <a:endParaRPr lang="tr-TR"/>
            </a:p>
          </p:txBody>
        </p:sp>
        <p:sp>
          <p:nvSpPr>
            <p:cNvPr id="60616" name="Freeform 75"/>
            <p:cNvSpPr>
              <a:spLocks/>
            </p:cNvSpPr>
            <p:nvPr/>
          </p:nvSpPr>
          <p:spPr bwMode="auto">
            <a:xfrm>
              <a:off x="1500" y="1449"/>
              <a:ext cx="12" cy="38"/>
            </a:xfrm>
            <a:custGeom>
              <a:avLst/>
              <a:gdLst>
                <a:gd name="T0" fmla="*/ 0 w 25"/>
                <a:gd name="T1" fmla="*/ 0 h 76"/>
                <a:gd name="T2" fmla="*/ 0 w 25"/>
                <a:gd name="T3" fmla="*/ 1 h 76"/>
                <a:gd name="T4" fmla="*/ 0 w 25"/>
                <a:gd name="T5" fmla="*/ 1 h 76"/>
                <a:gd name="T6" fmla="*/ 0 w 25"/>
                <a:gd name="T7" fmla="*/ 1 h 76"/>
                <a:gd name="T8" fmla="*/ 0 w 25"/>
                <a:gd name="T9" fmla="*/ 1 h 76"/>
                <a:gd name="T10" fmla="*/ 0 w 25"/>
                <a:gd name="T11" fmla="*/ 1 h 76"/>
                <a:gd name="T12" fmla="*/ 0 w 25"/>
                <a:gd name="T13" fmla="*/ 0 h 76"/>
                <a:gd name="T14" fmla="*/ 0 w 25"/>
                <a:gd name="T15" fmla="*/ 0 h 76"/>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76"/>
                <a:gd name="T26" fmla="*/ 25 w 25"/>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76">
                  <a:moveTo>
                    <a:pt x="17" y="0"/>
                  </a:moveTo>
                  <a:lnTo>
                    <a:pt x="0" y="30"/>
                  </a:lnTo>
                  <a:lnTo>
                    <a:pt x="2" y="64"/>
                  </a:lnTo>
                  <a:lnTo>
                    <a:pt x="13" y="76"/>
                  </a:lnTo>
                  <a:lnTo>
                    <a:pt x="25" y="72"/>
                  </a:lnTo>
                  <a:lnTo>
                    <a:pt x="25" y="15"/>
                  </a:lnTo>
                  <a:lnTo>
                    <a:pt x="17" y="0"/>
                  </a:lnTo>
                  <a:close/>
                </a:path>
              </a:pathLst>
            </a:custGeom>
            <a:solidFill>
              <a:srgbClr val="FFC4B8"/>
            </a:solidFill>
            <a:ln w="9525">
              <a:noFill/>
              <a:round/>
              <a:headEnd/>
              <a:tailEnd/>
            </a:ln>
          </p:spPr>
          <p:txBody>
            <a:bodyPr/>
            <a:lstStyle/>
            <a:p>
              <a:endParaRPr lang="tr-TR"/>
            </a:p>
          </p:txBody>
        </p:sp>
        <p:sp>
          <p:nvSpPr>
            <p:cNvPr id="60617" name="Freeform 76"/>
            <p:cNvSpPr>
              <a:spLocks/>
            </p:cNvSpPr>
            <p:nvPr/>
          </p:nvSpPr>
          <p:spPr bwMode="auto">
            <a:xfrm>
              <a:off x="1442" y="1476"/>
              <a:ext cx="61" cy="52"/>
            </a:xfrm>
            <a:custGeom>
              <a:avLst/>
              <a:gdLst>
                <a:gd name="T0" fmla="*/ 0 w 124"/>
                <a:gd name="T1" fmla="*/ 0 h 103"/>
                <a:gd name="T2" fmla="*/ 0 w 124"/>
                <a:gd name="T3" fmla="*/ 1 h 103"/>
                <a:gd name="T4" fmla="*/ 0 w 124"/>
                <a:gd name="T5" fmla="*/ 1 h 103"/>
                <a:gd name="T6" fmla="*/ 0 w 124"/>
                <a:gd name="T7" fmla="*/ 1 h 103"/>
                <a:gd name="T8" fmla="*/ 1 w 124"/>
                <a:gd name="T9" fmla="*/ 2 h 103"/>
                <a:gd name="T10" fmla="*/ 1 w 124"/>
                <a:gd name="T11" fmla="*/ 2 h 103"/>
                <a:gd name="T12" fmla="*/ 1 w 124"/>
                <a:gd name="T13" fmla="*/ 2 h 103"/>
                <a:gd name="T14" fmla="*/ 0 w 124"/>
                <a:gd name="T15" fmla="*/ 2 h 103"/>
                <a:gd name="T16" fmla="*/ 0 w 124"/>
                <a:gd name="T17" fmla="*/ 1 h 103"/>
                <a:gd name="T18" fmla="*/ 0 w 124"/>
                <a:gd name="T19" fmla="*/ 0 h 103"/>
                <a:gd name="T20" fmla="*/ 0 w 124"/>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103"/>
                <a:gd name="T35" fmla="*/ 124 w 124"/>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103">
                  <a:moveTo>
                    <a:pt x="0" y="0"/>
                  </a:moveTo>
                  <a:lnTo>
                    <a:pt x="4" y="11"/>
                  </a:lnTo>
                  <a:lnTo>
                    <a:pt x="25" y="30"/>
                  </a:lnTo>
                  <a:lnTo>
                    <a:pt x="61" y="57"/>
                  </a:lnTo>
                  <a:lnTo>
                    <a:pt x="89" y="83"/>
                  </a:lnTo>
                  <a:lnTo>
                    <a:pt x="124" y="85"/>
                  </a:lnTo>
                  <a:lnTo>
                    <a:pt x="110" y="103"/>
                  </a:lnTo>
                  <a:lnTo>
                    <a:pt x="51" y="85"/>
                  </a:lnTo>
                  <a:lnTo>
                    <a:pt x="0" y="38"/>
                  </a:lnTo>
                  <a:lnTo>
                    <a:pt x="0" y="0"/>
                  </a:lnTo>
                  <a:close/>
                </a:path>
              </a:pathLst>
            </a:custGeom>
            <a:solidFill>
              <a:srgbClr val="FFC4B8"/>
            </a:solidFill>
            <a:ln w="9525">
              <a:noFill/>
              <a:round/>
              <a:headEnd/>
              <a:tailEnd/>
            </a:ln>
          </p:spPr>
          <p:txBody>
            <a:bodyPr/>
            <a:lstStyle/>
            <a:p>
              <a:endParaRPr lang="tr-TR"/>
            </a:p>
          </p:txBody>
        </p:sp>
        <p:sp>
          <p:nvSpPr>
            <p:cNvPr id="60618" name="Freeform 77"/>
            <p:cNvSpPr>
              <a:spLocks/>
            </p:cNvSpPr>
            <p:nvPr/>
          </p:nvSpPr>
          <p:spPr bwMode="auto">
            <a:xfrm>
              <a:off x="1532" y="1536"/>
              <a:ext cx="46" cy="117"/>
            </a:xfrm>
            <a:custGeom>
              <a:avLst/>
              <a:gdLst>
                <a:gd name="T0" fmla="*/ 0 w 93"/>
                <a:gd name="T1" fmla="*/ 0 h 233"/>
                <a:gd name="T2" fmla="*/ 0 w 93"/>
                <a:gd name="T3" fmla="*/ 2 h 233"/>
                <a:gd name="T4" fmla="*/ 0 w 93"/>
                <a:gd name="T5" fmla="*/ 3 h 233"/>
                <a:gd name="T6" fmla="*/ 0 w 93"/>
                <a:gd name="T7" fmla="*/ 4 h 233"/>
                <a:gd name="T8" fmla="*/ 0 w 93"/>
                <a:gd name="T9" fmla="*/ 2 h 233"/>
                <a:gd name="T10" fmla="*/ 1 w 93"/>
                <a:gd name="T11" fmla="*/ 4 h 233"/>
                <a:gd name="T12" fmla="*/ 1 w 93"/>
                <a:gd name="T13" fmla="*/ 2 h 233"/>
                <a:gd name="T14" fmla="*/ 0 w 93"/>
                <a:gd name="T15" fmla="*/ 1 h 233"/>
                <a:gd name="T16" fmla="*/ 0 w 93"/>
                <a:gd name="T17" fmla="*/ 0 h 233"/>
                <a:gd name="T18" fmla="*/ 0 w 93"/>
                <a:gd name="T19" fmla="*/ 0 h 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233"/>
                <a:gd name="T32" fmla="*/ 93 w 93"/>
                <a:gd name="T33" fmla="*/ 233 h 2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233">
                  <a:moveTo>
                    <a:pt x="13" y="0"/>
                  </a:moveTo>
                  <a:lnTo>
                    <a:pt x="0" y="79"/>
                  </a:lnTo>
                  <a:lnTo>
                    <a:pt x="19" y="155"/>
                  </a:lnTo>
                  <a:lnTo>
                    <a:pt x="36" y="207"/>
                  </a:lnTo>
                  <a:lnTo>
                    <a:pt x="28" y="123"/>
                  </a:lnTo>
                  <a:lnTo>
                    <a:pt x="93" y="233"/>
                  </a:lnTo>
                  <a:lnTo>
                    <a:pt x="74" y="119"/>
                  </a:lnTo>
                  <a:lnTo>
                    <a:pt x="40" y="5"/>
                  </a:lnTo>
                  <a:lnTo>
                    <a:pt x="13" y="0"/>
                  </a:lnTo>
                  <a:close/>
                </a:path>
              </a:pathLst>
            </a:custGeom>
            <a:solidFill>
              <a:srgbClr val="FFC4B8"/>
            </a:solidFill>
            <a:ln w="9525">
              <a:noFill/>
              <a:round/>
              <a:headEnd/>
              <a:tailEnd/>
            </a:ln>
          </p:spPr>
          <p:txBody>
            <a:bodyPr/>
            <a:lstStyle/>
            <a:p>
              <a:endParaRPr lang="tr-TR"/>
            </a:p>
          </p:txBody>
        </p:sp>
        <p:sp>
          <p:nvSpPr>
            <p:cNvPr id="60619" name="Freeform 78"/>
            <p:cNvSpPr>
              <a:spLocks/>
            </p:cNvSpPr>
            <p:nvPr/>
          </p:nvSpPr>
          <p:spPr bwMode="auto">
            <a:xfrm>
              <a:off x="1438" y="1359"/>
              <a:ext cx="64" cy="56"/>
            </a:xfrm>
            <a:custGeom>
              <a:avLst/>
              <a:gdLst>
                <a:gd name="T0" fmla="*/ 0 w 130"/>
                <a:gd name="T1" fmla="*/ 2 h 112"/>
                <a:gd name="T2" fmla="*/ 0 w 130"/>
                <a:gd name="T3" fmla="*/ 1 h 112"/>
                <a:gd name="T4" fmla="*/ 0 w 130"/>
                <a:gd name="T5" fmla="*/ 1 h 112"/>
                <a:gd name="T6" fmla="*/ 1 w 130"/>
                <a:gd name="T7" fmla="*/ 1 h 112"/>
                <a:gd name="T8" fmla="*/ 1 w 130"/>
                <a:gd name="T9" fmla="*/ 1 h 112"/>
                <a:gd name="T10" fmla="*/ 1 w 130"/>
                <a:gd name="T11" fmla="*/ 2 h 112"/>
                <a:gd name="T12" fmla="*/ 2 w 130"/>
                <a:gd name="T13" fmla="*/ 1 h 112"/>
                <a:gd name="T14" fmla="*/ 1 w 130"/>
                <a:gd name="T15" fmla="*/ 1 h 112"/>
                <a:gd name="T16" fmla="*/ 1 w 130"/>
                <a:gd name="T17" fmla="*/ 1 h 112"/>
                <a:gd name="T18" fmla="*/ 1 w 130"/>
                <a:gd name="T19" fmla="*/ 0 h 112"/>
                <a:gd name="T20" fmla="*/ 0 w 130"/>
                <a:gd name="T21" fmla="*/ 1 h 112"/>
                <a:gd name="T22" fmla="*/ 0 w 130"/>
                <a:gd name="T23" fmla="*/ 1 h 112"/>
                <a:gd name="T24" fmla="*/ 0 w 130"/>
                <a:gd name="T25" fmla="*/ 1 h 112"/>
                <a:gd name="T26" fmla="*/ 0 w 130"/>
                <a:gd name="T27" fmla="*/ 2 h 112"/>
                <a:gd name="T28" fmla="*/ 0 w 130"/>
                <a:gd name="T29" fmla="*/ 2 h 112"/>
                <a:gd name="T30" fmla="*/ 0 w 130"/>
                <a:gd name="T31" fmla="*/ 2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0"/>
                <a:gd name="T49" fmla="*/ 0 h 112"/>
                <a:gd name="T50" fmla="*/ 130 w 130"/>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0" h="112">
                  <a:moveTo>
                    <a:pt x="6" y="65"/>
                  </a:moveTo>
                  <a:lnTo>
                    <a:pt x="14" y="48"/>
                  </a:lnTo>
                  <a:lnTo>
                    <a:pt x="31" y="29"/>
                  </a:lnTo>
                  <a:lnTo>
                    <a:pt x="67" y="19"/>
                  </a:lnTo>
                  <a:lnTo>
                    <a:pt x="109" y="42"/>
                  </a:lnTo>
                  <a:lnTo>
                    <a:pt x="124" y="65"/>
                  </a:lnTo>
                  <a:lnTo>
                    <a:pt x="130" y="42"/>
                  </a:lnTo>
                  <a:lnTo>
                    <a:pt x="120" y="19"/>
                  </a:lnTo>
                  <a:lnTo>
                    <a:pt x="111" y="4"/>
                  </a:lnTo>
                  <a:lnTo>
                    <a:pt x="65" y="0"/>
                  </a:lnTo>
                  <a:lnTo>
                    <a:pt x="40" y="6"/>
                  </a:lnTo>
                  <a:lnTo>
                    <a:pt x="18" y="23"/>
                  </a:lnTo>
                  <a:lnTo>
                    <a:pt x="0" y="61"/>
                  </a:lnTo>
                  <a:lnTo>
                    <a:pt x="2" y="112"/>
                  </a:lnTo>
                  <a:lnTo>
                    <a:pt x="6" y="65"/>
                  </a:lnTo>
                  <a:close/>
                </a:path>
              </a:pathLst>
            </a:custGeom>
            <a:solidFill>
              <a:srgbClr val="FFE5D9"/>
            </a:solidFill>
            <a:ln w="9525">
              <a:noFill/>
              <a:round/>
              <a:headEnd/>
              <a:tailEnd/>
            </a:ln>
          </p:spPr>
          <p:txBody>
            <a:bodyPr/>
            <a:lstStyle/>
            <a:p>
              <a:endParaRPr lang="tr-TR"/>
            </a:p>
          </p:txBody>
        </p:sp>
        <p:sp>
          <p:nvSpPr>
            <p:cNvPr id="60620" name="Freeform 79"/>
            <p:cNvSpPr>
              <a:spLocks/>
            </p:cNvSpPr>
            <p:nvPr/>
          </p:nvSpPr>
          <p:spPr bwMode="auto">
            <a:xfrm>
              <a:off x="1454" y="1392"/>
              <a:ext cx="36" cy="35"/>
            </a:xfrm>
            <a:custGeom>
              <a:avLst/>
              <a:gdLst>
                <a:gd name="T0" fmla="*/ 1 w 72"/>
                <a:gd name="T1" fmla="*/ 0 h 70"/>
                <a:gd name="T2" fmla="*/ 1 w 72"/>
                <a:gd name="T3" fmla="*/ 1 h 70"/>
                <a:gd name="T4" fmla="*/ 1 w 72"/>
                <a:gd name="T5" fmla="*/ 1 h 70"/>
                <a:gd name="T6" fmla="*/ 1 w 72"/>
                <a:gd name="T7" fmla="*/ 1 h 70"/>
                <a:gd name="T8" fmla="*/ 1 w 72"/>
                <a:gd name="T9" fmla="*/ 1 h 70"/>
                <a:gd name="T10" fmla="*/ 1 w 72"/>
                <a:gd name="T11" fmla="*/ 1 h 70"/>
                <a:gd name="T12" fmla="*/ 1 w 72"/>
                <a:gd name="T13" fmla="*/ 1 h 70"/>
                <a:gd name="T14" fmla="*/ 0 w 72"/>
                <a:gd name="T15" fmla="*/ 1 h 70"/>
                <a:gd name="T16" fmla="*/ 0 w 72"/>
                <a:gd name="T17" fmla="*/ 1 h 70"/>
                <a:gd name="T18" fmla="*/ 1 w 72"/>
                <a:gd name="T19" fmla="*/ 1 h 70"/>
                <a:gd name="T20" fmla="*/ 1 w 72"/>
                <a:gd name="T21" fmla="*/ 0 h 70"/>
                <a:gd name="T22" fmla="*/ 1 w 72"/>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70"/>
                <a:gd name="T38" fmla="*/ 72 w 72"/>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70">
                  <a:moveTo>
                    <a:pt x="28" y="0"/>
                  </a:moveTo>
                  <a:lnTo>
                    <a:pt x="36" y="19"/>
                  </a:lnTo>
                  <a:lnTo>
                    <a:pt x="53" y="32"/>
                  </a:lnTo>
                  <a:lnTo>
                    <a:pt x="68" y="34"/>
                  </a:lnTo>
                  <a:lnTo>
                    <a:pt x="72" y="47"/>
                  </a:lnTo>
                  <a:lnTo>
                    <a:pt x="51" y="47"/>
                  </a:lnTo>
                  <a:lnTo>
                    <a:pt x="17" y="51"/>
                  </a:lnTo>
                  <a:lnTo>
                    <a:pt x="0" y="70"/>
                  </a:lnTo>
                  <a:lnTo>
                    <a:pt x="0" y="49"/>
                  </a:lnTo>
                  <a:lnTo>
                    <a:pt x="11" y="19"/>
                  </a:lnTo>
                  <a:lnTo>
                    <a:pt x="28" y="0"/>
                  </a:lnTo>
                  <a:close/>
                </a:path>
              </a:pathLst>
            </a:custGeom>
            <a:solidFill>
              <a:srgbClr val="FFE5D9"/>
            </a:solidFill>
            <a:ln w="9525">
              <a:noFill/>
              <a:round/>
              <a:headEnd/>
              <a:tailEnd/>
            </a:ln>
          </p:spPr>
          <p:txBody>
            <a:bodyPr/>
            <a:lstStyle/>
            <a:p>
              <a:endParaRPr lang="tr-TR"/>
            </a:p>
          </p:txBody>
        </p:sp>
        <p:sp>
          <p:nvSpPr>
            <p:cNvPr id="60621" name="Freeform 80"/>
            <p:cNvSpPr>
              <a:spLocks/>
            </p:cNvSpPr>
            <p:nvPr/>
          </p:nvSpPr>
          <p:spPr bwMode="auto">
            <a:xfrm>
              <a:off x="1692" y="1475"/>
              <a:ext cx="65" cy="17"/>
            </a:xfrm>
            <a:custGeom>
              <a:avLst/>
              <a:gdLst>
                <a:gd name="T0" fmla="*/ 0 w 131"/>
                <a:gd name="T1" fmla="*/ 1 h 34"/>
                <a:gd name="T2" fmla="*/ 0 w 131"/>
                <a:gd name="T3" fmla="*/ 0 h 34"/>
                <a:gd name="T4" fmla="*/ 1 w 131"/>
                <a:gd name="T5" fmla="*/ 1 h 34"/>
                <a:gd name="T6" fmla="*/ 2 w 131"/>
                <a:gd name="T7" fmla="*/ 1 h 34"/>
                <a:gd name="T8" fmla="*/ 1 w 131"/>
                <a:gd name="T9" fmla="*/ 1 h 34"/>
                <a:gd name="T10" fmla="*/ 0 w 131"/>
                <a:gd name="T11" fmla="*/ 1 h 34"/>
                <a:gd name="T12" fmla="*/ 0 w 131"/>
                <a:gd name="T13" fmla="*/ 1 h 34"/>
                <a:gd name="T14" fmla="*/ 0 w 131"/>
                <a:gd name="T15" fmla="*/ 1 h 34"/>
                <a:gd name="T16" fmla="*/ 0 w 131"/>
                <a:gd name="T17" fmla="*/ 1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34"/>
                <a:gd name="T29" fmla="*/ 131 w 131"/>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34">
                  <a:moveTo>
                    <a:pt x="0" y="15"/>
                  </a:moveTo>
                  <a:lnTo>
                    <a:pt x="61" y="0"/>
                  </a:lnTo>
                  <a:lnTo>
                    <a:pt x="116" y="6"/>
                  </a:lnTo>
                  <a:lnTo>
                    <a:pt x="131" y="21"/>
                  </a:lnTo>
                  <a:lnTo>
                    <a:pt x="91" y="32"/>
                  </a:lnTo>
                  <a:lnTo>
                    <a:pt x="51" y="34"/>
                  </a:lnTo>
                  <a:lnTo>
                    <a:pt x="0" y="30"/>
                  </a:lnTo>
                  <a:lnTo>
                    <a:pt x="0" y="15"/>
                  </a:lnTo>
                  <a:close/>
                </a:path>
              </a:pathLst>
            </a:custGeom>
            <a:solidFill>
              <a:srgbClr val="F59E92"/>
            </a:solidFill>
            <a:ln w="9525">
              <a:noFill/>
              <a:round/>
              <a:headEnd/>
              <a:tailEnd/>
            </a:ln>
          </p:spPr>
          <p:txBody>
            <a:bodyPr/>
            <a:lstStyle/>
            <a:p>
              <a:endParaRPr lang="tr-TR"/>
            </a:p>
          </p:txBody>
        </p:sp>
        <p:sp>
          <p:nvSpPr>
            <p:cNvPr id="60622" name="Freeform 81"/>
            <p:cNvSpPr>
              <a:spLocks/>
            </p:cNvSpPr>
            <p:nvPr/>
          </p:nvSpPr>
          <p:spPr bwMode="auto">
            <a:xfrm>
              <a:off x="1750" y="1740"/>
              <a:ext cx="12" cy="14"/>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w 25"/>
                <a:gd name="T11" fmla="*/ 0 h 29"/>
                <a:gd name="T12" fmla="*/ 0 60000 65536"/>
                <a:gd name="T13" fmla="*/ 0 60000 65536"/>
                <a:gd name="T14" fmla="*/ 0 60000 65536"/>
                <a:gd name="T15" fmla="*/ 0 60000 65536"/>
                <a:gd name="T16" fmla="*/ 0 60000 65536"/>
                <a:gd name="T17" fmla="*/ 0 60000 65536"/>
                <a:gd name="T18" fmla="*/ 0 w 25"/>
                <a:gd name="T19" fmla="*/ 0 h 29"/>
                <a:gd name="T20" fmla="*/ 25 w 25"/>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5" h="29">
                  <a:moveTo>
                    <a:pt x="0" y="0"/>
                  </a:moveTo>
                  <a:lnTo>
                    <a:pt x="25" y="8"/>
                  </a:lnTo>
                  <a:lnTo>
                    <a:pt x="23" y="25"/>
                  </a:lnTo>
                  <a:lnTo>
                    <a:pt x="10" y="29"/>
                  </a:lnTo>
                  <a:lnTo>
                    <a:pt x="0" y="0"/>
                  </a:lnTo>
                  <a:close/>
                </a:path>
              </a:pathLst>
            </a:custGeom>
            <a:solidFill>
              <a:srgbClr val="F57575"/>
            </a:solidFill>
            <a:ln w="9525">
              <a:noFill/>
              <a:round/>
              <a:headEnd/>
              <a:tailEnd/>
            </a:ln>
          </p:spPr>
          <p:txBody>
            <a:bodyPr/>
            <a:lstStyle/>
            <a:p>
              <a:endParaRPr lang="tr-TR"/>
            </a:p>
          </p:txBody>
        </p:sp>
        <p:sp>
          <p:nvSpPr>
            <p:cNvPr id="60623" name="Freeform 82"/>
            <p:cNvSpPr>
              <a:spLocks/>
            </p:cNvSpPr>
            <p:nvPr/>
          </p:nvSpPr>
          <p:spPr bwMode="auto">
            <a:xfrm>
              <a:off x="1706" y="1663"/>
              <a:ext cx="70" cy="51"/>
            </a:xfrm>
            <a:custGeom>
              <a:avLst/>
              <a:gdLst>
                <a:gd name="T0" fmla="*/ 2 w 140"/>
                <a:gd name="T1" fmla="*/ 0 h 103"/>
                <a:gd name="T2" fmla="*/ 1 w 140"/>
                <a:gd name="T3" fmla="*/ 0 h 103"/>
                <a:gd name="T4" fmla="*/ 1 w 140"/>
                <a:gd name="T5" fmla="*/ 0 h 103"/>
                <a:gd name="T6" fmla="*/ 1 w 140"/>
                <a:gd name="T7" fmla="*/ 0 h 103"/>
                <a:gd name="T8" fmla="*/ 1 w 140"/>
                <a:gd name="T9" fmla="*/ 0 h 103"/>
                <a:gd name="T10" fmla="*/ 0 w 140"/>
                <a:gd name="T11" fmla="*/ 0 h 103"/>
                <a:gd name="T12" fmla="*/ 1 w 140"/>
                <a:gd name="T13" fmla="*/ 1 h 103"/>
                <a:gd name="T14" fmla="*/ 1 w 140"/>
                <a:gd name="T15" fmla="*/ 1 h 103"/>
                <a:gd name="T16" fmla="*/ 1 w 140"/>
                <a:gd name="T17" fmla="*/ 1 h 103"/>
                <a:gd name="T18" fmla="*/ 2 w 140"/>
                <a:gd name="T19" fmla="*/ 1 h 103"/>
                <a:gd name="T20" fmla="*/ 2 w 140"/>
                <a:gd name="T21" fmla="*/ 1 h 103"/>
                <a:gd name="T22" fmla="*/ 1 w 140"/>
                <a:gd name="T23" fmla="*/ 1 h 103"/>
                <a:gd name="T24" fmla="*/ 1 w 140"/>
                <a:gd name="T25" fmla="*/ 1 h 103"/>
                <a:gd name="T26" fmla="*/ 1 w 140"/>
                <a:gd name="T27" fmla="*/ 0 h 103"/>
                <a:gd name="T28" fmla="*/ 1 w 140"/>
                <a:gd name="T29" fmla="*/ 0 h 103"/>
                <a:gd name="T30" fmla="*/ 1 w 140"/>
                <a:gd name="T31" fmla="*/ 0 h 103"/>
                <a:gd name="T32" fmla="*/ 2 w 140"/>
                <a:gd name="T33" fmla="*/ 0 h 103"/>
                <a:gd name="T34" fmla="*/ 2 w 140"/>
                <a:gd name="T35" fmla="*/ 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0"/>
                <a:gd name="T55" fmla="*/ 0 h 103"/>
                <a:gd name="T56" fmla="*/ 140 w 140"/>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0" h="103">
                  <a:moveTo>
                    <a:pt x="114" y="46"/>
                  </a:moveTo>
                  <a:lnTo>
                    <a:pt x="104" y="19"/>
                  </a:lnTo>
                  <a:lnTo>
                    <a:pt x="93" y="2"/>
                  </a:lnTo>
                  <a:lnTo>
                    <a:pt x="74" y="0"/>
                  </a:lnTo>
                  <a:lnTo>
                    <a:pt x="17" y="40"/>
                  </a:lnTo>
                  <a:lnTo>
                    <a:pt x="0" y="56"/>
                  </a:lnTo>
                  <a:lnTo>
                    <a:pt x="34" y="65"/>
                  </a:lnTo>
                  <a:lnTo>
                    <a:pt x="40" y="78"/>
                  </a:lnTo>
                  <a:lnTo>
                    <a:pt x="78" y="94"/>
                  </a:lnTo>
                  <a:lnTo>
                    <a:pt x="140" y="103"/>
                  </a:lnTo>
                  <a:lnTo>
                    <a:pt x="138" y="82"/>
                  </a:lnTo>
                  <a:lnTo>
                    <a:pt x="108" y="78"/>
                  </a:lnTo>
                  <a:lnTo>
                    <a:pt x="72" y="65"/>
                  </a:lnTo>
                  <a:lnTo>
                    <a:pt x="51" y="54"/>
                  </a:lnTo>
                  <a:lnTo>
                    <a:pt x="66" y="21"/>
                  </a:lnTo>
                  <a:lnTo>
                    <a:pt x="108" y="57"/>
                  </a:lnTo>
                  <a:lnTo>
                    <a:pt x="114" y="46"/>
                  </a:lnTo>
                  <a:close/>
                </a:path>
              </a:pathLst>
            </a:custGeom>
            <a:solidFill>
              <a:srgbClr val="FFD6C9"/>
            </a:solidFill>
            <a:ln w="9525">
              <a:noFill/>
              <a:round/>
              <a:headEnd/>
              <a:tailEnd/>
            </a:ln>
          </p:spPr>
          <p:txBody>
            <a:bodyPr/>
            <a:lstStyle/>
            <a:p>
              <a:endParaRPr lang="tr-TR"/>
            </a:p>
          </p:txBody>
        </p:sp>
        <p:sp>
          <p:nvSpPr>
            <p:cNvPr id="60624" name="Freeform 83"/>
            <p:cNvSpPr>
              <a:spLocks/>
            </p:cNvSpPr>
            <p:nvPr/>
          </p:nvSpPr>
          <p:spPr bwMode="auto">
            <a:xfrm>
              <a:off x="1602" y="1207"/>
              <a:ext cx="135" cy="95"/>
            </a:xfrm>
            <a:custGeom>
              <a:avLst/>
              <a:gdLst>
                <a:gd name="T0" fmla="*/ 4 w 270"/>
                <a:gd name="T1" fmla="*/ 2 h 190"/>
                <a:gd name="T2" fmla="*/ 4 w 270"/>
                <a:gd name="T3" fmla="*/ 1 h 190"/>
                <a:gd name="T4" fmla="*/ 3 w 270"/>
                <a:gd name="T5" fmla="*/ 1 h 190"/>
                <a:gd name="T6" fmla="*/ 2 w 270"/>
                <a:gd name="T7" fmla="*/ 1 h 190"/>
                <a:gd name="T8" fmla="*/ 2 w 270"/>
                <a:gd name="T9" fmla="*/ 1 h 190"/>
                <a:gd name="T10" fmla="*/ 1 w 270"/>
                <a:gd name="T11" fmla="*/ 1 h 190"/>
                <a:gd name="T12" fmla="*/ 1 w 270"/>
                <a:gd name="T13" fmla="*/ 0 h 190"/>
                <a:gd name="T14" fmla="*/ 1 w 270"/>
                <a:gd name="T15" fmla="*/ 1 h 190"/>
                <a:gd name="T16" fmla="*/ 2 w 270"/>
                <a:gd name="T17" fmla="*/ 1 h 190"/>
                <a:gd name="T18" fmla="*/ 2 w 270"/>
                <a:gd name="T19" fmla="*/ 1 h 190"/>
                <a:gd name="T20" fmla="*/ 2 w 270"/>
                <a:gd name="T21" fmla="*/ 1 h 190"/>
                <a:gd name="T22" fmla="*/ 1 w 270"/>
                <a:gd name="T23" fmla="*/ 1 h 190"/>
                <a:gd name="T24" fmla="*/ 1 w 270"/>
                <a:gd name="T25" fmla="*/ 1 h 190"/>
                <a:gd name="T26" fmla="*/ 1 w 270"/>
                <a:gd name="T27" fmla="*/ 1 h 190"/>
                <a:gd name="T28" fmla="*/ 1 w 270"/>
                <a:gd name="T29" fmla="*/ 2 h 190"/>
                <a:gd name="T30" fmla="*/ 2 w 270"/>
                <a:gd name="T31" fmla="*/ 3 h 190"/>
                <a:gd name="T32" fmla="*/ 2 w 270"/>
                <a:gd name="T33" fmla="*/ 3 h 190"/>
                <a:gd name="T34" fmla="*/ 1 w 270"/>
                <a:gd name="T35" fmla="*/ 3 h 190"/>
                <a:gd name="T36" fmla="*/ 1 w 270"/>
                <a:gd name="T37" fmla="*/ 3 h 190"/>
                <a:gd name="T38" fmla="*/ 1 w 270"/>
                <a:gd name="T39" fmla="*/ 2 h 190"/>
                <a:gd name="T40" fmla="*/ 1 w 270"/>
                <a:gd name="T41" fmla="*/ 3 h 190"/>
                <a:gd name="T42" fmla="*/ 1 w 270"/>
                <a:gd name="T43" fmla="*/ 3 h 190"/>
                <a:gd name="T44" fmla="*/ 1 w 270"/>
                <a:gd name="T45" fmla="*/ 3 h 190"/>
                <a:gd name="T46" fmla="*/ 1 w 270"/>
                <a:gd name="T47" fmla="*/ 3 h 190"/>
                <a:gd name="T48" fmla="*/ 0 w 270"/>
                <a:gd name="T49" fmla="*/ 3 h 190"/>
                <a:gd name="T50" fmla="*/ 1 w 270"/>
                <a:gd name="T51" fmla="*/ 3 h 190"/>
                <a:gd name="T52" fmla="*/ 2 w 270"/>
                <a:gd name="T53" fmla="*/ 3 h 190"/>
                <a:gd name="T54" fmla="*/ 1 w 270"/>
                <a:gd name="T55" fmla="*/ 3 h 190"/>
                <a:gd name="T56" fmla="*/ 2 w 270"/>
                <a:gd name="T57" fmla="*/ 3 h 190"/>
                <a:gd name="T58" fmla="*/ 2 w 270"/>
                <a:gd name="T59" fmla="*/ 3 h 190"/>
                <a:gd name="T60" fmla="*/ 3 w 270"/>
                <a:gd name="T61" fmla="*/ 3 h 190"/>
                <a:gd name="T62" fmla="*/ 2 w 270"/>
                <a:gd name="T63" fmla="*/ 1 h 190"/>
                <a:gd name="T64" fmla="*/ 3 w 270"/>
                <a:gd name="T65" fmla="*/ 2 h 190"/>
                <a:gd name="T66" fmla="*/ 4 w 270"/>
                <a:gd name="T67" fmla="*/ 2 h 190"/>
                <a:gd name="T68" fmla="*/ 4 w 270"/>
                <a:gd name="T69" fmla="*/ 2 h 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0"/>
                <a:gd name="T106" fmla="*/ 0 h 190"/>
                <a:gd name="T107" fmla="*/ 270 w 270"/>
                <a:gd name="T108" fmla="*/ 190 h 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0" h="190">
                  <a:moveTo>
                    <a:pt x="270" y="122"/>
                  </a:moveTo>
                  <a:lnTo>
                    <a:pt x="255" y="110"/>
                  </a:lnTo>
                  <a:lnTo>
                    <a:pt x="217" y="86"/>
                  </a:lnTo>
                  <a:lnTo>
                    <a:pt x="175" y="57"/>
                  </a:lnTo>
                  <a:lnTo>
                    <a:pt x="143" y="32"/>
                  </a:lnTo>
                  <a:lnTo>
                    <a:pt x="109" y="8"/>
                  </a:lnTo>
                  <a:lnTo>
                    <a:pt x="95" y="0"/>
                  </a:lnTo>
                  <a:lnTo>
                    <a:pt x="107" y="21"/>
                  </a:lnTo>
                  <a:lnTo>
                    <a:pt x="145" y="63"/>
                  </a:lnTo>
                  <a:lnTo>
                    <a:pt x="166" y="84"/>
                  </a:lnTo>
                  <a:lnTo>
                    <a:pt x="137" y="95"/>
                  </a:lnTo>
                  <a:lnTo>
                    <a:pt x="90" y="89"/>
                  </a:lnTo>
                  <a:lnTo>
                    <a:pt x="61" y="61"/>
                  </a:lnTo>
                  <a:lnTo>
                    <a:pt x="75" y="86"/>
                  </a:lnTo>
                  <a:lnTo>
                    <a:pt x="109" y="120"/>
                  </a:lnTo>
                  <a:lnTo>
                    <a:pt x="124" y="137"/>
                  </a:lnTo>
                  <a:lnTo>
                    <a:pt x="122" y="144"/>
                  </a:lnTo>
                  <a:lnTo>
                    <a:pt x="71" y="146"/>
                  </a:lnTo>
                  <a:lnTo>
                    <a:pt x="37" y="133"/>
                  </a:lnTo>
                  <a:lnTo>
                    <a:pt x="12" y="125"/>
                  </a:lnTo>
                  <a:lnTo>
                    <a:pt x="33" y="143"/>
                  </a:lnTo>
                  <a:lnTo>
                    <a:pt x="73" y="165"/>
                  </a:lnTo>
                  <a:lnTo>
                    <a:pt x="73" y="175"/>
                  </a:lnTo>
                  <a:lnTo>
                    <a:pt x="54" y="181"/>
                  </a:lnTo>
                  <a:lnTo>
                    <a:pt x="0" y="188"/>
                  </a:lnTo>
                  <a:lnTo>
                    <a:pt x="99" y="190"/>
                  </a:lnTo>
                  <a:lnTo>
                    <a:pt x="153" y="179"/>
                  </a:lnTo>
                  <a:lnTo>
                    <a:pt x="101" y="165"/>
                  </a:lnTo>
                  <a:lnTo>
                    <a:pt x="164" y="158"/>
                  </a:lnTo>
                  <a:lnTo>
                    <a:pt x="164" y="129"/>
                  </a:lnTo>
                  <a:lnTo>
                    <a:pt x="200" y="139"/>
                  </a:lnTo>
                  <a:lnTo>
                    <a:pt x="166" y="105"/>
                  </a:lnTo>
                  <a:lnTo>
                    <a:pt x="227" y="120"/>
                  </a:lnTo>
                  <a:lnTo>
                    <a:pt x="270" y="122"/>
                  </a:lnTo>
                  <a:close/>
                </a:path>
              </a:pathLst>
            </a:custGeom>
            <a:solidFill>
              <a:srgbClr val="FFCC7F"/>
            </a:solidFill>
            <a:ln w="9525">
              <a:noFill/>
              <a:round/>
              <a:headEnd/>
              <a:tailEnd/>
            </a:ln>
          </p:spPr>
          <p:txBody>
            <a:bodyPr/>
            <a:lstStyle/>
            <a:p>
              <a:endParaRPr lang="tr-TR"/>
            </a:p>
          </p:txBody>
        </p:sp>
        <p:sp>
          <p:nvSpPr>
            <p:cNvPr id="60625" name="Freeform 84"/>
            <p:cNvSpPr>
              <a:spLocks/>
            </p:cNvSpPr>
            <p:nvPr/>
          </p:nvSpPr>
          <p:spPr bwMode="auto">
            <a:xfrm>
              <a:off x="1471" y="1148"/>
              <a:ext cx="41" cy="51"/>
            </a:xfrm>
            <a:custGeom>
              <a:avLst/>
              <a:gdLst>
                <a:gd name="T0" fmla="*/ 1 w 82"/>
                <a:gd name="T1" fmla="*/ 0 h 103"/>
                <a:gd name="T2" fmla="*/ 1 w 82"/>
                <a:gd name="T3" fmla="*/ 0 h 103"/>
                <a:gd name="T4" fmla="*/ 1 w 82"/>
                <a:gd name="T5" fmla="*/ 0 h 103"/>
                <a:gd name="T6" fmla="*/ 1 w 82"/>
                <a:gd name="T7" fmla="*/ 1 h 103"/>
                <a:gd name="T8" fmla="*/ 1 w 82"/>
                <a:gd name="T9" fmla="*/ 0 h 103"/>
                <a:gd name="T10" fmla="*/ 0 w 82"/>
                <a:gd name="T11" fmla="*/ 1 h 103"/>
                <a:gd name="T12" fmla="*/ 1 w 82"/>
                <a:gd name="T13" fmla="*/ 0 h 103"/>
                <a:gd name="T14" fmla="*/ 1 w 82"/>
                <a:gd name="T15" fmla="*/ 0 h 103"/>
                <a:gd name="T16" fmla="*/ 1 w 82"/>
                <a:gd name="T17" fmla="*/ 0 h 103"/>
                <a:gd name="T18" fmla="*/ 1 w 82"/>
                <a:gd name="T19" fmla="*/ 0 h 103"/>
                <a:gd name="T20" fmla="*/ 1 w 82"/>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103"/>
                <a:gd name="T35" fmla="*/ 82 w 82"/>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103">
                  <a:moveTo>
                    <a:pt x="82" y="0"/>
                  </a:moveTo>
                  <a:lnTo>
                    <a:pt x="68" y="36"/>
                  </a:lnTo>
                  <a:lnTo>
                    <a:pt x="51" y="36"/>
                  </a:lnTo>
                  <a:lnTo>
                    <a:pt x="36" y="65"/>
                  </a:lnTo>
                  <a:lnTo>
                    <a:pt x="19" y="51"/>
                  </a:lnTo>
                  <a:lnTo>
                    <a:pt x="0" y="103"/>
                  </a:lnTo>
                  <a:lnTo>
                    <a:pt x="2" y="59"/>
                  </a:lnTo>
                  <a:lnTo>
                    <a:pt x="32" y="25"/>
                  </a:lnTo>
                  <a:lnTo>
                    <a:pt x="46" y="15"/>
                  </a:lnTo>
                  <a:lnTo>
                    <a:pt x="82" y="0"/>
                  </a:lnTo>
                  <a:close/>
                </a:path>
              </a:pathLst>
            </a:custGeom>
            <a:solidFill>
              <a:srgbClr val="F2BF8C"/>
            </a:solidFill>
            <a:ln w="9525">
              <a:noFill/>
              <a:round/>
              <a:headEnd/>
              <a:tailEnd/>
            </a:ln>
          </p:spPr>
          <p:txBody>
            <a:bodyPr/>
            <a:lstStyle/>
            <a:p>
              <a:endParaRPr lang="tr-TR"/>
            </a:p>
          </p:txBody>
        </p:sp>
        <p:sp>
          <p:nvSpPr>
            <p:cNvPr id="60626" name="Freeform 85"/>
            <p:cNvSpPr>
              <a:spLocks/>
            </p:cNvSpPr>
            <p:nvPr/>
          </p:nvSpPr>
          <p:spPr bwMode="auto">
            <a:xfrm>
              <a:off x="1417" y="1231"/>
              <a:ext cx="40" cy="76"/>
            </a:xfrm>
            <a:custGeom>
              <a:avLst/>
              <a:gdLst>
                <a:gd name="T0" fmla="*/ 1 w 80"/>
                <a:gd name="T1" fmla="*/ 0 h 153"/>
                <a:gd name="T2" fmla="*/ 1 w 80"/>
                <a:gd name="T3" fmla="*/ 0 h 153"/>
                <a:gd name="T4" fmla="*/ 1 w 80"/>
                <a:gd name="T5" fmla="*/ 0 h 153"/>
                <a:gd name="T6" fmla="*/ 1 w 80"/>
                <a:gd name="T7" fmla="*/ 0 h 153"/>
                <a:gd name="T8" fmla="*/ 1 w 80"/>
                <a:gd name="T9" fmla="*/ 0 h 153"/>
                <a:gd name="T10" fmla="*/ 1 w 80"/>
                <a:gd name="T11" fmla="*/ 1 h 153"/>
                <a:gd name="T12" fmla="*/ 1 w 80"/>
                <a:gd name="T13" fmla="*/ 2 h 153"/>
                <a:gd name="T14" fmla="*/ 1 w 80"/>
                <a:gd name="T15" fmla="*/ 2 h 153"/>
                <a:gd name="T16" fmla="*/ 1 w 80"/>
                <a:gd name="T17" fmla="*/ 1 h 153"/>
                <a:gd name="T18" fmla="*/ 0 w 80"/>
                <a:gd name="T19" fmla="*/ 0 h 153"/>
                <a:gd name="T20" fmla="*/ 1 w 80"/>
                <a:gd name="T21" fmla="*/ 0 h 153"/>
                <a:gd name="T22" fmla="*/ 1 w 80"/>
                <a:gd name="T23" fmla="*/ 0 h 153"/>
                <a:gd name="T24" fmla="*/ 1 w 80"/>
                <a:gd name="T25" fmla="*/ 0 h 153"/>
                <a:gd name="T26" fmla="*/ 1 w 80"/>
                <a:gd name="T27" fmla="*/ 0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153"/>
                <a:gd name="T44" fmla="*/ 80 w 80"/>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153">
                  <a:moveTo>
                    <a:pt x="47" y="0"/>
                  </a:moveTo>
                  <a:lnTo>
                    <a:pt x="80" y="59"/>
                  </a:lnTo>
                  <a:lnTo>
                    <a:pt x="53" y="44"/>
                  </a:lnTo>
                  <a:lnTo>
                    <a:pt x="26" y="46"/>
                  </a:lnTo>
                  <a:lnTo>
                    <a:pt x="15" y="57"/>
                  </a:lnTo>
                  <a:lnTo>
                    <a:pt x="40" y="88"/>
                  </a:lnTo>
                  <a:lnTo>
                    <a:pt x="38" y="137"/>
                  </a:lnTo>
                  <a:lnTo>
                    <a:pt x="3" y="153"/>
                  </a:lnTo>
                  <a:lnTo>
                    <a:pt x="26" y="107"/>
                  </a:lnTo>
                  <a:lnTo>
                    <a:pt x="0" y="61"/>
                  </a:lnTo>
                  <a:lnTo>
                    <a:pt x="17" y="31"/>
                  </a:lnTo>
                  <a:lnTo>
                    <a:pt x="38" y="27"/>
                  </a:lnTo>
                  <a:lnTo>
                    <a:pt x="47" y="0"/>
                  </a:lnTo>
                  <a:close/>
                </a:path>
              </a:pathLst>
            </a:custGeom>
            <a:solidFill>
              <a:srgbClr val="E5B27F"/>
            </a:solidFill>
            <a:ln w="9525">
              <a:noFill/>
              <a:round/>
              <a:headEnd/>
              <a:tailEnd/>
            </a:ln>
          </p:spPr>
          <p:txBody>
            <a:bodyPr/>
            <a:lstStyle/>
            <a:p>
              <a:endParaRPr lang="tr-TR"/>
            </a:p>
          </p:txBody>
        </p:sp>
        <p:sp>
          <p:nvSpPr>
            <p:cNvPr id="60627" name="Freeform 86"/>
            <p:cNvSpPr>
              <a:spLocks/>
            </p:cNvSpPr>
            <p:nvPr/>
          </p:nvSpPr>
          <p:spPr bwMode="auto">
            <a:xfrm>
              <a:off x="1399" y="1325"/>
              <a:ext cx="48" cy="30"/>
            </a:xfrm>
            <a:custGeom>
              <a:avLst/>
              <a:gdLst>
                <a:gd name="T0" fmla="*/ 2 w 96"/>
                <a:gd name="T1" fmla="*/ 0 h 59"/>
                <a:gd name="T2" fmla="*/ 1 w 96"/>
                <a:gd name="T3" fmla="*/ 1 h 59"/>
                <a:gd name="T4" fmla="*/ 1 w 96"/>
                <a:gd name="T5" fmla="*/ 1 h 59"/>
                <a:gd name="T6" fmla="*/ 0 w 96"/>
                <a:gd name="T7" fmla="*/ 1 h 59"/>
                <a:gd name="T8" fmla="*/ 1 w 96"/>
                <a:gd name="T9" fmla="*/ 1 h 59"/>
                <a:gd name="T10" fmla="*/ 2 w 96"/>
                <a:gd name="T11" fmla="*/ 1 h 59"/>
                <a:gd name="T12" fmla="*/ 2 w 96"/>
                <a:gd name="T13" fmla="*/ 1 h 59"/>
                <a:gd name="T14" fmla="*/ 2 w 96"/>
                <a:gd name="T15" fmla="*/ 1 h 59"/>
                <a:gd name="T16" fmla="*/ 2 w 96"/>
                <a:gd name="T17" fmla="*/ 0 h 59"/>
                <a:gd name="T18" fmla="*/ 2 w 96"/>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59"/>
                <a:gd name="T32" fmla="*/ 96 w 96"/>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59">
                  <a:moveTo>
                    <a:pt x="87" y="0"/>
                  </a:moveTo>
                  <a:lnTo>
                    <a:pt x="62" y="7"/>
                  </a:lnTo>
                  <a:lnTo>
                    <a:pt x="24" y="21"/>
                  </a:lnTo>
                  <a:lnTo>
                    <a:pt x="0" y="59"/>
                  </a:lnTo>
                  <a:lnTo>
                    <a:pt x="41" y="41"/>
                  </a:lnTo>
                  <a:lnTo>
                    <a:pt x="70" y="47"/>
                  </a:lnTo>
                  <a:lnTo>
                    <a:pt x="96" y="40"/>
                  </a:lnTo>
                  <a:lnTo>
                    <a:pt x="70" y="19"/>
                  </a:lnTo>
                  <a:lnTo>
                    <a:pt x="87" y="0"/>
                  </a:lnTo>
                  <a:close/>
                </a:path>
              </a:pathLst>
            </a:custGeom>
            <a:solidFill>
              <a:srgbClr val="E5B27F"/>
            </a:solidFill>
            <a:ln w="9525">
              <a:noFill/>
              <a:round/>
              <a:headEnd/>
              <a:tailEnd/>
            </a:ln>
          </p:spPr>
          <p:txBody>
            <a:bodyPr/>
            <a:lstStyle/>
            <a:p>
              <a:endParaRPr lang="tr-TR"/>
            </a:p>
          </p:txBody>
        </p:sp>
        <p:sp>
          <p:nvSpPr>
            <p:cNvPr id="60628" name="Freeform 87"/>
            <p:cNvSpPr>
              <a:spLocks/>
            </p:cNvSpPr>
            <p:nvPr/>
          </p:nvSpPr>
          <p:spPr bwMode="auto">
            <a:xfrm>
              <a:off x="1416" y="1609"/>
              <a:ext cx="21" cy="43"/>
            </a:xfrm>
            <a:custGeom>
              <a:avLst/>
              <a:gdLst>
                <a:gd name="T0" fmla="*/ 1 w 42"/>
                <a:gd name="T1" fmla="*/ 0 h 86"/>
                <a:gd name="T2" fmla="*/ 0 w 42"/>
                <a:gd name="T3" fmla="*/ 1 h 86"/>
                <a:gd name="T4" fmla="*/ 1 w 42"/>
                <a:gd name="T5" fmla="*/ 1 h 86"/>
                <a:gd name="T6" fmla="*/ 1 w 42"/>
                <a:gd name="T7" fmla="*/ 1 h 86"/>
                <a:gd name="T8" fmla="*/ 1 w 42"/>
                <a:gd name="T9" fmla="*/ 0 h 86"/>
                <a:gd name="T10" fmla="*/ 1 w 42"/>
                <a:gd name="T11" fmla="*/ 0 h 86"/>
                <a:gd name="T12" fmla="*/ 0 60000 65536"/>
                <a:gd name="T13" fmla="*/ 0 60000 65536"/>
                <a:gd name="T14" fmla="*/ 0 60000 65536"/>
                <a:gd name="T15" fmla="*/ 0 60000 65536"/>
                <a:gd name="T16" fmla="*/ 0 60000 65536"/>
                <a:gd name="T17" fmla="*/ 0 60000 65536"/>
                <a:gd name="T18" fmla="*/ 0 w 42"/>
                <a:gd name="T19" fmla="*/ 0 h 86"/>
                <a:gd name="T20" fmla="*/ 42 w 42"/>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42" h="86">
                  <a:moveTo>
                    <a:pt x="42" y="0"/>
                  </a:moveTo>
                  <a:lnTo>
                    <a:pt x="0" y="27"/>
                  </a:lnTo>
                  <a:lnTo>
                    <a:pt x="5" y="86"/>
                  </a:lnTo>
                  <a:lnTo>
                    <a:pt x="24" y="34"/>
                  </a:lnTo>
                  <a:lnTo>
                    <a:pt x="42" y="0"/>
                  </a:lnTo>
                  <a:close/>
                </a:path>
              </a:pathLst>
            </a:custGeom>
            <a:solidFill>
              <a:srgbClr val="CCCCCC"/>
            </a:solidFill>
            <a:ln w="9525">
              <a:noFill/>
              <a:round/>
              <a:headEnd/>
              <a:tailEnd/>
            </a:ln>
          </p:spPr>
          <p:txBody>
            <a:bodyPr/>
            <a:lstStyle/>
            <a:p>
              <a:endParaRPr lang="tr-TR"/>
            </a:p>
          </p:txBody>
        </p:sp>
        <p:sp>
          <p:nvSpPr>
            <p:cNvPr id="60629" name="Freeform 88"/>
            <p:cNvSpPr>
              <a:spLocks/>
            </p:cNvSpPr>
            <p:nvPr/>
          </p:nvSpPr>
          <p:spPr bwMode="auto">
            <a:xfrm>
              <a:off x="1721" y="1725"/>
              <a:ext cx="12" cy="11"/>
            </a:xfrm>
            <a:custGeom>
              <a:avLst/>
              <a:gdLst>
                <a:gd name="T0" fmla="*/ 0 w 25"/>
                <a:gd name="T1" fmla="*/ 0 h 21"/>
                <a:gd name="T2" fmla="*/ 0 w 25"/>
                <a:gd name="T3" fmla="*/ 1 h 21"/>
                <a:gd name="T4" fmla="*/ 0 w 25"/>
                <a:gd name="T5" fmla="*/ 1 h 21"/>
                <a:gd name="T6" fmla="*/ 0 w 25"/>
                <a:gd name="T7" fmla="*/ 1 h 21"/>
                <a:gd name="T8" fmla="*/ 0 w 25"/>
                <a:gd name="T9" fmla="*/ 0 h 21"/>
                <a:gd name="T10" fmla="*/ 0 w 25"/>
                <a:gd name="T11" fmla="*/ 0 h 21"/>
                <a:gd name="T12" fmla="*/ 0 60000 65536"/>
                <a:gd name="T13" fmla="*/ 0 60000 65536"/>
                <a:gd name="T14" fmla="*/ 0 60000 65536"/>
                <a:gd name="T15" fmla="*/ 0 60000 65536"/>
                <a:gd name="T16" fmla="*/ 0 60000 65536"/>
                <a:gd name="T17" fmla="*/ 0 60000 65536"/>
                <a:gd name="T18" fmla="*/ 0 w 25"/>
                <a:gd name="T19" fmla="*/ 0 h 21"/>
                <a:gd name="T20" fmla="*/ 25 w 2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5" h="21">
                  <a:moveTo>
                    <a:pt x="0" y="0"/>
                  </a:moveTo>
                  <a:lnTo>
                    <a:pt x="23" y="11"/>
                  </a:lnTo>
                  <a:lnTo>
                    <a:pt x="25" y="21"/>
                  </a:lnTo>
                  <a:lnTo>
                    <a:pt x="10" y="13"/>
                  </a:lnTo>
                  <a:lnTo>
                    <a:pt x="0" y="0"/>
                  </a:lnTo>
                  <a:close/>
                </a:path>
              </a:pathLst>
            </a:custGeom>
            <a:solidFill>
              <a:srgbClr val="FAADAD"/>
            </a:solidFill>
            <a:ln w="9525">
              <a:noFill/>
              <a:round/>
              <a:headEnd/>
              <a:tailEnd/>
            </a:ln>
          </p:spPr>
          <p:txBody>
            <a:bodyPr/>
            <a:lstStyle/>
            <a:p>
              <a:endParaRPr lang="tr-TR"/>
            </a:p>
          </p:txBody>
        </p:sp>
        <p:sp>
          <p:nvSpPr>
            <p:cNvPr id="60630" name="Freeform 89"/>
            <p:cNvSpPr>
              <a:spLocks/>
            </p:cNvSpPr>
            <p:nvPr/>
          </p:nvSpPr>
          <p:spPr bwMode="auto">
            <a:xfrm>
              <a:off x="1752" y="1743"/>
              <a:ext cx="6" cy="8"/>
            </a:xfrm>
            <a:custGeom>
              <a:avLst/>
              <a:gdLst>
                <a:gd name="T0" fmla="*/ 0 w 11"/>
                <a:gd name="T1" fmla="*/ 0 h 15"/>
                <a:gd name="T2" fmla="*/ 1 w 11"/>
                <a:gd name="T3" fmla="*/ 0 h 15"/>
                <a:gd name="T4" fmla="*/ 1 w 11"/>
                <a:gd name="T5" fmla="*/ 1 h 15"/>
                <a:gd name="T6" fmla="*/ 1 w 11"/>
                <a:gd name="T7" fmla="*/ 1 h 15"/>
                <a:gd name="T8" fmla="*/ 0 w 11"/>
                <a:gd name="T9" fmla="*/ 0 h 15"/>
                <a:gd name="T10" fmla="*/ 0 w 11"/>
                <a:gd name="T11" fmla="*/ 0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0" y="0"/>
                  </a:moveTo>
                  <a:lnTo>
                    <a:pt x="9" y="0"/>
                  </a:lnTo>
                  <a:lnTo>
                    <a:pt x="11" y="15"/>
                  </a:lnTo>
                  <a:lnTo>
                    <a:pt x="2" y="13"/>
                  </a:lnTo>
                  <a:lnTo>
                    <a:pt x="0" y="0"/>
                  </a:lnTo>
                  <a:close/>
                </a:path>
              </a:pathLst>
            </a:custGeom>
            <a:solidFill>
              <a:srgbClr val="FAADAD"/>
            </a:solidFill>
            <a:ln w="9525">
              <a:noFill/>
              <a:round/>
              <a:headEnd/>
              <a:tailEnd/>
            </a:ln>
          </p:spPr>
          <p:txBody>
            <a:bodyPr/>
            <a:lstStyle/>
            <a:p>
              <a:endParaRPr lang="tr-TR"/>
            </a:p>
          </p:txBody>
        </p:sp>
        <p:sp>
          <p:nvSpPr>
            <p:cNvPr id="60631" name="Freeform 90"/>
            <p:cNvSpPr>
              <a:spLocks/>
            </p:cNvSpPr>
            <p:nvPr/>
          </p:nvSpPr>
          <p:spPr bwMode="auto">
            <a:xfrm>
              <a:off x="1372" y="1208"/>
              <a:ext cx="88" cy="264"/>
            </a:xfrm>
            <a:custGeom>
              <a:avLst/>
              <a:gdLst>
                <a:gd name="T0" fmla="*/ 3 w 175"/>
                <a:gd name="T1" fmla="*/ 0 h 526"/>
                <a:gd name="T2" fmla="*/ 2 w 175"/>
                <a:gd name="T3" fmla="*/ 1 h 526"/>
                <a:gd name="T4" fmla="*/ 1 w 175"/>
                <a:gd name="T5" fmla="*/ 2 h 526"/>
                <a:gd name="T6" fmla="*/ 1 w 175"/>
                <a:gd name="T7" fmla="*/ 3 h 526"/>
                <a:gd name="T8" fmla="*/ 1 w 175"/>
                <a:gd name="T9" fmla="*/ 3 h 526"/>
                <a:gd name="T10" fmla="*/ 1 w 175"/>
                <a:gd name="T11" fmla="*/ 4 h 526"/>
                <a:gd name="T12" fmla="*/ 1 w 175"/>
                <a:gd name="T13" fmla="*/ 6 h 526"/>
                <a:gd name="T14" fmla="*/ 1 w 175"/>
                <a:gd name="T15" fmla="*/ 6 h 526"/>
                <a:gd name="T16" fmla="*/ 1 w 175"/>
                <a:gd name="T17" fmla="*/ 6 h 526"/>
                <a:gd name="T18" fmla="*/ 1 w 175"/>
                <a:gd name="T19" fmla="*/ 6 h 526"/>
                <a:gd name="T20" fmla="*/ 1 w 175"/>
                <a:gd name="T21" fmla="*/ 7 h 526"/>
                <a:gd name="T22" fmla="*/ 1 w 175"/>
                <a:gd name="T23" fmla="*/ 7 h 526"/>
                <a:gd name="T24" fmla="*/ 0 w 175"/>
                <a:gd name="T25" fmla="*/ 8 h 526"/>
                <a:gd name="T26" fmla="*/ 1 w 175"/>
                <a:gd name="T27" fmla="*/ 8 h 526"/>
                <a:gd name="T28" fmla="*/ 1 w 175"/>
                <a:gd name="T29" fmla="*/ 9 h 526"/>
                <a:gd name="T30" fmla="*/ 2 w 175"/>
                <a:gd name="T31" fmla="*/ 9 h 526"/>
                <a:gd name="T32" fmla="*/ 2 w 175"/>
                <a:gd name="T33" fmla="*/ 9 h 526"/>
                <a:gd name="T34" fmla="*/ 2 w 175"/>
                <a:gd name="T35" fmla="*/ 8 h 526"/>
                <a:gd name="T36" fmla="*/ 2 w 175"/>
                <a:gd name="T37" fmla="*/ 8 h 526"/>
                <a:gd name="T38" fmla="*/ 2 w 175"/>
                <a:gd name="T39" fmla="*/ 8 h 526"/>
                <a:gd name="T40" fmla="*/ 2 w 175"/>
                <a:gd name="T41" fmla="*/ 8 h 526"/>
                <a:gd name="T42" fmla="*/ 1 w 175"/>
                <a:gd name="T43" fmla="*/ 8 h 526"/>
                <a:gd name="T44" fmla="*/ 1 w 175"/>
                <a:gd name="T45" fmla="*/ 8 h 526"/>
                <a:gd name="T46" fmla="*/ 1 w 175"/>
                <a:gd name="T47" fmla="*/ 7 h 526"/>
                <a:gd name="T48" fmla="*/ 1 w 175"/>
                <a:gd name="T49" fmla="*/ 7 h 526"/>
                <a:gd name="T50" fmla="*/ 2 w 175"/>
                <a:gd name="T51" fmla="*/ 7 h 526"/>
                <a:gd name="T52" fmla="*/ 2 w 175"/>
                <a:gd name="T53" fmla="*/ 7 h 526"/>
                <a:gd name="T54" fmla="*/ 2 w 175"/>
                <a:gd name="T55" fmla="*/ 6 h 526"/>
                <a:gd name="T56" fmla="*/ 2 w 175"/>
                <a:gd name="T57" fmla="*/ 6 h 526"/>
                <a:gd name="T58" fmla="*/ 2 w 175"/>
                <a:gd name="T59" fmla="*/ 5 h 526"/>
                <a:gd name="T60" fmla="*/ 2 w 175"/>
                <a:gd name="T61" fmla="*/ 5 h 526"/>
                <a:gd name="T62" fmla="*/ 1 w 175"/>
                <a:gd name="T63" fmla="*/ 6 h 526"/>
                <a:gd name="T64" fmla="*/ 1 w 175"/>
                <a:gd name="T65" fmla="*/ 5 h 526"/>
                <a:gd name="T66" fmla="*/ 1 w 175"/>
                <a:gd name="T67" fmla="*/ 5 h 526"/>
                <a:gd name="T68" fmla="*/ 1 w 175"/>
                <a:gd name="T69" fmla="*/ 4 h 526"/>
                <a:gd name="T70" fmla="*/ 2 w 175"/>
                <a:gd name="T71" fmla="*/ 4 h 526"/>
                <a:gd name="T72" fmla="*/ 3 w 175"/>
                <a:gd name="T73" fmla="*/ 4 h 526"/>
                <a:gd name="T74" fmla="*/ 3 w 175"/>
                <a:gd name="T75" fmla="*/ 4 h 526"/>
                <a:gd name="T76" fmla="*/ 3 w 175"/>
                <a:gd name="T77" fmla="*/ 3 h 526"/>
                <a:gd name="T78" fmla="*/ 3 w 175"/>
                <a:gd name="T79" fmla="*/ 2 h 526"/>
                <a:gd name="T80" fmla="*/ 2 w 175"/>
                <a:gd name="T81" fmla="*/ 2 h 526"/>
                <a:gd name="T82" fmla="*/ 3 w 175"/>
                <a:gd name="T83" fmla="*/ 3 h 526"/>
                <a:gd name="T84" fmla="*/ 3 w 175"/>
                <a:gd name="T85" fmla="*/ 3 h 526"/>
                <a:gd name="T86" fmla="*/ 3 w 175"/>
                <a:gd name="T87" fmla="*/ 3 h 526"/>
                <a:gd name="T88" fmla="*/ 3 w 175"/>
                <a:gd name="T89" fmla="*/ 4 h 526"/>
                <a:gd name="T90" fmla="*/ 2 w 175"/>
                <a:gd name="T91" fmla="*/ 4 h 526"/>
                <a:gd name="T92" fmla="*/ 1 w 175"/>
                <a:gd name="T93" fmla="*/ 4 h 526"/>
                <a:gd name="T94" fmla="*/ 1 w 175"/>
                <a:gd name="T95" fmla="*/ 4 h 526"/>
                <a:gd name="T96" fmla="*/ 1 w 175"/>
                <a:gd name="T97" fmla="*/ 4 h 526"/>
                <a:gd name="T98" fmla="*/ 2 w 175"/>
                <a:gd name="T99" fmla="*/ 3 h 526"/>
                <a:gd name="T100" fmla="*/ 2 w 175"/>
                <a:gd name="T101" fmla="*/ 3 h 526"/>
                <a:gd name="T102" fmla="*/ 2 w 175"/>
                <a:gd name="T103" fmla="*/ 2 h 526"/>
                <a:gd name="T104" fmla="*/ 2 w 175"/>
                <a:gd name="T105" fmla="*/ 2 h 526"/>
                <a:gd name="T106" fmla="*/ 2 w 175"/>
                <a:gd name="T107" fmla="*/ 1 h 526"/>
                <a:gd name="T108" fmla="*/ 2 w 175"/>
                <a:gd name="T109" fmla="*/ 1 h 526"/>
                <a:gd name="T110" fmla="*/ 3 w 175"/>
                <a:gd name="T111" fmla="*/ 1 h 526"/>
                <a:gd name="T112" fmla="*/ 3 w 175"/>
                <a:gd name="T113" fmla="*/ 0 h 526"/>
                <a:gd name="T114" fmla="*/ 3 w 175"/>
                <a:gd name="T115" fmla="*/ 0 h 5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5"/>
                <a:gd name="T175" fmla="*/ 0 h 526"/>
                <a:gd name="T176" fmla="*/ 175 w 175"/>
                <a:gd name="T177" fmla="*/ 526 h 5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5" h="526">
                  <a:moveTo>
                    <a:pt x="130" y="0"/>
                  </a:moveTo>
                  <a:lnTo>
                    <a:pt x="97" y="34"/>
                  </a:lnTo>
                  <a:lnTo>
                    <a:pt x="59" y="89"/>
                  </a:lnTo>
                  <a:lnTo>
                    <a:pt x="48" y="165"/>
                  </a:lnTo>
                  <a:lnTo>
                    <a:pt x="61" y="184"/>
                  </a:lnTo>
                  <a:lnTo>
                    <a:pt x="23" y="217"/>
                  </a:lnTo>
                  <a:lnTo>
                    <a:pt x="14" y="325"/>
                  </a:lnTo>
                  <a:lnTo>
                    <a:pt x="40" y="348"/>
                  </a:lnTo>
                  <a:lnTo>
                    <a:pt x="63" y="353"/>
                  </a:lnTo>
                  <a:lnTo>
                    <a:pt x="59" y="369"/>
                  </a:lnTo>
                  <a:lnTo>
                    <a:pt x="42" y="393"/>
                  </a:lnTo>
                  <a:lnTo>
                    <a:pt x="14" y="418"/>
                  </a:lnTo>
                  <a:lnTo>
                    <a:pt x="0" y="454"/>
                  </a:lnTo>
                  <a:lnTo>
                    <a:pt x="8" y="490"/>
                  </a:lnTo>
                  <a:lnTo>
                    <a:pt x="38" y="517"/>
                  </a:lnTo>
                  <a:lnTo>
                    <a:pt x="82" y="526"/>
                  </a:lnTo>
                  <a:lnTo>
                    <a:pt x="103" y="513"/>
                  </a:lnTo>
                  <a:lnTo>
                    <a:pt x="109" y="485"/>
                  </a:lnTo>
                  <a:lnTo>
                    <a:pt x="111" y="450"/>
                  </a:lnTo>
                  <a:lnTo>
                    <a:pt x="107" y="462"/>
                  </a:lnTo>
                  <a:lnTo>
                    <a:pt x="80" y="477"/>
                  </a:lnTo>
                  <a:lnTo>
                    <a:pt x="44" y="473"/>
                  </a:lnTo>
                  <a:lnTo>
                    <a:pt x="35" y="454"/>
                  </a:lnTo>
                  <a:lnTo>
                    <a:pt x="42" y="412"/>
                  </a:lnTo>
                  <a:lnTo>
                    <a:pt x="48" y="426"/>
                  </a:lnTo>
                  <a:lnTo>
                    <a:pt x="65" y="431"/>
                  </a:lnTo>
                  <a:lnTo>
                    <a:pt x="80" y="399"/>
                  </a:lnTo>
                  <a:lnTo>
                    <a:pt x="74" y="367"/>
                  </a:lnTo>
                  <a:lnTo>
                    <a:pt x="88" y="323"/>
                  </a:lnTo>
                  <a:lnTo>
                    <a:pt x="116" y="289"/>
                  </a:lnTo>
                  <a:lnTo>
                    <a:pt x="73" y="315"/>
                  </a:lnTo>
                  <a:lnTo>
                    <a:pt x="59" y="325"/>
                  </a:lnTo>
                  <a:lnTo>
                    <a:pt x="36" y="317"/>
                  </a:lnTo>
                  <a:lnTo>
                    <a:pt x="31" y="281"/>
                  </a:lnTo>
                  <a:lnTo>
                    <a:pt x="46" y="251"/>
                  </a:lnTo>
                  <a:lnTo>
                    <a:pt x="111" y="241"/>
                  </a:lnTo>
                  <a:lnTo>
                    <a:pt x="133" y="228"/>
                  </a:lnTo>
                  <a:lnTo>
                    <a:pt x="162" y="205"/>
                  </a:lnTo>
                  <a:lnTo>
                    <a:pt x="175" y="129"/>
                  </a:lnTo>
                  <a:lnTo>
                    <a:pt x="133" y="112"/>
                  </a:lnTo>
                  <a:lnTo>
                    <a:pt x="111" y="106"/>
                  </a:lnTo>
                  <a:lnTo>
                    <a:pt x="150" y="140"/>
                  </a:lnTo>
                  <a:lnTo>
                    <a:pt x="150" y="165"/>
                  </a:lnTo>
                  <a:lnTo>
                    <a:pt x="149" y="184"/>
                  </a:lnTo>
                  <a:lnTo>
                    <a:pt x="133" y="205"/>
                  </a:lnTo>
                  <a:lnTo>
                    <a:pt x="88" y="220"/>
                  </a:lnTo>
                  <a:lnTo>
                    <a:pt x="55" y="234"/>
                  </a:lnTo>
                  <a:lnTo>
                    <a:pt x="38" y="239"/>
                  </a:lnTo>
                  <a:lnTo>
                    <a:pt x="35" y="232"/>
                  </a:lnTo>
                  <a:lnTo>
                    <a:pt x="76" y="188"/>
                  </a:lnTo>
                  <a:lnTo>
                    <a:pt x="101" y="165"/>
                  </a:lnTo>
                  <a:lnTo>
                    <a:pt x="82" y="120"/>
                  </a:lnTo>
                  <a:lnTo>
                    <a:pt x="86" y="70"/>
                  </a:lnTo>
                  <a:lnTo>
                    <a:pt x="112" y="38"/>
                  </a:lnTo>
                  <a:lnTo>
                    <a:pt x="128" y="23"/>
                  </a:lnTo>
                  <a:lnTo>
                    <a:pt x="154" y="2"/>
                  </a:lnTo>
                  <a:lnTo>
                    <a:pt x="130" y="0"/>
                  </a:lnTo>
                  <a:close/>
                </a:path>
              </a:pathLst>
            </a:custGeom>
            <a:solidFill>
              <a:srgbClr val="000000"/>
            </a:solidFill>
            <a:ln w="9525">
              <a:noFill/>
              <a:round/>
              <a:headEnd/>
              <a:tailEnd/>
            </a:ln>
          </p:spPr>
          <p:txBody>
            <a:bodyPr/>
            <a:lstStyle/>
            <a:p>
              <a:endParaRPr lang="tr-TR"/>
            </a:p>
          </p:txBody>
        </p:sp>
        <p:sp>
          <p:nvSpPr>
            <p:cNvPr id="60632" name="Freeform 91"/>
            <p:cNvSpPr>
              <a:spLocks/>
            </p:cNvSpPr>
            <p:nvPr/>
          </p:nvSpPr>
          <p:spPr bwMode="auto">
            <a:xfrm>
              <a:off x="1404" y="1073"/>
              <a:ext cx="616" cy="613"/>
            </a:xfrm>
            <a:custGeom>
              <a:avLst/>
              <a:gdLst>
                <a:gd name="T0" fmla="*/ 19 w 1230"/>
                <a:gd name="T1" fmla="*/ 5 h 1226"/>
                <a:gd name="T2" fmla="*/ 17 w 1230"/>
                <a:gd name="T3" fmla="*/ 3 h 1226"/>
                <a:gd name="T4" fmla="*/ 16 w 1230"/>
                <a:gd name="T5" fmla="*/ 2 h 1226"/>
                <a:gd name="T6" fmla="*/ 13 w 1230"/>
                <a:gd name="T7" fmla="*/ 1 h 1226"/>
                <a:gd name="T8" fmla="*/ 10 w 1230"/>
                <a:gd name="T9" fmla="*/ 0 h 1226"/>
                <a:gd name="T10" fmla="*/ 6 w 1230"/>
                <a:gd name="T11" fmla="*/ 1 h 1226"/>
                <a:gd name="T12" fmla="*/ 5 w 1230"/>
                <a:gd name="T13" fmla="*/ 2 h 1226"/>
                <a:gd name="T14" fmla="*/ 3 w 1230"/>
                <a:gd name="T15" fmla="*/ 2 h 1226"/>
                <a:gd name="T16" fmla="*/ 2 w 1230"/>
                <a:gd name="T17" fmla="*/ 5 h 1226"/>
                <a:gd name="T18" fmla="*/ 2 w 1230"/>
                <a:gd name="T19" fmla="*/ 9 h 1226"/>
                <a:gd name="T20" fmla="*/ 1 w 1230"/>
                <a:gd name="T21" fmla="*/ 10 h 1226"/>
                <a:gd name="T22" fmla="*/ 2 w 1230"/>
                <a:gd name="T23" fmla="*/ 14 h 1226"/>
                <a:gd name="T24" fmla="*/ 1 w 1230"/>
                <a:gd name="T25" fmla="*/ 17 h 1226"/>
                <a:gd name="T26" fmla="*/ 1 w 1230"/>
                <a:gd name="T27" fmla="*/ 18 h 1226"/>
                <a:gd name="T28" fmla="*/ 2 w 1230"/>
                <a:gd name="T29" fmla="*/ 14 h 1226"/>
                <a:gd name="T30" fmla="*/ 3 w 1230"/>
                <a:gd name="T31" fmla="*/ 15 h 1226"/>
                <a:gd name="T32" fmla="*/ 4 w 1230"/>
                <a:gd name="T33" fmla="*/ 14 h 1226"/>
                <a:gd name="T34" fmla="*/ 1 w 1230"/>
                <a:gd name="T35" fmla="*/ 13 h 1226"/>
                <a:gd name="T36" fmla="*/ 2 w 1230"/>
                <a:gd name="T37" fmla="*/ 9 h 1226"/>
                <a:gd name="T38" fmla="*/ 4 w 1230"/>
                <a:gd name="T39" fmla="*/ 10 h 1226"/>
                <a:gd name="T40" fmla="*/ 6 w 1230"/>
                <a:gd name="T41" fmla="*/ 11 h 1226"/>
                <a:gd name="T42" fmla="*/ 4 w 1230"/>
                <a:gd name="T43" fmla="*/ 10 h 1226"/>
                <a:gd name="T44" fmla="*/ 3 w 1230"/>
                <a:gd name="T45" fmla="*/ 9 h 1226"/>
                <a:gd name="T46" fmla="*/ 3 w 1230"/>
                <a:gd name="T47" fmla="*/ 5 h 1226"/>
                <a:gd name="T48" fmla="*/ 4 w 1230"/>
                <a:gd name="T49" fmla="*/ 6 h 1226"/>
                <a:gd name="T50" fmla="*/ 5 w 1230"/>
                <a:gd name="T51" fmla="*/ 9 h 1226"/>
                <a:gd name="T52" fmla="*/ 4 w 1230"/>
                <a:gd name="T53" fmla="*/ 7 h 1226"/>
                <a:gd name="T54" fmla="*/ 3 w 1230"/>
                <a:gd name="T55" fmla="*/ 3 h 1226"/>
                <a:gd name="T56" fmla="*/ 3 w 1230"/>
                <a:gd name="T57" fmla="*/ 5 h 1226"/>
                <a:gd name="T58" fmla="*/ 3 w 1230"/>
                <a:gd name="T59" fmla="*/ 2 h 1226"/>
                <a:gd name="T60" fmla="*/ 4 w 1230"/>
                <a:gd name="T61" fmla="*/ 2 h 1226"/>
                <a:gd name="T62" fmla="*/ 4 w 1230"/>
                <a:gd name="T63" fmla="*/ 5 h 1226"/>
                <a:gd name="T64" fmla="*/ 5 w 1230"/>
                <a:gd name="T65" fmla="*/ 7 h 1226"/>
                <a:gd name="T66" fmla="*/ 4 w 1230"/>
                <a:gd name="T67" fmla="*/ 3 h 1226"/>
                <a:gd name="T68" fmla="*/ 5 w 1230"/>
                <a:gd name="T69" fmla="*/ 5 h 1226"/>
                <a:gd name="T70" fmla="*/ 5 w 1230"/>
                <a:gd name="T71" fmla="*/ 3 h 1226"/>
                <a:gd name="T72" fmla="*/ 6 w 1230"/>
                <a:gd name="T73" fmla="*/ 1 h 1226"/>
                <a:gd name="T74" fmla="*/ 8 w 1230"/>
                <a:gd name="T75" fmla="*/ 1 h 1226"/>
                <a:gd name="T76" fmla="*/ 9 w 1230"/>
                <a:gd name="T77" fmla="*/ 1 h 1226"/>
                <a:gd name="T78" fmla="*/ 8 w 1230"/>
                <a:gd name="T79" fmla="*/ 1 h 1226"/>
                <a:gd name="T80" fmla="*/ 10 w 1230"/>
                <a:gd name="T81" fmla="*/ 1 h 1226"/>
                <a:gd name="T82" fmla="*/ 12 w 1230"/>
                <a:gd name="T83" fmla="*/ 1 h 1226"/>
                <a:gd name="T84" fmla="*/ 11 w 1230"/>
                <a:gd name="T85" fmla="*/ 1 h 1226"/>
                <a:gd name="T86" fmla="*/ 13 w 1230"/>
                <a:gd name="T87" fmla="*/ 3 h 1226"/>
                <a:gd name="T88" fmla="*/ 12 w 1230"/>
                <a:gd name="T89" fmla="*/ 1 h 1226"/>
                <a:gd name="T90" fmla="*/ 14 w 1230"/>
                <a:gd name="T91" fmla="*/ 1 h 1226"/>
                <a:gd name="T92" fmla="*/ 16 w 1230"/>
                <a:gd name="T93" fmla="*/ 3 h 1226"/>
                <a:gd name="T94" fmla="*/ 17 w 1230"/>
                <a:gd name="T95" fmla="*/ 5 h 1226"/>
                <a:gd name="T96" fmla="*/ 17 w 1230"/>
                <a:gd name="T97" fmla="*/ 5 h 1226"/>
                <a:gd name="T98" fmla="*/ 19 w 1230"/>
                <a:gd name="T99" fmla="*/ 6 h 1226"/>
                <a:gd name="T100" fmla="*/ 20 w 1230"/>
                <a:gd name="T101" fmla="*/ 7 h 1226"/>
                <a:gd name="T102" fmla="*/ 19 w 1230"/>
                <a:gd name="T103" fmla="*/ 5 h 1226"/>
                <a:gd name="T104" fmla="*/ 19 w 1230"/>
                <a:gd name="T105" fmla="*/ 7 h 12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0"/>
                <a:gd name="T160" fmla="*/ 0 h 1226"/>
                <a:gd name="T161" fmla="*/ 1230 w 1230"/>
                <a:gd name="T162" fmla="*/ 1226 h 12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0" h="1226">
                  <a:moveTo>
                    <a:pt x="1183" y="437"/>
                  </a:moveTo>
                  <a:lnTo>
                    <a:pt x="1167" y="378"/>
                  </a:lnTo>
                  <a:lnTo>
                    <a:pt x="1152" y="333"/>
                  </a:lnTo>
                  <a:lnTo>
                    <a:pt x="1133" y="302"/>
                  </a:lnTo>
                  <a:lnTo>
                    <a:pt x="1095" y="262"/>
                  </a:lnTo>
                  <a:lnTo>
                    <a:pt x="1065" y="230"/>
                  </a:lnTo>
                  <a:lnTo>
                    <a:pt x="1030" y="196"/>
                  </a:lnTo>
                  <a:lnTo>
                    <a:pt x="996" y="160"/>
                  </a:lnTo>
                  <a:lnTo>
                    <a:pt x="966" y="129"/>
                  </a:lnTo>
                  <a:lnTo>
                    <a:pt x="918" y="87"/>
                  </a:lnTo>
                  <a:lnTo>
                    <a:pt x="875" y="66"/>
                  </a:lnTo>
                  <a:lnTo>
                    <a:pt x="812" y="42"/>
                  </a:lnTo>
                  <a:lnTo>
                    <a:pt x="745" y="19"/>
                  </a:lnTo>
                  <a:lnTo>
                    <a:pt x="686" y="6"/>
                  </a:lnTo>
                  <a:lnTo>
                    <a:pt x="586" y="0"/>
                  </a:lnTo>
                  <a:lnTo>
                    <a:pt x="470" y="19"/>
                  </a:lnTo>
                  <a:lnTo>
                    <a:pt x="409" y="44"/>
                  </a:lnTo>
                  <a:lnTo>
                    <a:pt x="357" y="76"/>
                  </a:lnTo>
                  <a:lnTo>
                    <a:pt x="308" y="114"/>
                  </a:lnTo>
                  <a:lnTo>
                    <a:pt x="283" y="152"/>
                  </a:lnTo>
                  <a:lnTo>
                    <a:pt x="276" y="139"/>
                  </a:lnTo>
                  <a:lnTo>
                    <a:pt x="276" y="112"/>
                  </a:lnTo>
                  <a:lnTo>
                    <a:pt x="184" y="131"/>
                  </a:lnTo>
                  <a:lnTo>
                    <a:pt x="148" y="156"/>
                  </a:lnTo>
                  <a:lnTo>
                    <a:pt x="114" y="182"/>
                  </a:lnTo>
                  <a:lnTo>
                    <a:pt x="82" y="251"/>
                  </a:lnTo>
                  <a:lnTo>
                    <a:pt x="103" y="329"/>
                  </a:lnTo>
                  <a:lnTo>
                    <a:pt x="122" y="369"/>
                  </a:lnTo>
                  <a:lnTo>
                    <a:pt x="116" y="507"/>
                  </a:lnTo>
                  <a:lnTo>
                    <a:pt x="116" y="559"/>
                  </a:lnTo>
                  <a:lnTo>
                    <a:pt x="76" y="568"/>
                  </a:lnTo>
                  <a:lnTo>
                    <a:pt x="32" y="614"/>
                  </a:lnTo>
                  <a:lnTo>
                    <a:pt x="9" y="629"/>
                  </a:lnTo>
                  <a:lnTo>
                    <a:pt x="47" y="644"/>
                  </a:lnTo>
                  <a:lnTo>
                    <a:pt x="46" y="829"/>
                  </a:lnTo>
                  <a:lnTo>
                    <a:pt x="82" y="893"/>
                  </a:lnTo>
                  <a:lnTo>
                    <a:pt x="66" y="1042"/>
                  </a:lnTo>
                  <a:lnTo>
                    <a:pt x="44" y="1059"/>
                  </a:lnTo>
                  <a:lnTo>
                    <a:pt x="23" y="1062"/>
                  </a:lnTo>
                  <a:lnTo>
                    <a:pt x="0" y="1091"/>
                  </a:lnTo>
                  <a:lnTo>
                    <a:pt x="34" y="1226"/>
                  </a:lnTo>
                  <a:lnTo>
                    <a:pt x="63" y="1121"/>
                  </a:lnTo>
                  <a:lnTo>
                    <a:pt x="74" y="1089"/>
                  </a:lnTo>
                  <a:lnTo>
                    <a:pt x="89" y="1032"/>
                  </a:lnTo>
                  <a:lnTo>
                    <a:pt x="97" y="909"/>
                  </a:lnTo>
                  <a:lnTo>
                    <a:pt x="118" y="918"/>
                  </a:lnTo>
                  <a:lnTo>
                    <a:pt x="148" y="937"/>
                  </a:lnTo>
                  <a:lnTo>
                    <a:pt x="177" y="990"/>
                  </a:lnTo>
                  <a:lnTo>
                    <a:pt x="194" y="1011"/>
                  </a:lnTo>
                  <a:lnTo>
                    <a:pt x="201" y="998"/>
                  </a:lnTo>
                  <a:lnTo>
                    <a:pt x="201" y="918"/>
                  </a:lnTo>
                  <a:lnTo>
                    <a:pt x="133" y="909"/>
                  </a:lnTo>
                  <a:lnTo>
                    <a:pt x="87" y="867"/>
                  </a:lnTo>
                  <a:lnTo>
                    <a:pt x="61" y="832"/>
                  </a:lnTo>
                  <a:lnTo>
                    <a:pt x="53" y="709"/>
                  </a:lnTo>
                  <a:lnTo>
                    <a:pt x="65" y="625"/>
                  </a:lnTo>
                  <a:lnTo>
                    <a:pt x="103" y="576"/>
                  </a:lnTo>
                  <a:lnTo>
                    <a:pt x="167" y="570"/>
                  </a:lnTo>
                  <a:lnTo>
                    <a:pt x="190" y="601"/>
                  </a:lnTo>
                  <a:lnTo>
                    <a:pt x="226" y="644"/>
                  </a:lnTo>
                  <a:lnTo>
                    <a:pt x="239" y="658"/>
                  </a:lnTo>
                  <a:lnTo>
                    <a:pt x="285" y="680"/>
                  </a:lnTo>
                  <a:lnTo>
                    <a:pt x="335" y="692"/>
                  </a:lnTo>
                  <a:lnTo>
                    <a:pt x="295" y="675"/>
                  </a:lnTo>
                  <a:lnTo>
                    <a:pt x="245" y="642"/>
                  </a:lnTo>
                  <a:lnTo>
                    <a:pt x="220" y="612"/>
                  </a:lnTo>
                  <a:lnTo>
                    <a:pt x="203" y="599"/>
                  </a:lnTo>
                  <a:lnTo>
                    <a:pt x="194" y="568"/>
                  </a:lnTo>
                  <a:lnTo>
                    <a:pt x="160" y="547"/>
                  </a:lnTo>
                  <a:lnTo>
                    <a:pt x="131" y="504"/>
                  </a:lnTo>
                  <a:lnTo>
                    <a:pt x="135" y="376"/>
                  </a:lnTo>
                  <a:lnTo>
                    <a:pt x="156" y="338"/>
                  </a:lnTo>
                  <a:lnTo>
                    <a:pt x="173" y="310"/>
                  </a:lnTo>
                  <a:lnTo>
                    <a:pt x="184" y="376"/>
                  </a:lnTo>
                  <a:lnTo>
                    <a:pt x="209" y="420"/>
                  </a:lnTo>
                  <a:lnTo>
                    <a:pt x="238" y="468"/>
                  </a:lnTo>
                  <a:lnTo>
                    <a:pt x="262" y="502"/>
                  </a:lnTo>
                  <a:lnTo>
                    <a:pt x="272" y="517"/>
                  </a:lnTo>
                  <a:lnTo>
                    <a:pt x="272" y="490"/>
                  </a:lnTo>
                  <a:lnTo>
                    <a:pt x="257" y="469"/>
                  </a:lnTo>
                  <a:lnTo>
                    <a:pt x="230" y="433"/>
                  </a:lnTo>
                  <a:lnTo>
                    <a:pt x="192" y="367"/>
                  </a:lnTo>
                  <a:lnTo>
                    <a:pt x="184" y="272"/>
                  </a:lnTo>
                  <a:lnTo>
                    <a:pt x="188" y="234"/>
                  </a:lnTo>
                  <a:lnTo>
                    <a:pt x="169" y="224"/>
                  </a:lnTo>
                  <a:lnTo>
                    <a:pt x="146" y="238"/>
                  </a:lnTo>
                  <a:lnTo>
                    <a:pt x="131" y="310"/>
                  </a:lnTo>
                  <a:lnTo>
                    <a:pt x="114" y="239"/>
                  </a:lnTo>
                  <a:lnTo>
                    <a:pt x="135" y="196"/>
                  </a:lnTo>
                  <a:lnTo>
                    <a:pt x="162" y="160"/>
                  </a:lnTo>
                  <a:lnTo>
                    <a:pt x="194" y="146"/>
                  </a:lnTo>
                  <a:lnTo>
                    <a:pt x="220" y="139"/>
                  </a:lnTo>
                  <a:lnTo>
                    <a:pt x="226" y="173"/>
                  </a:lnTo>
                  <a:lnTo>
                    <a:pt x="205" y="196"/>
                  </a:lnTo>
                  <a:lnTo>
                    <a:pt x="207" y="295"/>
                  </a:lnTo>
                  <a:lnTo>
                    <a:pt x="220" y="346"/>
                  </a:lnTo>
                  <a:lnTo>
                    <a:pt x="236" y="382"/>
                  </a:lnTo>
                  <a:lnTo>
                    <a:pt x="268" y="416"/>
                  </a:lnTo>
                  <a:lnTo>
                    <a:pt x="289" y="435"/>
                  </a:lnTo>
                  <a:lnTo>
                    <a:pt x="262" y="391"/>
                  </a:lnTo>
                  <a:lnTo>
                    <a:pt x="232" y="333"/>
                  </a:lnTo>
                  <a:lnTo>
                    <a:pt x="220" y="232"/>
                  </a:lnTo>
                  <a:lnTo>
                    <a:pt x="232" y="196"/>
                  </a:lnTo>
                  <a:lnTo>
                    <a:pt x="255" y="262"/>
                  </a:lnTo>
                  <a:lnTo>
                    <a:pt x="295" y="289"/>
                  </a:lnTo>
                  <a:lnTo>
                    <a:pt x="281" y="270"/>
                  </a:lnTo>
                  <a:lnTo>
                    <a:pt x="270" y="239"/>
                  </a:lnTo>
                  <a:lnTo>
                    <a:pt x="260" y="190"/>
                  </a:lnTo>
                  <a:lnTo>
                    <a:pt x="302" y="148"/>
                  </a:lnTo>
                  <a:lnTo>
                    <a:pt x="333" y="120"/>
                  </a:lnTo>
                  <a:lnTo>
                    <a:pt x="350" y="103"/>
                  </a:lnTo>
                  <a:lnTo>
                    <a:pt x="378" y="89"/>
                  </a:lnTo>
                  <a:lnTo>
                    <a:pt x="413" y="72"/>
                  </a:lnTo>
                  <a:lnTo>
                    <a:pt x="464" y="76"/>
                  </a:lnTo>
                  <a:lnTo>
                    <a:pt x="513" y="97"/>
                  </a:lnTo>
                  <a:lnTo>
                    <a:pt x="544" y="116"/>
                  </a:lnTo>
                  <a:lnTo>
                    <a:pt x="530" y="97"/>
                  </a:lnTo>
                  <a:lnTo>
                    <a:pt x="492" y="65"/>
                  </a:lnTo>
                  <a:lnTo>
                    <a:pt x="473" y="49"/>
                  </a:lnTo>
                  <a:lnTo>
                    <a:pt x="479" y="47"/>
                  </a:lnTo>
                  <a:lnTo>
                    <a:pt x="513" y="30"/>
                  </a:lnTo>
                  <a:lnTo>
                    <a:pt x="593" y="32"/>
                  </a:lnTo>
                  <a:lnTo>
                    <a:pt x="629" y="42"/>
                  </a:lnTo>
                  <a:lnTo>
                    <a:pt x="614" y="25"/>
                  </a:lnTo>
                  <a:lnTo>
                    <a:pt x="663" y="30"/>
                  </a:lnTo>
                  <a:lnTo>
                    <a:pt x="707" y="72"/>
                  </a:lnTo>
                  <a:lnTo>
                    <a:pt x="734" y="101"/>
                  </a:lnTo>
                  <a:lnTo>
                    <a:pt x="745" y="131"/>
                  </a:lnTo>
                  <a:lnTo>
                    <a:pt x="675" y="74"/>
                  </a:lnTo>
                  <a:lnTo>
                    <a:pt x="700" y="103"/>
                  </a:lnTo>
                  <a:lnTo>
                    <a:pt x="749" y="163"/>
                  </a:lnTo>
                  <a:lnTo>
                    <a:pt x="797" y="226"/>
                  </a:lnTo>
                  <a:lnTo>
                    <a:pt x="787" y="156"/>
                  </a:lnTo>
                  <a:lnTo>
                    <a:pt x="749" y="84"/>
                  </a:lnTo>
                  <a:lnTo>
                    <a:pt x="722" y="38"/>
                  </a:lnTo>
                  <a:lnTo>
                    <a:pt x="810" y="68"/>
                  </a:lnTo>
                  <a:lnTo>
                    <a:pt x="869" y="120"/>
                  </a:lnTo>
                  <a:lnTo>
                    <a:pt x="846" y="70"/>
                  </a:lnTo>
                  <a:lnTo>
                    <a:pt x="897" y="93"/>
                  </a:lnTo>
                  <a:lnTo>
                    <a:pt x="962" y="152"/>
                  </a:lnTo>
                  <a:lnTo>
                    <a:pt x="985" y="220"/>
                  </a:lnTo>
                  <a:lnTo>
                    <a:pt x="985" y="177"/>
                  </a:lnTo>
                  <a:lnTo>
                    <a:pt x="1036" y="236"/>
                  </a:lnTo>
                  <a:lnTo>
                    <a:pt x="1063" y="336"/>
                  </a:lnTo>
                  <a:lnTo>
                    <a:pt x="1076" y="315"/>
                  </a:lnTo>
                  <a:lnTo>
                    <a:pt x="1089" y="378"/>
                  </a:lnTo>
                  <a:lnTo>
                    <a:pt x="1084" y="287"/>
                  </a:lnTo>
                  <a:lnTo>
                    <a:pt x="1072" y="260"/>
                  </a:lnTo>
                  <a:lnTo>
                    <a:pt x="1125" y="329"/>
                  </a:lnTo>
                  <a:lnTo>
                    <a:pt x="1154" y="424"/>
                  </a:lnTo>
                  <a:lnTo>
                    <a:pt x="1158" y="449"/>
                  </a:lnTo>
                  <a:lnTo>
                    <a:pt x="1175" y="469"/>
                  </a:lnTo>
                  <a:lnTo>
                    <a:pt x="1217" y="441"/>
                  </a:lnTo>
                  <a:lnTo>
                    <a:pt x="1230" y="380"/>
                  </a:lnTo>
                  <a:lnTo>
                    <a:pt x="1211" y="350"/>
                  </a:lnTo>
                  <a:lnTo>
                    <a:pt x="1198" y="344"/>
                  </a:lnTo>
                  <a:lnTo>
                    <a:pt x="1209" y="409"/>
                  </a:lnTo>
                  <a:lnTo>
                    <a:pt x="1183" y="437"/>
                  </a:lnTo>
                  <a:close/>
                </a:path>
              </a:pathLst>
            </a:custGeom>
            <a:solidFill>
              <a:srgbClr val="000000"/>
            </a:solidFill>
            <a:ln w="9525">
              <a:noFill/>
              <a:round/>
              <a:headEnd/>
              <a:tailEnd/>
            </a:ln>
          </p:spPr>
          <p:txBody>
            <a:bodyPr/>
            <a:lstStyle/>
            <a:p>
              <a:endParaRPr lang="tr-TR"/>
            </a:p>
          </p:txBody>
        </p:sp>
        <p:sp>
          <p:nvSpPr>
            <p:cNvPr id="60633" name="Freeform 92"/>
            <p:cNvSpPr>
              <a:spLocks/>
            </p:cNvSpPr>
            <p:nvPr/>
          </p:nvSpPr>
          <p:spPr bwMode="auto">
            <a:xfrm>
              <a:off x="1588" y="1143"/>
              <a:ext cx="418" cy="207"/>
            </a:xfrm>
            <a:custGeom>
              <a:avLst/>
              <a:gdLst>
                <a:gd name="T0" fmla="*/ 13 w 836"/>
                <a:gd name="T1" fmla="*/ 6 h 414"/>
                <a:gd name="T2" fmla="*/ 13 w 836"/>
                <a:gd name="T3" fmla="*/ 6 h 414"/>
                <a:gd name="T4" fmla="*/ 12 w 836"/>
                <a:gd name="T5" fmla="*/ 5 h 414"/>
                <a:gd name="T6" fmla="*/ 12 w 836"/>
                <a:gd name="T7" fmla="*/ 5 h 414"/>
                <a:gd name="T8" fmla="*/ 11 w 836"/>
                <a:gd name="T9" fmla="*/ 6 h 414"/>
                <a:gd name="T10" fmla="*/ 11 w 836"/>
                <a:gd name="T11" fmla="*/ 3 h 414"/>
                <a:gd name="T12" fmla="*/ 11 w 836"/>
                <a:gd name="T13" fmla="*/ 3 h 414"/>
                <a:gd name="T14" fmla="*/ 11 w 836"/>
                <a:gd name="T15" fmla="*/ 5 h 414"/>
                <a:gd name="T16" fmla="*/ 10 w 836"/>
                <a:gd name="T17" fmla="*/ 3 h 414"/>
                <a:gd name="T18" fmla="*/ 9 w 836"/>
                <a:gd name="T19" fmla="*/ 1 h 414"/>
                <a:gd name="T20" fmla="*/ 7 w 836"/>
                <a:gd name="T21" fmla="*/ 0 h 414"/>
                <a:gd name="T22" fmla="*/ 9 w 836"/>
                <a:gd name="T23" fmla="*/ 2 h 414"/>
                <a:gd name="T24" fmla="*/ 10 w 836"/>
                <a:gd name="T25" fmla="*/ 3 h 414"/>
                <a:gd name="T26" fmla="*/ 10 w 836"/>
                <a:gd name="T27" fmla="*/ 6 h 414"/>
                <a:gd name="T28" fmla="*/ 8 w 836"/>
                <a:gd name="T29" fmla="*/ 3 h 414"/>
                <a:gd name="T30" fmla="*/ 7 w 836"/>
                <a:gd name="T31" fmla="*/ 3 h 414"/>
                <a:gd name="T32" fmla="*/ 7 w 836"/>
                <a:gd name="T33" fmla="*/ 3 h 414"/>
                <a:gd name="T34" fmla="*/ 7 w 836"/>
                <a:gd name="T35" fmla="*/ 4 h 414"/>
                <a:gd name="T36" fmla="*/ 6 w 836"/>
                <a:gd name="T37" fmla="*/ 3 h 414"/>
                <a:gd name="T38" fmla="*/ 6 w 836"/>
                <a:gd name="T39" fmla="*/ 3 h 414"/>
                <a:gd name="T40" fmla="*/ 7 w 836"/>
                <a:gd name="T41" fmla="*/ 4 h 414"/>
                <a:gd name="T42" fmla="*/ 6 w 836"/>
                <a:gd name="T43" fmla="*/ 4 h 414"/>
                <a:gd name="T44" fmla="*/ 5 w 836"/>
                <a:gd name="T45" fmla="*/ 3 h 414"/>
                <a:gd name="T46" fmla="*/ 6 w 836"/>
                <a:gd name="T47" fmla="*/ 5 h 414"/>
                <a:gd name="T48" fmla="*/ 3 w 836"/>
                <a:gd name="T49" fmla="*/ 4 h 414"/>
                <a:gd name="T50" fmla="*/ 3 w 836"/>
                <a:gd name="T51" fmla="*/ 5 h 414"/>
                <a:gd name="T52" fmla="*/ 2 w 836"/>
                <a:gd name="T53" fmla="*/ 6 h 414"/>
                <a:gd name="T54" fmla="*/ 1 w 836"/>
                <a:gd name="T55" fmla="*/ 6 h 414"/>
                <a:gd name="T56" fmla="*/ 3 w 836"/>
                <a:gd name="T57" fmla="*/ 6 h 414"/>
                <a:gd name="T58" fmla="*/ 5 w 836"/>
                <a:gd name="T59" fmla="*/ 5 h 414"/>
                <a:gd name="T60" fmla="*/ 7 w 836"/>
                <a:gd name="T61" fmla="*/ 5 h 414"/>
                <a:gd name="T62" fmla="*/ 9 w 836"/>
                <a:gd name="T63" fmla="*/ 5 h 414"/>
                <a:gd name="T64" fmla="*/ 10 w 836"/>
                <a:gd name="T65" fmla="*/ 6 h 414"/>
                <a:gd name="T66" fmla="*/ 11 w 836"/>
                <a:gd name="T67" fmla="*/ 6 h 414"/>
                <a:gd name="T68" fmla="*/ 12 w 836"/>
                <a:gd name="T69" fmla="*/ 6 h 414"/>
                <a:gd name="T70" fmla="*/ 13 w 836"/>
                <a:gd name="T71" fmla="*/ 6 h 414"/>
                <a:gd name="T72" fmla="*/ 13 w 836"/>
                <a:gd name="T73" fmla="*/ 6 h 4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6"/>
                <a:gd name="T112" fmla="*/ 0 h 414"/>
                <a:gd name="T113" fmla="*/ 836 w 836"/>
                <a:gd name="T114" fmla="*/ 414 h 4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6" h="414">
                  <a:moveTo>
                    <a:pt x="835" y="346"/>
                  </a:moveTo>
                  <a:lnTo>
                    <a:pt x="814" y="376"/>
                  </a:lnTo>
                  <a:lnTo>
                    <a:pt x="795" y="395"/>
                  </a:lnTo>
                  <a:lnTo>
                    <a:pt x="770" y="399"/>
                  </a:lnTo>
                  <a:lnTo>
                    <a:pt x="736" y="336"/>
                  </a:lnTo>
                  <a:lnTo>
                    <a:pt x="726" y="281"/>
                  </a:lnTo>
                  <a:lnTo>
                    <a:pt x="701" y="205"/>
                  </a:lnTo>
                  <a:lnTo>
                    <a:pt x="709" y="294"/>
                  </a:lnTo>
                  <a:lnTo>
                    <a:pt x="696" y="327"/>
                  </a:lnTo>
                  <a:lnTo>
                    <a:pt x="686" y="338"/>
                  </a:lnTo>
                  <a:lnTo>
                    <a:pt x="671" y="192"/>
                  </a:lnTo>
                  <a:lnTo>
                    <a:pt x="646" y="156"/>
                  </a:lnTo>
                  <a:lnTo>
                    <a:pt x="635" y="142"/>
                  </a:lnTo>
                  <a:lnTo>
                    <a:pt x="646" y="186"/>
                  </a:lnTo>
                  <a:lnTo>
                    <a:pt x="658" y="254"/>
                  </a:lnTo>
                  <a:lnTo>
                    <a:pt x="644" y="290"/>
                  </a:lnTo>
                  <a:lnTo>
                    <a:pt x="633" y="306"/>
                  </a:lnTo>
                  <a:lnTo>
                    <a:pt x="616" y="152"/>
                  </a:lnTo>
                  <a:lnTo>
                    <a:pt x="582" y="100"/>
                  </a:lnTo>
                  <a:lnTo>
                    <a:pt x="542" y="51"/>
                  </a:lnTo>
                  <a:lnTo>
                    <a:pt x="509" y="13"/>
                  </a:lnTo>
                  <a:lnTo>
                    <a:pt x="496" y="0"/>
                  </a:lnTo>
                  <a:lnTo>
                    <a:pt x="509" y="21"/>
                  </a:lnTo>
                  <a:lnTo>
                    <a:pt x="540" y="66"/>
                  </a:lnTo>
                  <a:lnTo>
                    <a:pt x="572" y="118"/>
                  </a:lnTo>
                  <a:lnTo>
                    <a:pt x="591" y="152"/>
                  </a:lnTo>
                  <a:lnTo>
                    <a:pt x="608" y="252"/>
                  </a:lnTo>
                  <a:lnTo>
                    <a:pt x="603" y="323"/>
                  </a:lnTo>
                  <a:lnTo>
                    <a:pt x="538" y="298"/>
                  </a:lnTo>
                  <a:lnTo>
                    <a:pt x="500" y="194"/>
                  </a:lnTo>
                  <a:lnTo>
                    <a:pt x="464" y="157"/>
                  </a:lnTo>
                  <a:lnTo>
                    <a:pt x="424" y="129"/>
                  </a:lnTo>
                  <a:lnTo>
                    <a:pt x="374" y="108"/>
                  </a:lnTo>
                  <a:lnTo>
                    <a:pt x="416" y="135"/>
                  </a:lnTo>
                  <a:lnTo>
                    <a:pt x="468" y="186"/>
                  </a:lnTo>
                  <a:lnTo>
                    <a:pt x="483" y="252"/>
                  </a:lnTo>
                  <a:lnTo>
                    <a:pt x="412" y="228"/>
                  </a:lnTo>
                  <a:lnTo>
                    <a:pt x="373" y="173"/>
                  </a:lnTo>
                  <a:lnTo>
                    <a:pt x="350" y="137"/>
                  </a:lnTo>
                  <a:lnTo>
                    <a:pt x="365" y="211"/>
                  </a:lnTo>
                  <a:lnTo>
                    <a:pt x="395" y="239"/>
                  </a:lnTo>
                  <a:lnTo>
                    <a:pt x="414" y="256"/>
                  </a:lnTo>
                  <a:lnTo>
                    <a:pt x="445" y="271"/>
                  </a:lnTo>
                  <a:lnTo>
                    <a:pt x="361" y="254"/>
                  </a:lnTo>
                  <a:lnTo>
                    <a:pt x="327" y="232"/>
                  </a:lnTo>
                  <a:lnTo>
                    <a:pt x="310" y="214"/>
                  </a:lnTo>
                  <a:lnTo>
                    <a:pt x="304" y="239"/>
                  </a:lnTo>
                  <a:lnTo>
                    <a:pt x="329" y="270"/>
                  </a:lnTo>
                  <a:lnTo>
                    <a:pt x="272" y="266"/>
                  </a:lnTo>
                  <a:lnTo>
                    <a:pt x="219" y="249"/>
                  </a:lnTo>
                  <a:lnTo>
                    <a:pt x="268" y="285"/>
                  </a:lnTo>
                  <a:lnTo>
                    <a:pt x="219" y="300"/>
                  </a:lnTo>
                  <a:lnTo>
                    <a:pt x="152" y="321"/>
                  </a:lnTo>
                  <a:lnTo>
                    <a:pt x="68" y="329"/>
                  </a:lnTo>
                  <a:lnTo>
                    <a:pt x="0" y="321"/>
                  </a:lnTo>
                  <a:lnTo>
                    <a:pt x="13" y="332"/>
                  </a:lnTo>
                  <a:lnTo>
                    <a:pt x="53" y="346"/>
                  </a:lnTo>
                  <a:lnTo>
                    <a:pt x="171" y="336"/>
                  </a:lnTo>
                  <a:lnTo>
                    <a:pt x="226" y="315"/>
                  </a:lnTo>
                  <a:lnTo>
                    <a:pt x="279" y="298"/>
                  </a:lnTo>
                  <a:lnTo>
                    <a:pt x="378" y="285"/>
                  </a:lnTo>
                  <a:lnTo>
                    <a:pt x="426" y="281"/>
                  </a:lnTo>
                  <a:lnTo>
                    <a:pt x="468" y="294"/>
                  </a:lnTo>
                  <a:lnTo>
                    <a:pt x="513" y="317"/>
                  </a:lnTo>
                  <a:lnTo>
                    <a:pt x="547" y="329"/>
                  </a:lnTo>
                  <a:lnTo>
                    <a:pt x="603" y="349"/>
                  </a:lnTo>
                  <a:lnTo>
                    <a:pt x="622" y="368"/>
                  </a:lnTo>
                  <a:lnTo>
                    <a:pt x="654" y="380"/>
                  </a:lnTo>
                  <a:lnTo>
                    <a:pt x="709" y="389"/>
                  </a:lnTo>
                  <a:lnTo>
                    <a:pt x="753" y="406"/>
                  </a:lnTo>
                  <a:lnTo>
                    <a:pt x="762" y="414"/>
                  </a:lnTo>
                  <a:lnTo>
                    <a:pt x="793" y="412"/>
                  </a:lnTo>
                  <a:lnTo>
                    <a:pt x="836" y="380"/>
                  </a:lnTo>
                  <a:lnTo>
                    <a:pt x="835" y="346"/>
                  </a:lnTo>
                  <a:close/>
                </a:path>
              </a:pathLst>
            </a:custGeom>
            <a:solidFill>
              <a:srgbClr val="000000"/>
            </a:solidFill>
            <a:ln w="9525">
              <a:noFill/>
              <a:round/>
              <a:headEnd/>
              <a:tailEnd/>
            </a:ln>
          </p:spPr>
          <p:txBody>
            <a:bodyPr/>
            <a:lstStyle/>
            <a:p>
              <a:endParaRPr lang="tr-TR"/>
            </a:p>
          </p:txBody>
        </p:sp>
        <p:sp>
          <p:nvSpPr>
            <p:cNvPr id="60634" name="Freeform 93"/>
            <p:cNvSpPr>
              <a:spLocks/>
            </p:cNvSpPr>
            <p:nvPr/>
          </p:nvSpPr>
          <p:spPr bwMode="auto">
            <a:xfrm>
              <a:off x="1558" y="1324"/>
              <a:ext cx="89" cy="89"/>
            </a:xfrm>
            <a:custGeom>
              <a:avLst/>
              <a:gdLst>
                <a:gd name="T0" fmla="*/ 2 w 179"/>
                <a:gd name="T1" fmla="*/ 0 h 177"/>
                <a:gd name="T2" fmla="*/ 2 w 179"/>
                <a:gd name="T3" fmla="*/ 1 h 177"/>
                <a:gd name="T4" fmla="*/ 2 w 179"/>
                <a:gd name="T5" fmla="*/ 1 h 177"/>
                <a:gd name="T6" fmla="*/ 1 w 179"/>
                <a:gd name="T7" fmla="*/ 1 h 177"/>
                <a:gd name="T8" fmla="*/ 0 w 179"/>
                <a:gd name="T9" fmla="*/ 1 h 177"/>
                <a:gd name="T10" fmla="*/ 0 w 179"/>
                <a:gd name="T11" fmla="*/ 1 h 177"/>
                <a:gd name="T12" fmla="*/ 0 w 179"/>
                <a:gd name="T13" fmla="*/ 2 h 177"/>
                <a:gd name="T14" fmla="*/ 1 w 179"/>
                <a:gd name="T15" fmla="*/ 2 h 177"/>
                <a:gd name="T16" fmla="*/ 1 w 179"/>
                <a:gd name="T17" fmla="*/ 3 h 177"/>
                <a:gd name="T18" fmla="*/ 0 w 179"/>
                <a:gd name="T19" fmla="*/ 3 h 177"/>
                <a:gd name="T20" fmla="*/ 0 w 179"/>
                <a:gd name="T21" fmla="*/ 3 h 177"/>
                <a:gd name="T22" fmla="*/ 0 w 179"/>
                <a:gd name="T23" fmla="*/ 3 h 177"/>
                <a:gd name="T24" fmla="*/ 0 w 179"/>
                <a:gd name="T25" fmla="*/ 3 h 177"/>
                <a:gd name="T26" fmla="*/ 1 w 179"/>
                <a:gd name="T27" fmla="*/ 3 h 177"/>
                <a:gd name="T28" fmla="*/ 2 w 179"/>
                <a:gd name="T29" fmla="*/ 2 h 177"/>
                <a:gd name="T30" fmla="*/ 2 w 179"/>
                <a:gd name="T31" fmla="*/ 1 h 177"/>
                <a:gd name="T32" fmla="*/ 2 w 179"/>
                <a:gd name="T33" fmla="*/ 0 h 177"/>
                <a:gd name="T34" fmla="*/ 2 w 179"/>
                <a:gd name="T35" fmla="*/ 0 h 1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177"/>
                <a:gd name="T56" fmla="*/ 179 w 179"/>
                <a:gd name="T57" fmla="*/ 177 h 1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177">
                  <a:moveTo>
                    <a:pt x="179" y="0"/>
                  </a:moveTo>
                  <a:lnTo>
                    <a:pt x="160" y="26"/>
                  </a:lnTo>
                  <a:lnTo>
                    <a:pt x="141" y="43"/>
                  </a:lnTo>
                  <a:lnTo>
                    <a:pt x="120" y="53"/>
                  </a:lnTo>
                  <a:lnTo>
                    <a:pt x="13" y="43"/>
                  </a:lnTo>
                  <a:lnTo>
                    <a:pt x="19" y="55"/>
                  </a:lnTo>
                  <a:lnTo>
                    <a:pt x="59" y="68"/>
                  </a:lnTo>
                  <a:lnTo>
                    <a:pt x="124" y="74"/>
                  </a:lnTo>
                  <a:lnTo>
                    <a:pt x="87" y="138"/>
                  </a:lnTo>
                  <a:lnTo>
                    <a:pt x="63" y="152"/>
                  </a:lnTo>
                  <a:lnTo>
                    <a:pt x="23" y="165"/>
                  </a:lnTo>
                  <a:lnTo>
                    <a:pt x="0" y="165"/>
                  </a:lnTo>
                  <a:lnTo>
                    <a:pt x="25" y="177"/>
                  </a:lnTo>
                  <a:lnTo>
                    <a:pt x="72" y="169"/>
                  </a:lnTo>
                  <a:lnTo>
                    <a:pt x="145" y="85"/>
                  </a:lnTo>
                  <a:lnTo>
                    <a:pt x="164" y="43"/>
                  </a:lnTo>
                  <a:lnTo>
                    <a:pt x="179" y="0"/>
                  </a:lnTo>
                  <a:close/>
                </a:path>
              </a:pathLst>
            </a:custGeom>
            <a:solidFill>
              <a:srgbClr val="000000"/>
            </a:solidFill>
            <a:ln w="9525">
              <a:noFill/>
              <a:round/>
              <a:headEnd/>
              <a:tailEnd/>
            </a:ln>
          </p:spPr>
          <p:txBody>
            <a:bodyPr/>
            <a:lstStyle/>
            <a:p>
              <a:endParaRPr lang="tr-TR"/>
            </a:p>
          </p:txBody>
        </p:sp>
        <p:sp>
          <p:nvSpPr>
            <p:cNvPr id="60635" name="Freeform 94"/>
            <p:cNvSpPr>
              <a:spLocks/>
            </p:cNvSpPr>
            <p:nvPr/>
          </p:nvSpPr>
          <p:spPr bwMode="auto">
            <a:xfrm>
              <a:off x="1505" y="1384"/>
              <a:ext cx="79" cy="63"/>
            </a:xfrm>
            <a:custGeom>
              <a:avLst/>
              <a:gdLst>
                <a:gd name="T0" fmla="*/ 0 w 158"/>
                <a:gd name="T1" fmla="*/ 0 h 126"/>
                <a:gd name="T2" fmla="*/ 1 w 158"/>
                <a:gd name="T3" fmla="*/ 1 h 126"/>
                <a:gd name="T4" fmla="*/ 1 w 158"/>
                <a:gd name="T5" fmla="*/ 2 h 126"/>
                <a:gd name="T6" fmla="*/ 1 w 158"/>
                <a:gd name="T7" fmla="*/ 2 h 126"/>
                <a:gd name="T8" fmla="*/ 1 w 158"/>
                <a:gd name="T9" fmla="*/ 2 h 126"/>
                <a:gd name="T10" fmla="*/ 2 w 158"/>
                <a:gd name="T11" fmla="*/ 2 h 126"/>
                <a:gd name="T12" fmla="*/ 2 w 158"/>
                <a:gd name="T13" fmla="*/ 2 h 126"/>
                <a:gd name="T14" fmla="*/ 2 w 158"/>
                <a:gd name="T15" fmla="*/ 2 h 126"/>
                <a:gd name="T16" fmla="*/ 1 w 158"/>
                <a:gd name="T17" fmla="*/ 2 h 126"/>
                <a:gd name="T18" fmla="*/ 1 w 158"/>
                <a:gd name="T19" fmla="*/ 1 h 126"/>
                <a:gd name="T20" fmla="*/ 0 w 158"/>
                <a:gd name="T21" fmla="*/ 0 h 126"/>
                <a:gd name="T22" fmla="*/ 0 w 158"/>
                <a:gd name="T23" fmla="*/ 0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126"/>
                <a:gd name="T38" fmla="*/ 158 w 158"/>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126">
                  <a:moveTo>
                    <a:pt x="0" y="0"/>
                  </a:moveTo>
                  <a:lnTo>
                    <a:pt x="4" y="48"/>
                  </a:lnTo>
                  <a:lnTo>
                    <a:pt x="10" y="84"/>
                  </a:lnTo>
                  <a:lnTo>
                    <a:pt x="25" y="109"/>
                  </a:lnTo>
                  <a:lnTo>
                    <a:pt x="78" y="124"/>
                  </a:lnTo>
                  <a:lnTo>
                    <a:pt x="113" y="126"/>
                  </a:lnTo>
                  <a:lnTo>
                    <a:pt x="158" y="99"/>
                  </a:lnTo>
                  <a:lnTo>
                    <a:pt x="115" y="109"/>
                  </a:lnTo>
                  <a:lnTo>
                    <a:pt x="58" y="105"/>
                  </a:lnTo>
                  <a:lnTo>
                    <a:pt x="19" y="52"/>
                  </a:lnTo>
                  <a:lnTo>
                    <a:pt x="0" y="0"/>
                  </a:lnTo>
                  <a:close/>
                </a:path>
              </a:pathLst>
            </a:custGeom>
            <a:solidFill>
              <a:srgbClr val="000000"/>
            </a:solidFill>
            <a:ln w="9525">
              <a:noFill/>
              <a:round/>
              <a:headEnd/>
              <a:tailEnd/>
            </a:ln>
          </p:spPr>
          <p:txBody>
            <a:bodyPr/>
            <a:lstStyle/>
            <a:p>
              <a:endParaRPr lang="tr-TR"/>
            </a:p>
          </p:txBody>
        </p:sp>
      </p:grpSp>
      <p:grpSp>
        <p:nvGrpSpPr>
          <p:cNvPr id="3" name="Group 95"/>
          <p:cNvGrpSpPr>
            <a:grpSpLocks/>
          </p:cNvGrpSpPr>
          <p:nvPr/>
        </p:nvGrpSpPr>
        <p:grpSpPr bwMode="auto">
          <a:xfrm rot="2704229">
            <a:off x="1797050" y="2478088"/>
            <a:ext cx="1806575" cy="1825625"/>
            <a:chOff x="884" y="958"/>
            <a:chExt cx="1138" cy="1150"/>
          </a:xfrm>
        </p:grpSpPr>
        <p:sp>
          <p:nvSpPr>
            <p:cNvPr id="60526" name="Oval 96"/>
            <p:cNvSpPr>
              <a:spLocks noChangeArrowheads="1"/>
            </p:cNvSpPr>
            <p:nvPr/>
          </p:nvSpPr>
          <p:spPr bwMode="auto">
            <a:xfrm rot="-554898">
              <a:off x="1111" y="1191"/>
              <a:ext cx="674" cy="676"/>
            </a:xfrm>
            <a:prstGeom prst="ellipse">
              <a:avLst/>
            </a:prstGeom>
            <a:solidFill>
              <a:srgbClr val="C9F7ED"/>
            </a:solidFill>
            <a:ln w="9525">
              <a:solidFill>
                <a:schemeClr val="bg2"/>
              </a:solidFill>
              <a:round/>
              <a:headEnd/>
              <a:tailEnd/>
            </a:ln>
          </p:spPr>
          <p:txBody>
            <a:bodyPr wrap="none" anchor="ctr"/>
            <a:lstStyle/>
            <a:p>
              <a:endParaRPr lang="tr-TR"/>
            </a:p>
          </p:txBody>
        </p:sp>
        <p:grpSp>
          <p:nvGrpSpPr>
            <p:cNvPr id="4" name="Group 97"/>
            <p:cNvGrpSpPr>
              <a:grpSpLocks/>
            </p:cNvGrpSpPr>
            <p:nvPr/>
          </p:nvGrpSpPr>
          <p:grpSpPr bwMode="auto">
            <a:xfrm rot="506344">
              <a:off x="884" y="958"/>
              <a:ext cx="1138" cy="1150"/>
              <a:chOff x="657" y="2568"/>
              <a:chExt cx="1138" cy="1150"/>
            </a:xfrm>
          </p:grpSpPr>
          <p:grpSp>
            <p:nvGrpSpPr>
              <p:cNvPr id="5" name="Group 98"/>
              <p:cNvGrpSpPr>
                <a:grpSpLocks/>
              </p:cNvGrpSpPr>
              <p:nvPr/>
            </p:nvGrpSpPr>
            <p:grpSpPr bwMode="auto">
              <a:xfrm>
                <a:off x="657" y="2568"/>
                <a:ext cx="1138" cy="1150"/>
                <a:chOff x="657" y="2568"/>
                <a:chExt cx="1138" cy="1150"/>
              </a:xfrm>
            </p:grpSpPr>
            <p:grpSp>
              <p:nvGrpSpPr>
                <p:cNvPr id="6" name="Group 99"/>
                <p:cNvGrpSpPr>
                  <a:grpSpLocks/>
                </p:cNvGrpSpPr>
                <p:nvPr/>
              </p:nvGrpSpPr>
              <p:grpSpPr bwMode="auto">
                <a:xfrm rot="-1752723">
                  <a:off x="657" y="2568"/>
                  <a:ext cx="1138" cy="1150"/>
                  <a:chOff x="1144" y="1248"/>
                  <a:chExt cx="1688" cy="1688"/>
                </a:xfrm>
              </p:grpSpPr>
              <p:sp>
                <p:nvSpPr>
                  <p:cNvPr id="60542" name="AutoShape 100"/>
                  <p:cNvSpPr>
                    <a:spLocks noChangeArrowheads="1"/>
                  </p:cNvSpPr>
                  <p:nvPr/>
                </p:nvSpPr>
                <p:spPr bwMode="auto">
                  <a:xfrm>
                    <a:off x="1144" y="1248"/>
                    <a:ext cx="1688" cy="1688"/>
                  </a:xfrm>
                  <a:prstGeom prst="sun">
                    <a:avLst>
                      <a:gd name="adj" fmla="val 25000"/>
                    </a:avLst>
                  </a:prstGeom>
                  <a:solidFill>
                    <a:srgbClr val="DCFAF9"/>
                  </a:solidFill>
                  <a:ln w="9525">
                    <a:solidFill>
                      <a:schemeClr val="tx1"/>
                    </a:solidFill>
                    <a:miter lim="800000"/>
                    <a:headEnd/>
                    <a:tailEnd/>
                  </a:ln>
                </p:spPr>
                <p:txBody>
                  <a:bodyPr wrap="none" anchor="ctr"/>
                  <a:lstStyle/>
                  <a:p>
                    <a:endParaRPr lang="tr-TR"/>
                  </a:p>
                </p:txBody>
              </p:sp>
              <p:sp>
                <p:nvSpPr>
                  <p:cNvPr id="60543" name="Oval 101"/>
                  <p:cNvSpPr>
                    <a:spLocks noChangeArrowheads="1"/>
                  </p:cNvSpPr>
                  <p:nvPr/>
                </p:nvSpPr>
                <p:spPr bwMode="auto">
                  <a:xfrm>
                    <a:off x="1955" y="2057"/>
                    <a:ext cx="56" cy="56"/>
                  </a:xfrm>
                  <a:prstGeom prst="ellipse">
                    <a:avLst/>
                  </a:prstGeom>
                  <a:solidFill>
                    <a:schemeClr val="tx1"/>
                  </a:solidFill>
                  <a:ln w="9525">
                    <a:solidFill>
                      <a:schemeClr val="tx1"/>
                    </a:solidFill>
                    <a:round/>
                    <a:headEnd/>
                    <a:tailEnd/>
                  </a:ln>
                </p:spPr>
                <p:txBody>
                  <a:bodyPr wrap="none" anchor="ctr"/>
                  <a:lstStyle/>
                  <a:p>
                    <a:endParaRPr lang="tr-TR"/>
                  </a:p>
                </p:txBody>
              </p:sp>
            </p:grpSp>
            <p:sp>
              <p:nvSpPr>
                <p:cNvPr id="60534" name="Text Box 102"/>
                <p:cNvSpPr txBox="1">
                  <a:spLocks noChangeArrowheads="1"/>
                </p:cNvSpPr>
                <p:nvPr/>
              </p:nvSpPr>
              <p:spPr bwMode="auto">
                <a:xfrm rot="-1752723">
                  <a:off x="771" y="3241"/>
                  <a:ext cx="133"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A</a:t>
                  </a:r>
                </a:p>
              </p:txBody>
            </p:sp>
            <p:sp>
              <p:nvSpPr>
                <p:cNvPr id="60535" name="Text Box 103"/>
                <p:cNvSpPr txBox="1">
                  <a:spLocks noChangeArrowheads="1"/>
                </p:cNvSpPr>
                <p:nvPr/>
              </p:nvSpPr>
              <p:spPr bwMode="auto">
                <a:xfrm rot="934072">
                  <a:off x="748" y="2908"/>
                  <a:ext cx="133"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B</a:t>
                  </a:r>
                </a:p>
              </p:txBody>
            </p:sp>
            <p:sp>
              <p:nvSpPr>
                <p:cNvPr id="60536" name="Text Box 104"/>
                <p:cNvSpPr txBox="1">
                  <a:spLocks noChangeArrowheads="1"/>
                </p:cNvSpPr>
                <p:nvPr/>
              </p:nvSpPr>
              <p:spPr bwMode="auto">
                <a:xfrm rot="3647277">
                  <a:off x="945" y="2644"/>
                  <a:ext cx="135"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C</a:t>
                  </a:r>
                </a:p>
              </p:txBody>
            </p:sp>
            <p:sp>
              <p:nvSpPr>
                <p:cNvPr id="60537" name="Text Box 105"/>
                <p:cNvSpPr txBox="1">
                  <a:spLocks noChangeArrowheads="1"/>
                </p:cNvSpPr>
                <p:nvPr/>
              </p:nvSpPr>
              <p:spPr bwMode="auto">
                <a:xfrm rot="6452696">
                  <a:off x="1279" y="2619"/>
                  <a:ext cx="132"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D</a:t>
                  </a:r>
                </a:p>
              </p:txBody>
            </p:sp>
            <p:sp>
              <p:nvSpPr>
                <p:cNvPr id="60538" name="Text Box 106"/>
                <p:cNvSpPr txBox="1">
                  <a:spLocks noChangeArrowheads="1"/>
                </p:cNvSpPr>
                <p:nvPr/>
              </p:nvSpPr>
              <p:spPr bwMode="auto">
                <a:xfrm rot="9047277" flipH="1">
                  <a:off x="1542" y="2833"/>
                  <a:ext cx="134"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E</a:t>
                  </a:r>
                </a:p>
              </p:txBody>
            </p:sp>
            <p:sp>
              <p:nvSpPr>
                <p:cNvPr id="60539" name="Text Box 107"/>
                <p:cNvSpPr txBox="1">
                  <a:spLocks noChangeArrowheads="1"/>
                </p:cNvSpPr>
                <p:nvPr/>
              </p:nvSpPr>
              <p:spPr bwMode="auto">
                <a:xfrm rot="-9783945">
                  <a:off x="1587" y="3158"/>
                  <a:ext cx="135"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F</a:t>
                  </a:r>
                </a:p>
              </p:txBody>
            </p:sp>
            <p:sp>
              <p:nvSpPr>
                <p:cNvPr id="60540" name="Text Box 108"/>
                <p:cNvSpPr txBox="1">
                  <a:spLocks noChangeArrowheads="1"/>
                </p:cNvSpPr>
                <p:nvPr/>
              </p:nvSpPr>
              <p:spPr bwMode="auto">
                <a:xfrm rot="-7152723">
                  <a:off x="1386" y="3439"/>
                  <a:ext cx="135"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G</a:t>
                  </a:r>
                </a:p>
              </p:txBody>
            </p:sp>
            <p:sp>
              <p:nvSpPr>
                <p:cNvPr id="60541" name="Text Box 109"/>
                <p:cNvSpPr txBox="1">
                  <a:spLocks noChangeArrowheads="1"/>
                </p:cNvSpPr>
                <p:nvPr/>
              </p:nvSpPr>
              <p:spPr bwMode="auto">
                <a:xfrm rot="-4408843">
                  <a:off x="1037" y="3462"/>
                  <a:ext cx="133"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H</a:t>
                  </a:r>
                </a:p>
              </p:txBody>
            </p:sp>
          </p:grpSp>
          <p:sp>
            <p:nvSpPr>
              <p:cNvPr id="60529" name="Line 110"/>
              <p:cNvSpPr>
                <a:spLocks noChangeShapeType="1"/>
              </p:cNvSpPr>
              <p:nvPr/>
            </p:nvSpPr>
            <p:spPr bwMode="auto">
              <a:xfrm rot="-1752723">
                <a:off x="1312" y="3403"/>
                <a:ext cx="70" cy="0"/>
              </a:xfrm>
              <a:prstGeom prst="line">
                <a:avLst/>
              </a:prstGeom>
              <a:noFill/>
              <a:ln w="57150">
                <a:solidFill>
                  <a:schemeClr val="tx1"/>
                </a:solidFill>
                <a:round/>
                <a:headEnd type="triangle" w="med" len="med"/>
                <a:tailEnd/>
              </a:ln>
            </p:spPr>
            <p:txBody>
              <a:bodyPr/>
              <a:lstStyle/>
              <a:p>
                <a:endParaRPr lang="tr-TR"/>
              </a:p>
            </p:txBody>
          </p:sp>
          <p:sp>
            <p:nvSpPr>
              <p:cNvPr id="60530" name="Line 111"/>
              <p:cNvSpPr>
                <a:spLocks noChangeShapeType="1"/>
              </p:cNvSpPr>
              <p:nvPr/>
            </p:nvSpPr>
            <p:spPr bwMode="auto">
              <a:xfrm rot="3647277">
                <a:off x="943" y="3285"/>
                <a:ext cx="71" cy="0"/>
              </a:xfrm>
              <a:prstGeom prst="line">
                <a:avLst/>
              </a:prstGeom>
              <a:noFill/>
              <a:ln w="57150">
                <a:solidFill>
                  <a:schemeClr val="tx1"/>
                </a:solidFill>
                <a:round/>
                <a:headEnd type="triangle" w="med" len="med"/>
                <a:tailEnd/>
              </a:ln>
            </p:spPr>
            <p:txBody>
              <a:bodyPr/>
              <a:lstStyle/>
              <a:p>
                <a:endParaRPr lang="tr-TR"/>
              </a:p>
            </p:txBody>
          </p:sp>
          <p:sp>
            <p:nvSpPr>
              <p:cNvPr id="60531" name="Line 112"/>
              <p:cNvSpPr>
                <a:spLocks noChangeShapeType="1"/>
              </p:cNvSpPr>
              <p:nvPr/>
            </p:nvSpPr>
            <p:spPr bwMode="auto">
              <a:xfrm rot="19847277" flipH="1">
                <a:off x="1066" y="2885"/>
                <a:ext cx="70" cy="0"/>
              </a:xfrm>
              <a:prstGeom prst="line">
                <a:avLst/>
              </a:prstGeom>
              <a:noFill/>
              <a:ln w="57150">
                <a:solidFill>
                  <a:schemeClr val="tx1"/>
                </a:solidFill>
                <a:round/>
                <a:headEnd type="triangle" w="med" len="med"/>
                <a:tailEnd/>
              </a:ln>
            </p:spPr>
            <p:txBody>
              <a:bodyPr/>
              <a:lstStyle/>
              <a:p>
                <a:endParaRPr lang="tr-TR"/>
              </a:p>
            </p:txBody>
          </p:sp>
          <p:sp>
            <p:nvSpPr>
              <p:cNvPr id="60532" name="Line 113"/>
              <p:cNvSpPr>
                <a:spLocks noChangeShapeType="1"/>
              </p:cNvSpPr>
              <p:nvPr/>
            </p:nvSpPr>
            <p:spPr bwMode="auto">
              <a:xfrm rot="-7152723">
                <a:off x="1439" y="3013"/>
                <a:ext cx="71" cy="0"/>
              </a:xfrm>
              <a:prstGeom prst="line">
                <a:avLst/>
              </a:prstGeom>
              <a:noFill/>
              <a:ln w="57150">
                <a:solidFill>
                  <a:schemeClr val="tx1"/>
                </a:solidFill>
                <a:round/>
                <a:headEnd type="triangle" w="med" len="med"/>
                <a:tailEnd/>
              </a:ln>
            </p:spPr>
            <p:txBody>
              <a:bodyPr/>
              <a:lstStyle/>
              <a:p>
                <a:endParaRPr lang="tr-TR"/>
              </a:p>
            </p:txBody>
          </p:sp>
        </p:grpSp>
      </p:grpSp>
      <p:grpSp>
        <p:nvGrpSpPr>
          <p:cNvPr id="7" name="Group 114"/>
          <p:cNvGrpSpPr>
            <a:grpSpLocks/>
          </p:cNvGrpSpPr>
          <p:nvPr/>
        </p:nvGrpSpPr>
        <p:grpSpPr bwMode="auto">
          <a:xfrm rot="8076267">
            <a:off x="3201988" y="2154238"/>
            <a:ext cx="1806575" cy="1825625"/>
            <a:chOff x="884" y="958"/>
            <a:chExt cx="1138" cy="1150"/>
          </a:xfrm>
        </p:grpSpPr>
        <p:sp>
          <p:nvSpPr>
            <p:cNvPr id="60508" name="Oval 115"/>
            <p:cNvSpPr>
              <a:spLocks noChangeArrowheads="1"/>
            </p:cNvSpPr>
            <p:nvPr/>
          </p:nvSpPr>
          <p:spPr bwMode="auto">
            <a:xfrm rot="-554898">
              <a:off x="1111" y="1191"/>
              <a:ext cx="674" cy="676"/>
            </a:xfrm>
            <a:prstGeom prst="ellipse">
              <a:avLst/>
            </a:prstGeom>
            <a:solidFill>
              <a:srgbClr val="C9F7ED"/>
            </a:solidFill>
            <a:ln w="9525">
              <a:solidFill>
                <a:schemeClr val="bg2"/>
              </a:solidFill>
              <a:round/>
              <a:headEnd/>
              <a:tailEnd/>
            </a:ln>
          </p:spPr>
          <p:txBody>
            <a:bodyPr wrap="none" anchor="ctr"/>
            <a:lstStyle/>
            <a:p>
              <a:endParaRPr lang="tr-TR"/>
            </a:p>
          </p:txBody>
        </p:sp>
        <p:grpSp>
          <p:nvGrpSpPr>
            <p:cNvPr id="8" name="Group 116"/>
            <p:cNvGrpSpPr>
              <a:grpSpLocks/>
            </p:cNvGrpSpPr>
            <p:nvPr/>
          </p:nvGrpSpPr>
          <p:grpSpPr bwMode="auto">
            <a:xfrm rot="506344">
              <a:off x="884" y="958"/>
              <a:ext cx="1138" cy="1150"/>
              <a:chOff x="657" y="2568"/>
              <a:chExt cx="1138" cy="1150"/>
            </a:xfrm>
          </p:grpSpPr>
          <p:grpSp>
            <p:nvGrpSpPr>
              <p:cNvPr id="9" name="Group 117"/>
              <p:cNvGrpSpPr>
                <a:grpSpLocks/>
              </p:cNvGrpSpPr>
              <p:nvPr/>
            </p:nvGrpSpPr>
            <p:grpSpPr bwMode="auto">
              <a:xfrm>
                <a:off x="657" y="2568"/>
                <a:ext cx="1138" cy="1150"/>
                <a:chOff x="657" y="2568"/>
                <a:chExt cx="1138" cy="1150"/>
              </a:xfrm>
            </p:grpSpPr>
            <p:grpSp>
              <p:nvGrpSpPr>
                <p:cNvPr id="10" name="Group 118"/>
                <p:cNvGrpSpPr>
                  <a:grpSpLocks/>
                </p:cNvGrpSpPr>
                <p:nvPr/>
              </p:nvGrpSpPr>
              <p:grpSpPr bwMode="auto">
                <a:xfrm rot="-1752723">
                  <a:off x="657" y="2568"/>
                  <a:ext cx="1138" cy="1150"/>
                  <a:chOff x="1144" y="1248"/>
                  <a:chExt cx="1688" cy="1688"/>
                </a:xfrm>
              </p:grpSpPr>
              <p:sp>
                <p:nvSpPr>
                  <p:cNvPr id="60524" name="AutoShape 119"/>
                  <p:cNvSpPr>
                    <a:spLocks noChangeArrowheads="1"/>
                  </p:cNvSpPr>
                  <p:nvPr/>
                </p:nvSpPr>
                <p:spPr bwMode="auto">
                  <a:xfrm>
                    <a:off x="1144" y="1248"/>
                    <a:ext cx="1688" cy="1688"/>
                  </a:xfrm>
                  <a:prstGeom prst="sun">
                    <a:avLst>
                      <a:gd name="adj" fmla="val 25000"/>
                    </a:avLst>
                  </a:prstGeom>
                  <a:solidFill>
                    <a:srgbClr val="DCFAF9"/>
                  </a:solidFill>
                  <a:ln w="9525">
                    <a:solidFill>
                      <a:schemeClr val="tx1"/>
                    </a:solidFill>
                    <a:miter lim="800000"/>
                    <a:headEnd/>
                    <a:tailEnd/>
                  </a:ln>
                </p:spPr>
                <p:txBody>
                  <a:bodyPr rot="10800000" vert="eaVert" wrap="none" anchor="ctr"/>
                  <a:lstStyle/>
                  <a:p>
                    <a:pPr algn="ctr" rtl="1"/>
                    <a:endParaRPr lang="tr-TR">
                      <a:solidFill>
                        <a:srgbClr val="FF0000"/>
                      </a:solidFill>
                    </a:endParaRPr>
                  </a:p>
                </p:txBody>
              </p:sp>
              <p:sp>
                <p:nvSpPr>
                  <p:cNvPr id="60525" name="Oval 120"/>
                  <p:cNvSpPr>
                    <a:spLocks noChangeArrowheads="1"/>
                  </p:cNvSpPr>
                  <p:nvPr/>
                </p:nvSpPr>
                <p:spPr bwMode="auto">
                  <a:xfrm>
                    <a:off x="1955" y="2057"/>
                    <a:ext cx="56" cy="56"/>
                  </a:xfrm>
                  <a:prstGeom prst="ellipse">
                    <a:avLst/>
                  </a:prstGeom>
                  <a:solidFill>
                    <a:schemeClr val="tx1"/>
                  </a:solidFill>
                  <a:ln w="9525">
                    <a:solidFill>
                      <a:schemeClr val="tx1"/>
                    </a:solidFill>
                    <a:round/>
                    <a:headEnd/>
                    <a:tailEnd/>
                  </a:ln>
                </p:spPr>
                <p:txBody>
                  <a:bodyPr rot="10800000" vert="eaVert" wrap="none" anchor="ctr"/>
                  <a:lstStyle/>
                  <a:p>
                    <a:pPr algn="ctr" rtl="1"/>
                    <a:endParaRPr lang="tr-TR">
                      <a:solidFill>
                        <a:srgbClr val="FF0000"/>
                      </a:solidFill>
                    </a:endParaRPr>
                  </a:p>
                </p:txBody>
              </p:sp>
            </p:grpSp>
            <p:sp>
              <p:nvSpPr>
                <p:cNvPr id="60516" name="Text Box 121"/>
                <p:cNvSpPr txBox="1">
                  <a:spLocks noChangeArrowheads="1"/>
                </p:cNvSpPr>
                <p:nvPr/>
              </p:nvSpPr>
              <p:spPr bwMode="auto">
                <a:xfrm rot="-1752723">
                  <a:off x="771" y="3241"/>
                  <a:ext cx="133"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A</a:t>
                  </a:r>
                </a:p>
              </p:txBody>
            </p:sp>
            <p:sp>
              <p:nvSpPr>
                <p:cNvPr id="60517" name="Text Box 122"/>
                <p:cNvSpPr txBox="1">
                  <a:spLocks noChangeArrowheads="1"/>
                </p:cNvSpPr>
                <p:nvPr/>
              </p:nvSpPr>
              <p:spPr bwMode="auto">
                <a:xfrm rot="934072">
                  <a:off x="748" y="2908"/>
                  <a:ext cx="133"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G</a:t>
                  </a:r>
                </a:p>
              </p:txBody>
            </p:sp>
            <p:sp>
              <p:nvSpPr>
                <p:cNvPr id="60518" name="Text Box 123"/>
                <p:cNvSpPr txBox="1">
                  <a:spLocks noChangeArrowheads="1"/>
                </p:cNvSpPr>
                <p:nvPr/>
              </p:nvSpPr>
              <p:spPr bwMode="auto">
                <a:xfrm rot="3647277">
                  <a:off x="945" y="2644"/>
                  <a:ext cx="135"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H</a:t>
                  </a:r>
                </a:p>
              </p:txBody>
            </p:sp>
            <p:sp>
              <p:nvSpPr>
                <p:cNvPr id="60519" name="Text Box 124"/>
                <p:cNvSpPr txBox="1">
                  <a:spLocks noChangeArrowheads="1"/>
                </p:cNvSpPr>
                <p:nvPr/>
              </p:nvSpPr>
              <p:spPr bwMode="auto">
                <a:xfrm rot="6452696">
                  <a:off x="1279" y="2619"/>
                  <a:ext cx="132"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F</a:t>
                  </a:r>
                </a:p>
              </p:txBody>
            </p:sp>
            <p:sp>
              <p:nvSpPr>
                <p:cNvPr id="60520" name="Text Box 125"/>
                <p:cNvSpPr txBox="1">
                  <a:spLocks noChangeArrowheads="1"/>
                </p:cNvSpPr>
                <p:nvPr/>
              </p:nvSpPr>
              <p:spPr bwMode="auto">
                <a:xfrm rot="9047277" flipH="1">
                  <a:off x="1542" y="2833"/>
                  <a:ext cx="134"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E</a:t>
                  </a:r>
                </a:p>
              </p:txBody>
            </p:sp>
            <p:sp>
              <p:nvSpPr>
                <p:cNvPr id="60521" name="Text Box 126"/>
                <p:cNvSpPr txBox="1">
                  <a:spLocks noChangeArrowheads="1"/>
                </p:cNvSpPr>
                <p:nvPr/>
              </p:nvSpPr>
              <p:spPr bwMode="auto">
                <a:xfrm rot="-9783945">
                  <a:off x="1587" y="3158"/>
                  <a:ext cx="135"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D</a:t>
                  </a:r>
                </a:p>
              </p:txBody>
            </p:sp>
            <p:sp>
              <p:nvSpPr>
                <p:cNvPr id="60522" name="Text Box 127"/>
                <p:cNvSpPr txBox="1">
                  <a:spLocks noChangeArrowheads="1"/>
                </p:cNvSpPr>
                <p:nvPr/>
              </p:nvSpPr>
              <p:spPr bwMode="auto">
                <a:xfrm rot="-7152723">
                  <a:off x="1386" y="3439"/>
                  <a:ext cx="135"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C</a:t>
                  </a:r>
                </a:p>
              </p:txBody>
            </p:sp>
            <p:sp>
              <p:nvSpPr>
                <p:cNvPr id="60523" name="Text Box 128"/>
                <p:cNvSpPr txBox="1">
                  <a:spLocks noChangeArrowheads="1"/>
                </p:cNvSpPr>
                <p:nvPr/>
              </p:nvSpPr>
              <p:spPr bwMode="auto">
                <a:xfrm rot="-4408843">
                  <a:off x="1037" y="3462"/>
                  <a:ext cx="133"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B</a:t>
                  </a:r>
                </a:p>
              </p:txBody>
            </p:sp>
          </p:grpSp>
          <p:sp>
            <p:nvSpPr>
              <p:cNvPr id="60511" name="Line 129"/>
              <p:cNvSpPr>
                <a:spLocks noChangeShapeType="1"/>
              </p:cNvSpPr>
              <p:nvPr/>
            </p:nvSpPr>
            <p:spPr bwMode="auto">
              <a:xfrm rot="-1752723">
                <a:off x="1312" y="3403"/>
                <a:ext cx="70" cy="0"/>
              </a:xfrm>
              <a:prstGeom prst="line">
                <a:avLst/>
              </a:prstGeom>
              <a:noFill/>
              <a:ln w="57150">
                <a:solidFill>
                  <a:schemeClr val="tx1"/>
                </a:solidFill>
                <a:round/>
                <a:headEnd/>
                <a:tailEnd type="triangle" w="med" len="med"/>
              </a:ln>
            </p:spPr>
            <p:txBody>
              <a:bodyPr/>
              <a:lstStyle/>
              <a:p>
                <a:endParaRPr lang="tr-TR"/>
              </a:p>
            </p:txBody>
          </p:sp>
          <p:sp>
            <p:nvSpPr>
              <p:cNvPr id="60512" name="Line 130"/>
              <p:cNvSpPr>
                <a:spLocks noChangeShapeType="1"/>
              </p:cNvSpPr>
              <p:nvPr/>
            </p:nvSpPr>
            <p:spPr bwMode="auto">
              <a:xfrm rot="3647277">
                <a:off x="943" y="3285"/>
                <a:ext cx="71" cy="0"/>
              </a:xfrm>
              <a:prstGeom prst="line">
                <a:avLst/>
              </a:prstGeom>
              <a:noFill/>
              <a:ln w="57150">
                <a:solidFill>
                  <a:schemeClr val="tx1"/>
                </a:solidFill>
                <a:round/>
                <a:headEnd/>
                <a:tailEnd type="triangle" w="med" len="med"/>
              </a:ln>
            </p:spPr>
            <p:txBody>
              <a:bodyPr/>
              <a:lstStyle/>
              <a:p>
                <a:endParaRPr lang="tr-TR"/>
              </a:p>
            </p:txBody>
          </p:sp>
          <p:sp>
            <p:nvSpPr>
              <p:cNvPr id="60513" name="Line 131"/>
              <p:cNvSpPr>
                <a:spLocks noChangeShapeType="1"/>
              </p:cNvSpPr>
              <p:nvPr/>
            </p:nvSpPr>
            <p:spPr bwMode="auto">
              <a:xfrm rot="19847277" flipH="1">
                <a:off x="1066" y="2885"/>
                <a:ext cx="70" cy="0"/>
              </a:xfrm>
              <a:prstGeom prst="line">
                <a:avLst/>
              </a:prstGeom>
              <a:noFill/>
              <a:ln w="57150">
                <a:solidFill>
                  <a:schemeClr val="tx1"/>
                </a:solidFill>
                <a:round/>
                <a:headEnd/>
                <a:tailEnd type="triangle" w="med" len="med"/>
              </a:ln>
            </p:spPr>
            <p:txBody>
              <a:bodyPr/>
              <a:lstStyle/>
              <a:p>
                <a:endParaRPr lang="tr-TR"/>
              </a:p>
            </p:txBody>
          </p:sp>
          <p:sp>
            <p:nvSpPr>
              <p:cNvPr id="60514" name="Line 132"/>
              <p:cNvSpPr>
                <a:spLocks noChangeShapeType="1"/>
              </p:cNvSpPr>
              <p:nvPr/>
            </p:nvSpPr>
            <p:spPr bwMode="auto">
              <a:xfrm rot="-7152723">
                <a:off x="1439" y="3013"/>
                <a:ext cx="71" cy="0"/>
              </a:xfrm>
              <a:prstGeom prst="line">
                <a:avLst/>
              </a:prstGeom>
              <a:noFill/>
              <a:ln w="57150">
                <a:solidFill>
                  <a:schemeClr val="tx1"/>
                </a:solidFill>
                <a:round/>
                <a:headEnd/>
                <a:tailEnd type="triangle" w="med" len="med"/>
              </a:ln>
            </p:spPr>
            <p:txBody>
              <a:bodyPr/>
              <a:lstStyle/>
              <a:p>
                <a:endParaRPr lang="tr-TR"/>
              </a:p>
            </p:txBody>
          </p:sp>
        </p:grpSp>
      </p:grpSp>
      <p:sp>
        <p:nvSpPr>
          <p:cNvPr id="60421" name="Text Box 133"/>
          <p:cNvSpPr txBox="1">
            <a:spLocks noChangeArrowheads="1"/>
          </p:cNvSpPr>
          <p:nvPr/>
        </p:nvSpPr>
        <p:spPr bwMode="auto">
          <a:xfrm>
            <a:off x="717550" y="5210175"/>
            <a:ext cx="1042988" cy="579438"/>
          </a:xfrm>
          <a:prstGeom prst="rect">
            <a:avLst/>
          </a:prstGeom>
          <a:noFill/>
          <a:ln w="9525">
            <a:noFill/>
            <a:miter lim="800000"/>
            <a:headEnd/>
            <a:tailEnd/>
          </a:ln>
        </p:spPr>
        <p:txBody>
          <a:bodyPr>
            <a:spAutoFit/>
          </a:bodyPr>
          <a:lstStyle/>
          <a:p>
            <a:pPr algn="r" rtl="1"/>
            <a:r>
              <a:rPr lang="en-US" sz="3200">
                <a:latin typeface="Arial" pitchFamily="34" charset="0"/>
              </a:rPr>
              <a:t>TOP</a:t>
            </a:r>
          </a:p>
        </p:txBody>
      </p:sp>
      <p:sp>
        <p:nvSpPr>
          <p:cNvPr id="55430" name="Text Box 134"/>
          <p:cNvSpPr txBox="1">
            <a:spLocks noChangeArrowheads="1"/>
          </p:cNvSpPr>
          <p:nvPr/>
        </p:nvSpPr>
        <p:spPr bwMode="auto">
          <a:xfrm>
            <a:off x="1073150" y="5083175"/>
            <a:ext cx="363538" cy="369888"/>
          </a:xfrm>
          <a:prstGeom prst="rect">
            <a:avLst/>
          </a:prstGeom>
          <a:noFill/>
          <a:ln w="9525">
            <a:noFill/>
            <a:prstDash val="sysDot"/>
            <a:miter lim="800000"/>
            <a:headEnd/>
            <a:tailEnd/>
          </a:ln>
        </p:spPr>
        <p:txBody>
          <a:bodyPr wrap="none">
            <a:spAutoFit/>
          </a:bodyPr>
          <a:lstStyle/>
          <a:p>
            <a:pPr algn="r" rtl="1"/>
            <a:r>
              <a:rPr lang="en-US">
                <a:solidFill>
                  <a:schemeClr val="accent2"/>
                </a:solidFill>
                <a:latin typeface="Arial" pitchFamily="34" charset="0"/>
              </a:rPr>
              <a:t>O</a:t>
            </a:r>
          </a:p>
        </p:txBody>
      </p:sp>
      <p:grpSp>
        <p:nvGrpSpPr>
          <p:cNvPr id="11" name="Group 135"/>
          <p:cNvGrpSpPr>
            <a:grpSpLocks/>
          </p:cNvGrpSpPr>
          <p:nvPr/>
        </p:nvGrpSpPr>
        <p:grpSpPr bwMode="auto">
          <a:xfrm>
            <a:off x="5564188" y="2465388"/>
            <a:ext cx="1692275" cy="863600"/>
            <a:chOff x="3129" y="1449"/>
            <a:chExt cx="1066" cy="544"/>
          </a:xfrm>
        </p:grpSpPr>
        <p:grpSp>
          <p:nvGrpSpPr>
            <p:cNvPr id="12" name="Group 136"/>
            <p:cNvGrpSpPr>
              <a:grpSpLocks/>
            </p:cNvGrpSpPr>
            <p:nvPr/>
          </p:nvGrpSpPr>
          <p:grpSpPr bwMode="auto">
            <a:xfrm>
              <a:off x="3129" y="1630"/>
              <a:ext cx="1066" cy="363"/>
              <a:chOff x="3129" y="1630"/>
              <a:chExt cx="1066" cy="363"/>
            </a:xfrm>
          </p:grpSpPr>
          <p:sp>
            <p:nvSpPr>
              <p:cNvPr id="60504" name="Rectangle 137"/>
              <p:cNvSpPr>
                <a:spLocks noChangeArrowheads="1"/>
              </p:cNvSpPr>
              <p:nvPr/>
            </p:nvSpPr>
            <p:spPr bwMode="auto">
              <a:xfrm>
                <a:off x="3129" y="1630"/>
                <a:ext cx="272" cy="363"/>
              </a:xfrm>
              <a:prstGeom prst="rect">
                <a:avLst/>
              </a:prstGeom>
              <a:solidFill>
                <a:srgbClr val="D9D6DC"/>
              </a:solidFill>
              <a:ln w="9525">
                <a:solidFill>
                  <a:schemeClr val="tx1"/>
                </a:solidFill>
                <a:miter lim="800000"/>
                <a:headEnd/>
                <a:tailEnd/>
              </a:ln>
            </p:spPr>
            <p:txBody>
              <a:bodyPr wrap="none" anchor="ctr"/>
              <a:lstStyle/>
              <a:p>
                <a:endParaRPr lang="tr-TR"/>
              </a:p>
            </p:txBody>
          </p:sp>
          <p:sp>
            <p:nvSpPr>
              <p:cNvPr id="60505" name="Rectangle 138"/>
              <p:cNvSpPr>
                <a:spLocks noChangeArrowheads="1"/>
              </p:cNvSpPr>
              <p:nvPr/>
            </p:nvSpPr>
            <p:spPr bwMode="auto">
              <a:xfrm>
                <a:off x="3401" y="1630"/>
                <a:ext cx="272" cy="363"/>
              </a:xfrm>
              <a:prstGeom prst="rect">
                <a:avLst/>
              </a:prstGeom>
              <a:solidFill>
                <a:srgbClr val="D9D6DC"/>
              </a:solidFill>
              <a:ln w="9525">
                <a:solidFill>
                  <a:schemeClr val="tx1"/>
                </a:solidFill>
                <a:miter lim="800000"/>
                <a:headEnd/>
                <a:tailEnd/>
              </a:ln>
            </p:spPr>
            <p:txBody>
              <a:bodyPr wrap="none" anchor="ctr"/>
              <a:lstStyle/>
              <a:p>
                <a:r>
                  <a:rPr lang="tr-TR"/>
                  <a:t>O</a:t>
                </a:r>
              </a:p>
            </p:txBody>
          </p:sp>
          <p:sp>
            <p:nvSpPr>
              <p:cNvPr id="60506" name="Rectangle 139"/>
              <p:cNvSpPr>
                <a:spLocks noChangeArrowheads="1"/>
              </p:cNvSpPr>
              <p:nvPr/>
            </p:nvSpPr>
            <p:spPr bwMode="auto">
              <a:xfrm>
                <a:off x="3651" y="1630"/>
                <a:ext cx="272" cy="363"/>
              </a:xfrm>
              <a:prstGeom prst="rect">
                <a:avLst/>
              </a:prstGeom>
              <a:solidFill>
                <a:srgbClr val="D9D6DC"/>
              </a:solidFill>
              <a:ln w="9525">
                <a:solidFill>
                  <a:schemeClr val="tx1"/>
                </a:solidFill>
                <a:miter lim="800000"/>
                <a:headEnd/>
                <a:tailEnd/>
              </a:ln>
            </p:spPr>
            <p:txBody>
              <a:bodyPr wrap="none" anchor="ctr"/>
              <a:lstStyle/>
              <a:p>
                <a:endParaRPr lang="tr-TR"/>
              </a:p>
            </p:txBody>
          </p:sp>
          <p:sp>
            <p:nvSpPr>
              <p:cNvPr id="60507" name="Rectangle 140"/>
              <p:cNvSpPr>
                <a:spLocks noChangeArrowheads="1"/>
              </p:cNvSpPr>
              <p:nvPr/>
            </p:nvSpPr>
            <p:spPr bwMode="auto">
              <a:xfrm>
                <a:off x="3923" y="1630"/>
                <a:ext cx="272" cy="363"/>
              </a:xfrm>
              <a:prstGeom prst="rect">
                <a:avLst/>
              </a:prstGeom>
              <a:solidFill>
                <a:srgbClr val="D9D6DC"/>
              </a:solidFill>
              <a:ln w="9525">
                <a:solidFill>
                  <a:schemeClr val="tx1"/>
                </a:solidFill>
                <a:miter lim="800000"/>
                <a:headEnd/>
                <a:tailEnd/>
              </a:ln>
            </p:spPr>
            <p:txBody>
              <a:bodyPr wrap="none" anchor="ctr"/>
              <a:lstStyle/>
              <a:p>
                <a:endParaRPr lang="tr-TR"/>
              </a:p>
            </p:txBody>
          </p:sp>
        </p:grpSp>
        <p:sp>
          <p:nvSpPr>
            <p:cNvPr id="60500" name="Text Box 141"/>
            <p:cNvSpPr txBox="1">
              <a:spLocks noChangeArrowheads="1"/>
            </p:cNvSpPr>
            <p:nvPr/>
          </p:nvSpPr>
          <p:spPr bwMode="auto">
            <a:xfrm>
              <a:off x="3130" y="1449"/>
              <a:ext cx="272" cy="212"/>
            </a:xfrm>
            <a:prstGeom prst="rect">
              <a:avLst/>
            </a:prstGeom>
            <a:noFill/>
            <a:ln w="9525">
              <a:noFill/>
              <a:miter lim="800000"/>
              <a:headEnd/>
              <a:tailEnd/>
            </a:ln>
          </p:spPr>
          <p:txBody>
            <a:bodyPr>
              <a:spAutoFit/>
            </a:bodyPr>
            <a:lstStyle/>
            <a:p>
              <a:pPr algn="ctr" rtl="1">
                <a:spcBef>
                  <a:spcPct val="50000"/>
                </a:spcBef>
              </a:pPr>
              <a:r>
                <a:rPr lang="en-US" sz="1600">
                  <a:latin typeface="Times New Roman" pitchFamily="18" charset="0"/>
                  <a:cs typeface="Times New Roman" pitchFamily="18" charset="0"/>
                </a:rPr>
                <a:t>P1</a:t>
              </a:r>
            </a:p>
          </p:txBody>
        </p:sp>
        <p:sp>
          <p:nvSpPr>
            <p:cNvPr id="60501" name="Text Box 142"/>
            <p:cNvSpPr txBox="1">
              <a:spLocks noChangeArrowheads="1"/>
            </p:cNvSpPr>
            <p:nvPr/>
          </p:nvSpPr>
          <p:spPr bwMode="auto">
            <a:xfrm>
              <a:off x="3379" y="1449"/>
              <a:ext cx="272" cy="212"/>
            </a:xfrm>
            <a:prstGeom prst="rect">
              <a:avLst/>
            </a:prstGeom>
            <a:noFill/>
            <a:ln w="9525">
              <a:noFill/>
              <a:miter lim="800000"/>
              <a:headEnd/>
              <a:tailEnd/>
            </a:ln>
          </p:spPr>
          <p:txBody>
            <a:bodyPr>
              <a:spAutoFit/>
            </a:bodyPr>
            <a:lstStyle/>
            <a:p>
              <a:pPr algn="ctr" rtl="1">
                <a:spcBef>
                  <a:spcPct val="50000"/>
                </a:spcBef>
              </a:pPr>
              <a:r>
                <a:rPr lang="en-US" sz="1600">
                  <a:latin typeface="Times New Roman" pitchFamily="18" charset="0"/>
                  <a:cs typeface="Times New Roman" pitchFamily="18" charset="0"/>
                </a:rPr>
                <a:t>P2</a:t>
              </a:r>
            </a:p>
          </p:txBody>
        </p:sp>
        <p:sp>
          <p:nvSpPr>
            <p:cNvPr id="60502" name="Text Box 143"/>
            <p:cNvSpPr txBox="1">
              <a:spLocks noChangeArrowheads="1"/>
            </p:cNvSpPr>
            <p:nvPr/>
          </p:nvSpPr>
          <p:spPr bwMode="auto">
            <a:xfrm>
              <a:off x="3651" y="1449"/>
              <a:ext cx="272" cy="212"/>
            </a:xfrm>
            <a:prstGeom prst="rect">
              <a:avLst/>
            </a:prstGeom>
            <a:noFill/>
            <a:ln w="9525">
              <a:noFill/>
              <a:miter lim="800000"/>
              <a:headEnd/>
              <a:tailEnd/>
            </a:ln>
          </p:spPr>
          <p:txBody>
            <a:bodyPr>
              <a:spAutoFit/>
            </a:bodyPr>
            <a:lstStyle/>
            <a:p>
              <a:pPr algn="ctr" rtl="1">
                <a:spcBef>
                  <a:spcPct val="50000"/>
                </a:spcBef>
              </a:pPr>
              <a:r>
                <a:rPr lang="en-US" sz="1600">
                  <a:latin typeface="Times New Roman" pitchFamily="18" charset="0"/>
                  <a:cs typeface="Times New Roman" pitchFamily="18" charset="0"/>
                </a:rPr>
                <a:t>P3</a:t>
              </a:r>
            </a:p>
          </p:txBody>
        </p:sp>
        <p:sp>
          <p:nvSpPr>
            <p:cNvPr id="60503" name="Text Box 144"/>
            <p:cNvSpPr txBox="1">
              <a:spLocks noChangeArrowheads="1"/>
            </p:cNvSpPr>
            <p:nvPr/>
          </p:nvSpPr>
          <p:spPr bwMode="auto">
            <a:xfrm>
              <a:off x="3901" y="1449"/>
              <a:ext cx="272" cy="212"/>
            </a:xfrm>
            <a:prstGeom prst="rect">
              <a:avLst/>
            </a:prstGeom>
            <a:noFill/>
            <a:ln w="9525">
              <a:noFill/>
              <a:miter lim="800000"/>
              <a:headEnd/>
              <a:tailEnd/>
            </a:ln>
          </p:spPr>
          <p:txBody>
            <a:bodyPr>
              <a:spAutoFit/>
            </a:bodyPr>
            <a:lstStyle/>
            <a:p>
              <a:pPr algn="ctr" rtl="1">
                <a:spcBef>
                  <a:spcPct val="50000"/>
                </a:spcBef>
              </a:pPr>
              <a:r>
                <a:rPr lang="en-US" sz="1600">
                  <a:latin typeface="Times New Roman" pitchFamily="18" charset="0"/>
                  <a:cs typeface="Times New Roman" pitchFamily="18" charset="0"/>
                </a:rPr>
                <a:t>P4</a:t>
              </a:r>
            </a:p>
          </p:txBody>
        </p:sp>
      </p:grpSp>
      <p:sp>
        <p:nvSpPr>
          <p:cNvPr id="55441" name="Text Box 145"/>
          <p:cNvSpPr txBox="1">
            <a:spLocks noChangeArrowheads="1"/>
          </p:cNvSpPr>
          <p:nvPr/>
        </p:nvSpPr>
        <p:spPr bwMode="auto">
          <a:xfrm>
            <a:off x="2530475" y="3101975"/>
            <a:ext cx="336550" cy="366713"/>
          </a:xfrm>
          <a:prstGeom prst="rect">
            <a:avLst/>
          </a:prstGeom>
          <a:noFill/>
          <a:ln w="9525">
            <a:noFill/>
            <a:prstDash val="sysDot"/>
            <a:miter lim="800000"/>
            <a:headEnd/>
            <a:tailEnd/>
          </a:ln>
        </p:spPr>
        <p:txBody>
          <a:bodyPr wrap="none">
            <a:spAutoFit/>
          </a:bodyPr>
          <a:lstStyle/>
          <a:p>
            <a:pPr algn="r" rtl="1"/>
            <a:r>
              <a:rPr lang="en-US">
                <a:solidFill>
                  <a:schemeClr val="accent2"/>
                </a:solidFill>
                <a:latin typeface="Arial" pitchFamily="34" charset="0"/>
              </a:rPr>
              <a:t>A</a:t>
            </a:r>
          </a:p>
        </p:txBody>
      </p:sp>
      <p:sp>
        <p:nvSpPr>
          <p:cNvPr id="55442" name="Text Box 146"/>
          <p:cNvSpPr txBox="1">
            <a:spLocks noChangeArrowheads="1"/>
          </p:cNvSpPr>
          <p:nvPr/>
        </p:nvSpPr>
        <p:spPr bwMode="auto">
          <a:xfrm rot="1257697">
            <a:off x="1905000" y="2922588"/>
            <a:ext cx="360363" cy="336550"/>
          </a:xfrm>
          <a:prstGeom prst="rect">
            <a:avLst/>
          </a:prstGeom>
          <a:noFill/>
          <a:ln w="9525">
            <a:noFill/>
            <a:miter lim="800000"/>
            <a:headEnd/>
            <a:tailEnd/>
          </a:ln>
        </p:spPr>
        <p:txBody>
          <a:bodyPr>
            <a:spAutoFit/>
          </a:bodyPr>
          <a:lstStyle/>
          <a:p>
            <a:pPr algn="r" rtl="1">
              <a:spcBef>
                <a:spcPct val="50000"/>
              </a:spcBef>
            </a:pPr>
            <a:r>
              <a:rPr lang="en-US" sz="1600" b="1">
                <a:solidFill>
                  <a:srgbClr val="FFCC00"/>
                </a:solidFill>
                <a:latin typeface="Arial" pitchFamily="34" charset="0"/>
              </a:rPr>
              <a:t>A</a:t>
            </a:r>
          </a:p>
        </p:txBody>
      </p:sp>
      <p:grpSp>
        <p:nvGrpSpPr>
          <p:cNvPr id="13" name="Group 147"/>
          <p:cNvGrpSpPr>
            <a:grpSpLocks/>
          </p:cNvGrpSpPr>
          <p:nvPr/>
        </p:nvGrpSpPr>
        <p:grpSpPr bwMode="auto">
          <a:xfrm rot="10800000">
            <a:off x="1797050" y="2468563"/>
            <a:ext cx="1806575" cy="1825625"/>
            <a:chOff x="884" y="958"/>
            <a:chExt cx="1138" cy="1150"/>
          </a:xfrm>
        </p:grpSpPr>
        <p:sp>
          <p:nvSpPr>
            <p:cNvPr id="60481" name="Oval 148"/>
            <p:cNvSpPr>
              <a:spLocks noChangeArrowheads="1"/>
            </p:cNvSpPr>
            <p:nvPr/>
          </p:nvSpPr>
          <p:spPr bwMode="auto">
            <a:xfrm rot="-554898">
              <a:off x="1111" y="1191"/>
              <a:ext cx="674" cy="676"/>
            </a:xfrm>
            <a:prstGeom prst="ellipse">
              <a:avLst/>
            </a:prstGeom>
            <a:solidFill>
              <a:srgbClr val="C9F7ED"/>
            </a:solidFill>
            <a:ln w="9525">
              <a:solidFill>
                <a:schemeClr val="bg2"/>
              </a:solidFill>
              <a:round/>
              <a:headEnd/>
              <a:tailEnd/>
            </a:ln>
          </p:spPr>
          <p:txBody>
            <a:bodyPr wrap="none" anchor="ctr"/>
            <a:lstStyle/>
            <a:p>
              <a:endParaRPr lang="tr-TR"/>
            </a:p>
          </p:txBody>
        </p:sp>
        <p:grpSp>
          <p:nvGrpSpPr>
            <p:cNvPr id="14" name="Group 149"/>
            <p:cNvGrpSpPr>
              <a:grpSpLocks/>
            </p:cNvGrpSpPr>
            <p:nvPr/>
          </p:nvGrpSpPr>
          <p:grpSpPr bwMode="auto">
            <a:xfrm rot="506344">
              <a:off x="884" y="958"/>
              <a:ext cx="1138" cy="1150"/>
              <a:chOff x="657" y="2568"/>
              <a:chExt cx="1138" cy="1150"/>
            </a:xfrm>
          </p:grpSpPr>
          <p:grpSp>
            <p:nvGrpSpPr>
              <p:cNvPr id="15" name="Group 150"/>
              <p:cNvGrpSpPr>
                <a:grpSpLocks/>
              </p:cNvGrpSpPr>
              <p:nvPr/>
            </p:nvGrpSpPr>
            <p:grpSpPr bwMode="auto">
              <a:xfrm>
                <a:off x="657" y="2568"/>
                <a:ext cx="1138" cy="1150"/>
                <a:chOff x="657" y="2568"/>
                <a:chExt cx="1138" cy="1150"/>
              </a:xfrm>
            </p:grpSpPr>
            <p:grpSp>
              <p:nvGrpSpPr>
                <p:cNvPr id="16" name="Group 151"/>
                <p:cNvGrpSpPr>
                  <a:grpSpLocks/>
                </p:cNvGrpSpPr>
                <p:nvPr/>
              </p:nvGrpSpPr>
              <p:grpSpPr bwMode="auto">
                <a:xfrm rot="-1752723">
                  <a:off x="657" y="2568"/>
                  <a:ext cx="1138" cy="1150"/>
                  <a:chOff x="1144" y="1248"/>
                  <a:chExt cx="1688" cy="1688"/>
                </a:xfrm>
              </p:grpSpPr>
              <p:sp>
                <p:nvSpPr>
                  <p:cNvPr id="60497" name="AutoShape 152"/>
                  <p:cNvSpPr>
                    <a:spLocks noChangeArrowheads="1"/>
                  </p:cNvSpPr>
                  <p:nvPr/>
                </p:nvSpPr>
                <p:spPr bwMode="auto">
                  <a:xfrm>
                    <a:off x="1144" y="1248"/>
                    <a:ext cx="1688" cy="1688"/>
                  </a:xfrm>
                  <a:prstGeom prst="sun">
                    <a:avLst>
                      <a:gd name="adj" fmla="val 25000"/>
                    </a:avLst>
                  </a:prstGeom>
                  <a:solidFill>
                    <a:srgbClr val="DCFAF9"/>
                  </a:solidFill>
                  <a:ln w="9525">
                    <a:solidFill>
                      <a:schemeClr val="tx1"/>
                    </a:solidFill>
                    <a:miter lim="800000"/>
                    <a:headEnd/>
                    <a:tailEnd/>
                  </a:ln>
                </p:spPr>
                <p:txBody>
                  <a:bodyPr wrap="none" anchor="ctr"/>
                  <a:lstStyle/>
                  <a:p>
                    <a:endParaRPr lang="tr-TR"/>
                  </a:p>
                </p:txBody>
              </p:sp>
              <p:sp>
                <p:nvSpPr>
                  <p:cNvPr id="60498" name="Oval 153"/>
                  <p:cNvSpPr>
                    <a:spLocks noChangeArrowheads="1"/>
                  </p:cNvSpPr>
                  <p:nvPr/>
                </p:nvSpPr>
                <p:spPr bwMode="auto">
                  <a:xfrm>
                    <a:off x="1955" y="2057"/>
                    <a:ext cx="56" cy="56"/>
                  </a:xfrm>
                  <a:prstGeom prst="ellipse">
                    <a:avLst/>
                  </a:prstGeom>
                  <a:solidFill>
                    <a:schemeClr val="tx1"/>
                  </a:solidFill>
                  <a:ln w="9525">
                    <a:solidFill>
                      <a:schemeClr val="tx1"/>
                    </a:solidFill>
                    <a:round/>
                    <a:headEnd/>
                    <a:tailEnd/>
                  </a:ln>
                </p:spPr>
                <p:txBody>
                  <a:bodyPr wrap="none" anchor="ctr"/>
                  <a:lstStyle/>
                  <a:p>
                    <a:endParaRPr lang="tr-TR"/>
                  </a:p>
                </p:txBody>
              </p:sp>
            </p:grpSp>
            <p:sp>
              <p:nvSpPr>
                <p:cNvPr id="60489" name="Text Box 154"/>
                <p:cNvSpPr txBox="1">
                  <a:spLocks noChangeArrowheads="1"/>
                </p:cNvSpPr>
                <p:nvPr/>
              </p:nvSpPr>
              <p:spPr bwMode="auto">
                <a:xfrm rot="-1752723">
                  <a:off x="771" y="3241"/>
                  <a:ext cx="133"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A</a:t>
                  </a:r>
                </a:p>
              </p:txBody>
            </p:sp>
            <p:sp>
              <p:nvSpPr>
                <p:cNvPr id="60490" name="Text Box 155"/>
                <p:cNvSpPr txBox="1">
                  <a:spLocks noChangeArrowheads="1"/>
                </p:cNvSpPr>
                <p:nvPr/>
              </p:nvSpPr>
              <p:spPr bwMode="auto">
                <a:xfrm rot="934072">
                  <a:off x="748" y="2908"/>
                  <a:ext cx="133"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B</a:t>
                  </a:r>
                </a:p>
              </p:txBody>
            </p:sp>
            <p:sp>
              <p:nvSpPr>
                <p:cNvPr id="60491" name="Text Box 156"/>
                <p:cNvSpPr txBox="1">
                  <a:spLocks noChangeArrowheads="1"/>
                </p:cNvSpPr>
                <p:nvPr/>
              </p:nvSpPr>
              <p:spPr bwMode="auto">
                <a:xfrm rot="3647277">
                  <a:off x="945" y="2644"/>
                  <a:ext cx="135"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C</a:t>
                  </a:r>
                </a:p>
              </p:txBody>
            </p:sp>
            <p:sp>
              <p:nvSpPr>
                <p:cNvPr id="60492" name="Text Box 157"/>
                <p:cNvSpPr txBox="1">
                  <a:spLocks noChangeArrowheads="1"/>
                </p:cNvSpPr>
                <p:nvPr/>
              </p:nvSpPr>
              <p:spPr bwMode="auto">
                <a:xfrm rot="6452696">
                  <a:off x="1279" y="2619"/>
                  <a:ext cx="132"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D</a:t>
                  </a:r>
                </a:p>
              </p:txBody>
            </p:sp>
            <p:sp>
              <p:nvSpPr>
                <p:cNvPr id="60493" name="Text Box 158"/>
                <p:cNvSpPr txBox="1">
                  <a:spLocks noChangeArrowheads="1"/>
                </p:cNvSpPr>
                <p:nvPr/>
              </p:nvSpPr>
              <p:spPr bwMode="auto">
                <a:xfrm rot="9047277" flipH="1">
                  <a:off x="1542" y="2833"/>
                  <a:ext cx="134"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E</a:t>
                  </a:r>
                </a:p>
              </p:txBody>
            </p:sp>
            <p:sp>
              <p:nvSpPr>
                <p:cNvPr id="60494" name="Text Box 159"/>
                <p:cNvSpPr txBox="1">
                  <a:spLocks noChangeArrowheads="1"/>
                </p:cNvSpPr>
                <p:nvPr/>
              </p:nvSpPr>
              <p:spPr bwMode="auto">
                <a:xfrm rot="-9783945">
                  <a:off x="1587" y="3158"/>
                  <a:ext cx="135"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F</a:t>
                  </a:r>
                </a:p>
              </p:txBody>
            </p:sp>
            <p:sp>
              <p:nvSpPr>
                <p:cNvPr id="60495" name="Text Box 160"/>
                <p:cNvSpPr txBox="1">
                  <a:spLocks noChangeArrowheads="1"/>
                </p:cNvSpPr>
                <p:nvPr/>
              </p:nvSpPr>
              <p:spPr bwMode="auto">
                <a:xfrm rot="-7152723">
                  <a:off x="1386" y="3439"/>
                  <a:ext cx="135"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G</a:t>
                  </a:r>
                </a:p>
              </p:txBody>
            </p:sp>
            <p:sp>
              <p:nvSpPr>
                <p:cNvPr id="60496" name="Text Box 161"/>
                <p:cNvSpPr txBox="1">
                  <a:spLocks noChangeArrowheads="1"/>
                </p:cNvSpPr>
                <p:nvPr/>
              </p:nvSpPr>
              <p:spPr bwMode="auto">
                <a:xfrm rot="-4408843">
                  <a:off x="1037" y="3462"/>
                  <a:ext cx="133"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H</a:t>
                  </a:r>
                </a:p>
              </p:txBody>
            </p:sp>
          </p:grpSp>
          <p:sp>
            <p:nvSpPr>
              <p:cNvPr id="60484" name="Line 162"/>
              <p:cNvSpPr>
                <a:spLocks noChangeShapeType="1"/>
              </p:cNvSpPr>
              <p:nvPr/>
            </p:nvSpPr>
            <p:spPr bwMode="auto">
              <a:xfrm rot="-1752723">
                <a:off x="1312" y="3403"/>
                <a:ext cx="70" cy="0"/>
              </a:xfrm>
              <a:prstGeom prst="line">
                <a:avLst/>
              </a:prstGeom>
              <a:noFill/>
              <a:ln w="57150">
                <a:solidFill>
                  <a:schemeClr val="tx1"/>
                </a:solidFill>
                <a:round/>
                <a:headEnd type="triangle" w="med" len="med"/>
                <a:tailEnd/>
              </a:ln>
            </p:spPr>
            <p:txBody>
              <a:bodyPr/>
              <a:lstStyle/>
              <a:p>
                <a:endParaRPr lang="tr-TR"/>
              </a:p>
            </p:txBody>
          </p:sp>
          <p:sp>
            <p:nvSpPr>
              <p:cNvPr id="60485" name="Line 163"/>
              <p:cNvSpPr>
                <a:spLocks noChangeShapeType="1"/>
              </p:cNvSpPr>
              <p:nvPr/>
            </p:nvSpPr>
            <p:spPr bwMode="auto">
              <a:xfrm rot="3647277">
                <a:off x="943" y="3285"/>
                <a:ext cx="71" cy="0"/>
              </a:xfrm>
              <a:prstGeom prst="line">
                <a:avLst/>
              </a:prstGeom>
              <a:noFill/>
              <a:ln w="57150">
                <a:solidFill>
                  <a:schemeClr val="tx1"/>
                </a:solidFill>
                <a:round/>
                <a:headEnd type="triangle" w="med" len="med"/>
                <a:tailEnd/>
              </a:ln>
            </p:spPr>
            <p:txBody>
              <a:bodyPr/>
              <a:lstStyle/>
              <a:p>
                <a:endParaRPr lang="tr-TR"/>
              </a:p>
            </p:txBody>
          </p:sp>
          <p:sp>
            <p:nvSpPr>
              <p:cNvPr id="60486" name="Line 164"/>
              <p:cNvSpPr>
                <a:spLocks noChangeShapeType="1"/>
              </p:cNvSpPr>
              <p:nvPr/>
            </p:nvSpPr>
            <p:spPr bwMode="auto">
              <a:xfrm rot="19847277" flipH="1">
                <a:off x="1066" y="2885"/>
                <a:ext cx="70" cy="0"/>
              </a:xfrm>
              <a:prstGeom prst="line">
                <a:avLst/>
              </a:prstGeom>
              <a:noFill/>
              <a:ln w="57150">
                <a:solidFill>
                  <a:schemeClr val="tx1"/>
                </a:solidFill>
                <a:round/>
                <a:headEnd type="triangle" w="med" len="med"/>
                <a:tailEnd/>
              </a:ln>
            </p:spPr>
            <p:txBody>
              <a:bodyPr/>
              <a:lstStyle/>
              <a:p>
                <a:endParaRPr lang="tr-TR"/>
              </a:p>
            </p:txBody>
          </p:sp>
          <p:sp>
            <p:nvSpPr>
              <p:cNvPr id="60487" name="Line 165"/>
              <p:cNvSpPr>
                <a:spLocks noChangeShapeType="1"/>
              </p:cNvSpPr>
              <p:nvPr/>
            </p:nvSpPr>
            <p:spPr bwMode="auto">
              <a:xfrm rot="-7152723">
                <a:off x="1439" y="3013"/>
                <a:ext cx="71" cy="0"/>
              </a:xfrm>
              <a:prstGeom prst="line">
                <a:avLst/>
              </a:prstGeom>
              <a:noFill/>
              <a:ln w="57150">
                <a:solidFill>
                  <a:schemeClr val="tx1"/>
                </a:solidFill>
                <a:round/>
                <a:headEnd type="triangle" w="med" len="med"/>
                <a:tailEnd/>
              </a:ln>
            </p:spPr>
            <p:txBody>
              <a:bodyPr/>
              <a:lstStyle/>
              <a:p>
                <a:endParaRPr lang="tr-TR"/>
              </a:p>
            </p:txBody>
          </p:sp>
        </p:grpSp>
      </p:grpSp>
      <p:grpSp>
        <p:nvGrpSpPr>
          <p:cNvPr id="17" name="Group 166"/>
          <p:cNvGrpSpPr>
            <a:grpSpLocks/>
          </p:cNvGrpSpPr>
          <p:nvPr/>
        </p:nvGrpSpPr>
        <p:grpSpPr bwMode="auto">
          <a:xfrm>
            <a:off x="3201988" y="2144713"/>
            <a:ext cx="1806575" cy="1825625"/>
            <a:chOff x="884" y="958"/>
            <a:chExt cx="1138" cy="1150"/>
          </a:xfrm>
        </p:grpSpPr>
        <p:sp>
          <p:nvSpPr>
            <p:cNvPr id="60463" name="Oval 167"/>
            <p:cNvSpPr>
              <a:spLocks noChangeArrowheads="1"/>
            </p:cNvSpPr>
            <p:nvPr/>
          </p:nvSpPr>
          <p:spPr bwMode="auto">
            <a:xfrm rot="-554898">
              <a:off x="1111" y="1191"/>
              <a:ext cx="674" cy="676"/>
            </a:xfrm>
            <a:prstGeom prst="ellipse">
              <a:avLst/>
            </a:prstGeom>
            <a:solidFill>
              <a:srgbClr val="C9F7ED"/>
            </a:solidFill>
            <a:ln w="9525">
              <a:solidFill>
                <a:schemeClr val="bg2"/>
              </a:solidFill>
              <a:round/>
              <a:headEnd/>
              <a:tailEnd/>
            </a:ln>
          </p:spPr>
          <p:txBody>
            <a:bodyPr wrap="none" anchor="ctr"/>
            <a:lstStyle/>
            <a:p>
              <a:endParaRPr lang="tr-TR"/>
            </a:p>
          </p:txBody>
        </p:sp>
        <p:grpSp>
          <p:nvGrpSpPr>
            <p:cNvPr id="18" name="Group 168"/>
            <p:cNvGrpSpPr>
              <a:grpSpLocks/>
            </p:cNvGrpSpPr>
            <p:nvPr/>
          </p:nvGrpSpPr>
          <p:grpSpPr bwMode="auto">
            <a:xfrm rot="506344">
              <a:off x="884" y="958"/>
              <a:ext cx="1138" cy="1150"/>
              <a:chOff x="657" y="2568"/>
              <a:chExt cx="1138" cy="1150"/>
            </a:xfrm>
          </p:grpSpPr>
          <p:grpSp>
            <p:nvGrpSpPr>
              <p:cNvPr id="19" name="Group 169"/>
              <p:cNvGrpSpPr>
                <a:grpSpLocks/>
              </p:cNvGrpSpPr>
              <p:nvPr/>
            </p:nvGrpSpPr>
            <p:grpSpPr bwMode="auto">
              <a:xfrm>
                <a:off x="657" y="2568"/>
                <a:ext cx="1138" cy="1150"/>
                <a:chOff x="657" y="2568"/>
                <a:chExt cx="1138" cy="1150"/>
              </a:xfrm>
            </p:grpSpPr>
            <p:grpSp>
              <p:nvGrpSpPr>
                <p:cNvPr id="20" name="Group 170"/>
                <p:cNvGrpSpPr>
                  <a:grpSpLocks/>
                </p:cNvGrpSpPr>
                <p:nvPr/>
              </p:nvGrpSpPr>
              <p:grpSpPr bwMode="auto">
                <a:xfrm rot="-1752723">
                  <a:off x="657" y="2568"/>
                  <a:ext cx="1138" cy="1150"/>
                  <a:chOff x="1144" y="1248"/>
                  <a:chExt cx="1688" cy="1688"/>
                </a:xfrm>
              </p:grpSpPr>
              <p:sp>
                <p:nvSpPr>
                  <p:cNvPr id="60479" name="AutoShape 171"/>
                  <p:cNvSpPr>
                    <a:spLocks noChangeArrowheads="1"/>
                  </p:cNvSpPr>
                  <p:nvPr/>
                </p:nvSpPr>
                <p:spPr bwMode="auto">
                  <a:xfrm>
                    <a:off x="1144" y="1248"/>
                    <a:ext cx="1688" cy="1688"/>
                  </a:xfrm>
                  <a:prstGeom prst="sun">
                    <a:avLst>
                      <a:gd name="adj" fmla="val 25000"/>
                    </a:avLst>
                  </a:prstGeom>
                  <a:solidFill>
                    <a:srgbClr val="DCFAF9"/>
                  </a:solidFill>
                  <a:ln w="9525">
                    <a:solidFill>
                      <a:schemeClr val="tx1"/>
                    </a:solidFill>
                    <a:miter lim="800000"/>
                    <a:headEnd/>
                    <a:tailEnd/>
                  </a:ln>
                </p:spPr>
                <p:txBody>
                  <a:bodyPr wrap="none" anchor="ctr"/>
                  <a:lstStyle/>
                  <a:p>
                    <a:pPr algn="ctr" rtl="1"/>
                    <a:endParaRPr lang="tr-TR">
                      <a:solidFill>
                        <a:srgbClr val="FF0000"/>
                      </a:solidFill>
                    </a:endParaRPr>
                  </a:p>
                </p:txBody>
              </p:sp>
              <p:sp>
                <p:nvSpPr>
                  <p:cNvPr id="60480" name="Oval 172"/>
                  <p:cNvSpPr>
                    <a:spLocks noChangeArrowheads="1"/>
                  </p:cNvSpPr>
                  <p:nvPr/>
                </p:nvSpPr>
                <p:spPr bwMode="auto">
                  <a:xfrm>
                    <a:off x="1955" y="2057"/>
                    <a:ext cx="56" cy="56"/>
                  </a:xfrm>
                  <a:prstGeom prst="ellipse">
                    <a:avLst/>
                  </a:prstGeom>
                  <a:solidFill>
                    <a:schemeClr val="tx1"/>
                  </a:solidFill>
                  <a:ln w="9525">
                    <a:solidFill>
                      <a:schemeClr val="tx1"/>
                    </a:solidFill>
                    <a:round/>
                    <a:headEnd/>
                    <a:tailEnd/>
                  </a:ln>
                </p:spPr>
                <p:txBody>
                  <a:bodyPr wrap="none" anchor="ctr"/>
                  <a:lstStyle/>
                  <a:p>
                    <a:pPr algn="ctr" rtl="1"/>
                    <a:endParaRPr lang="tr-TR">
                      <a:solidFill>
                        <a:srgbClr val="FF0000"/>
                      </a:solidFill>
                    </a:endParaRPr>
                  </a:p>
                </p:txBody>
              </p:sp>
            </p:grpSp>
            <p:sp>
              <p:nvSpPr>
                <p:cNvPr id="60471" name="Text Box 173"/>
                <p:cNvSpPr txBox="1">
                  <a:spLocks noChangeArrowheads="1"/>
                </p:cNvSpPr>
                <p:nvPr/>
              </p:nvSpPr>
              <p:spPr bwMode="auto">
                <a:xfrm rot="-1752723">
                  <a:off x="771" y="3241"/>
                  <a:ext cx="133"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A</a:t>
                  </a:r>
                </a:p>
              </p:txBody>
            </p:sp>
            <p:sp>
              <p:nvSpPr>
                <p:cNvPr id="60472" name="Text Box 174"/>
                <p:cNvSpPr txBox="1">
                  <a:spLocks noChangeArrowheads="1"/>
                </p:cNvSpPr>
                <p:nvPr/>
              </p:nvSpPr>
              <p:spPr bwMode="auto">
                <a:xfrm rot="934072">
                  <a:off x="748" y="2908"/>
                  <a:ext cx="133"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G</a:t>
                  </a:r>
                </a:p>
              </p:txBody>
            </p:sp>
            <p:sp>
              <p:nvSpPr>
                <p:cNvPr id="60473" name="Text Box 175"/>
                <p:cNvSpPr txBox="1">
                  <a:spLocks noChangeArrowheads="1"/>
                </p:cNvSpPr>
                <p:nvPr/>
              </p:nvSpPr>
              <p:spPr bwMode="auto">
                <a:xfrm rot="3647277">
                  <a:off x="945" y="2644"/>
                  <a:ext cx="135"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H</a:t>
                  </a:r>
                </a:p>
              </p:txBody>
            </p:sp>
            <p:sp>
              <p:nvSpPr>
                <p:cNvPr id="60474" name="Text Box 176"/>
                <p:cNvSpPr txBox="1">
                  <a:spLocks noChangeArrowheads="1"/>
                </p:cNvSpPr>
                <p:nvPr/>
              </p:nvSpPr>
              <p:spPr bwMode="auto">
                <a:xfrm rot="6452696">
                  <a:off x="1279" y="2619"/>
                  <a:ext cx="132"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F</a:t>
                  </a:r>
                </a:p>
              </p:txBody>
            </p:sp>
            <p:sp>
              <p:nvSpPr>
                <p:cNvPr id="60475" name="Text Box 177"/>
                <p:cNvSpPr txBox="1">
                  <a:spLocks noChangeArrowheads="1"/>
                </p:cNvSpPr>
                <p:nvPr/>
              </p:nvSpPr>
              <p:spPr bwMode="auto">
                <a:xfrm rot="9047277" flipH="1">
                  <a:off x="1542" y="2833"/>
                  <a:ext cx="134"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E</a:t>
                  </a:r>
                </a:p>
              </p:txBody>
            </p:sp>
            <p:sp>
              <p:nvSpPr>
                <p:cNvPr id="60476" name="Text Box 178"/>
                <p:cNvSpPr txBox="1">
                  <a:spLocks noChangeArrowheads="1"/>
                </p:cNvSpPr>
                <p:nvPr/>
              </p:nvSpPr>
              <p:spPr bwMode="auto">
                <a:xfrm rot="-9783945">
                  <a:off x="1587" y="3158"/>
                  <a:ext cx="135"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D</a:t>
                  </a:r>
                </a:p>
              </p:txBody>
            </p:sp>
            <p:sp>
              <p:nvSpPr>
                <p:cNvPr id="60477" name="Text Box 179"/>
                <p:cNvSpPr txBox="1">
                  <a:spLocks noChangeArrowheads="1"/>
                </p:cNvSpPr>
                <p:nvPr/>
              </p:nvSpPr>
              <p:spPr bwMode="auto">
                <a:xfrm rot="-7152723">
                  <a:off x="1386" y="3439"/>
                  <a:ext cx="135"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C</a:t>
                  </a:r>
                </a:p>
              </p:txBody>
            </p:sp>
            <p:sp>
              <p:nvSpPr>
                <p:cNvPr id="60478" name="Text Box 180"/>
                <p:cNvSpPr txBox="1">
                  <a:spLocks noChangeArrowheads="1"/>
                </p:cNvSpPr>
                <p:nvPr/>
              </p:nvSpPr>
              <p:spPr bwMode="auto">
                <a:xfrm rot="-4408843">
                  <a:off x="1037" y="3462"/>
                  <a:ext cx="133"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B</a:t>
                  </a:r>
                </a:p>
              </p:txBody>
            </p:sp>
          </p:grpSp>
          <p:sp>
            <p:nvSpPr>
              <p:cNvPr id="60466" name="Line 181"/>
              <p:cNvSpPr>
                <a:spLocks noChangeShapeType="1"/>
              </p:cNvSpPr>
              <p:nvPr/>
            </p:nvSpPr>
            <p:spPr bwMode="auto">
              <a:xfrm rot="-1752723">
                <a:off x="1312" y="3403"/>
                <a:ext cx="70" cy="0"/>
              </a:xfrm>
              <a:prstGeom prst="line">
                <a:avLst/>
              </a:prstGeom>
              <a:noFill/>
              <a:ln w="57150">
                <a:solidFill>
                  <a:schemeClr val="tx1"/>
                </a:solidFill>
                <a:round/>
                <a:headEnd/>
                <a:tailEnd type="triangle" w="med" len="med"/>
              </a:ln>
            </p:spPr>
            <p:txBody>
              <a:bodyPr/>
              <a:lstStyle/>
              <a:p>
                <a:endParaRPr lang="tr-TR"/>
              </a:p>
            </p:txBody>
          </p:sp>
          <p:sp>
            <p:nvSpPr>
              <p:cNvPr id="60467" name="Line 182"/>
              <p:cNvSpPr>
                <a:spLocks noChangeShapeType="1"/>
              </p:cNvSpPr>
              <p:nvPr/>
            </p:nvSpPr>
            <p:spPr bwMode="auto">
              <a:xfrm rot="3647277">
                <a:off x="943" y="3285"/>
                <a:ext cx="71" cy="0"/>
              </a:xfrm>
              <a:prstGeom prst="line">
                <a:avLst/>
              </a:prstGeom>
              <a:noFill/>
              <a:ln w="57150">
                <a:solidFill>
                  <a:schemeClr val="tx1"/>
                </a:solidFill>
                <a:round/>
                <a:headEnd/>
                <a:tailEnd type="triangle" w="med" len="med"/>
              </a:ln>
            </p:spPr>
            <p:txBody>
              <a:bodyPr/>
              <a:lstStyle/>
              <a:p>
                <a:endParaRPr lang="tr-TR"/>
              </a:p>
            </p:txBody>
          </p:sp>
          <p:sp>
            <p:nvSpPr>
              <p:cNvPr id="60468" name="Line 183"/>
              <p:cNvSpPr>
                <a:spLocks noChangeShapeType="1"/>
              </p:cNvSpPr>
              <p:nvPr/>
            </p:nvSpPr>
            <p:spPr bwMode="auto">
              <a:xfrm rot="19847277" flipH="1">
                <a:off x="1066" y="2885"/>
                <a:ext cx="70" cy="0"/>
              </a:xfrm>
              <a:prstGeom prst="line">
                <a:avLst/>
              </a:prstGeom>
              <a:noFill/>
              <a:ln w="57150">
                <a:solidFill>
                  <a:schemeClr val="tx1"/>
                </a:solidFill>
                <a:round/>
                <a:headEnd/>
                <a:tailEnd type="triangle" w="med" len="med"/>
              </a:ln>
            </p:spPr>
            <p:txBody>
              <a:bodyPr/>
              <a:lstStyle/>
              <a:p>
                <a:endParaRPr lang="tr-TR"/>
              </a:p>
            </p:txBody>
          </p:sp>
          <p:sp>
            <p:nvSpPr>
              <p:cNvPr id="60469" name="Line 184"/>
              <p:cNvSpPr>
                <a:spLocks noChangeShapeType="1"/>
              </p:cNvSpPr>
              <p:nvPr/>
            </p:nvSpPr>
            <p:spPr bwMode="auto">
              <a:xfrm rot="-7152723">
                <a:off x="1439" y="3013"/>
                <a:ext cx="71" cy="0"/>
              </a:xfrm>
              <a:prstGeom prst="line">
                <a:avLst/>
              </a:prstGeom>
              <a:noFill/>
              <a:ln w="57150">
                <a:solidFill>
                  <a:schemeClr val="tx1"/>
                </a:solidFill>
                <a:round/>
                <a:headEnd/>
                <a:tailEnd type="triangle" w="med" len="med"/>
              </a:ln>
            </p:spPr>
            <p:txBody>
              <a:bodyPr/>
              <a:lstStyle/>
              <a:p>
                <a:endParaRPr lang="tr-TR"/>
              </a:p>
            </p:txBody>
          </p:sp>
        </p:grpSp>
      </p:grpSp>
      <p:pic>
        <p:nvPicPr>
          <p:cNvPr id="60428" name="Picture 185" descr="j0281284[1]"/>
          <p:cNvPicPr>
            <a:picLocks noChangeAspect="1" noChangeArrowheads="1"/>
          </p:cNvPicPr>
          <p:nvPr/>
        </p:nvPicPr>
        <p:blipFill>
          <a:blip r:embed="rId2"/>
          <a:srcRect/>
          <a:stretch>
            <a:fillRect/>
          </a:stretch>
        </p:blipFill>
        <p:spPr bwMode="auto">
          <a:xfrm rot="-554898">
            <a:off x="2327275" y="3086100"/>
            <a:ext cx="766763" cy="592138"/>
          </a:xfrm>
          <a:prstGeom prst="rect">
            <a:avLst/>
          </a:prstGeom>
          <a:noFill/>
          <a:ln w="9525">
            <a:noFill/>
            <a:miter lim="800000"/>
            <a:headEnd/>
            <a:tailEnd/>
          </a:ln>
        </p:spPr>
      </p:pic>
      <p:grpSp>
        <p:nvGrpSpPr>
          <p:cNvPr id="21" name="Group 186"/>
          <p:cNvGrpSpPr>
            <a:grpSpLocks/>
          </p:cNvGrpSpPr>
          <p:nvPr/>
        </p:nvGrpSpPr>
        <p:grpSpPr bwMode="auto">
          <a:xfrm rot="-785889">
            <a:off x="3686175" y="2657475"/>
            <a:ext cx="739775" cy="655638"/>
            <a:chOff x="2132" y="1253"/>
            <a:chExt cx="466" cy="413"/>
          </a:xfrm>
        </p:grpSpPr>
        <p:grpSp>
          <p:nvGrpSpPr>
            <p:cNvPr id="22" name="Group 187"/>
            <p:cNvGrpSpPr>
              <a:grpSpLocks/>
            </p:cNvGrpSpPr>
            <p:nvPr/>
          </p:nvGrpSpPr>
          <p:grpSpPr bwMode="auto">
            <a:xfrm>
              <a:off x="2313" y="1253"/>
              <a:ext cx="285" cy="413"/>
              <a:chOff x="2608" y="1325"/>
              <a:chExt cx="285" cy="413"/>
            </a:xfrm>
          </p:grpSpPr>
          <p:sp>
            <p:nvSpPr>
              <p:cNvPr id="60437" name="Freeform 188"/>
              <p:cNvSpPr>
                <a:spLocks/>
              </p:cNvSpPr>
              <p:nvPr/>
            </p:nvSpPr>
            <p:spPr bwMode="auto">
              <a:xfrm rot="-2509385">
                <a:off x="2615" y="1333"/>
                <a:ext cx="277" cy="405"/>
              </a:xfrm>
              <a:custGeom>
                <a:avLst/>
                <a:gdLst>
                  <a:gd name="T0" fmla="*/ 0 w 3281"/>
                  <a:gd name="T1" fmla="*/ 0 h 4750"/>
                  <a:gd name="T2" fmla="*/ 0 w 3281"/>
                  <a:gd name="T3" fmla="*/ 0 h 4750"/>
                  <a:gd name="T4" fmla="*/ 0 w 3281"/>
                  <a:gd name="T5" fmla="*/ 0 h 4750"/>
                  <a:gd name="T6" fmla="*/ 0 w 3281"/>
                  <a:gd name="T7" fmla="*/ 0 h 4750"/>
                  <a:gd name="T8" fmla="*/ 0 w 3281"/>
                  <a:gd name="T9" fmla="*/ 0 h 4750"/>
                  <a:gd name="T10" fmla="*/ 0 w 3281"/>
                  <a:gd name="T11" fmla="*/ 0 h 4750"/>
                  <a:gd name="T12" fmla="*/ 0 w 3281"/>
                  <a:gd name="T13" fmla="*/ 0 h 4750"/>
                  <a:gd name="T14" fmla="*/ 0 w 3281"/>
                  <a:gd name="T15" fmla="*/ 0 h 4750"/>
                  <a:gd name="T16" fmla="*/ 0 w 3281"/>
                  <a:gd name="T17" fmla="*/ 0 h 4750"/>
                  <a:gd name="T18" fmla="*/ 0 w 3281"/>
                  <a:gd name="T19" fmla="*/ 0 h 4750"/>
                  <a:gd name="T20" fmla="*/ 0 w 3281"/>
                  <a:gd name="T21" fmla="*/ 0 h 4750"/>
                  <a:gd name="T22" fmla="*/ 0 w 3281"/>
                  <a:gd name="T23" fmla="*/ 0 h 4750"/>
                  <a:gd name="T24" fmla="*/ 0 w 3281"/>
                  <a:gd name="T25" fmla="*/ 0 h 4750"/>
                  <a:gd name="T26" fmla="*/ 0 w 3281"/>
                  <a:gd name="T27" fmla="*/ 0 h 4750"/>
                  <a:gd name="T28" fmla="*/ 0 w 3281"/>
                  <a:gd name="T29" fmla="*/ 0 h 4750"/>
                  <a:gd name="T30" fmla="*/ 0 w 3281"/>
                  <a:gd name="T31" fmla="*/ 0 h 4750"/>
                  <a:gd name="T32" fmla="*/ 0 w 3281"/>
                  <a:gd name="T33" fmla="*/ 0 h 4750"/>
                  <a:gd name="T34" fmla="*/ 0 w 3281"/>
                  <a:gd name="T35" fmla="*/ 0 h 4750"/>
                  <a:gd name="T36" fmla="*/ 0 w 3281"/>
                  <a:gd name="T37" fmla="*/ 0 h 4750"/>
                  <a:gd name="T38" fmla="*/ 0 w 3281"/>
                  <a:gd name="T39" fmla="*/ 0 h 4750"/>
                  <a:gd name="T40" fmla="*/ 0 w 3281"/>
                  <a:gd name="T41" fmla="*/ 0 h 4750"/>
                  <a:gd name="T42" fmla="*/ 0 w 3281"/>
                  <a:gd name="T43" fmla="*/ 0 h 4750"/>
                  <a:gd name="T44" fmla="*/ 0 w 3281"/>
                  <a:gd name="T45" fmla="*/ 0 h 4750"/>
                  <a:gd name="T46" fmla="*/ 0 w 3281"/>
                  <a:gd name="T47" fmla="*/ 0 h 4750"/>
                  <a:gd name="T48" fmla="*/ 0 w 3281"/>
                  <a:gd name="T49" fmla="*/ 0 h 4750"/>
                  <a:gd name="T50" fmla="*/ 0 w 3281"/>
                  <a:gd name="T51" fmla="*/ 0 h 4750"/>
                  <a:gd name="T52" fmla="*/ 0 w 3281"/>
                  <a:gd name="T53" fmla="*/ 0 h 4750"/>
                  <a:gd name="T54" fmla="*/ 0 w 3281"/>
                  <a:gd name="T55" fmla="*/ 0 h 4750"/>
                  <a:gd name="T56" fmla="*/ 0 w 3281"/>
                  <a:gd name="T57" fmla="*/ 0 h 4750"/>
                  <a:gd name="T58" fmla="*/ 0 w 3281"/>
                  <a:gd name="T59" fmla="*/ 0 h 4750"/>
                  <a:gd name="T60" fmla="*/ 0 w 3281"/>
                  <a:gd name="T61" fmla="*/ 0 h 4750"/>
                  <a:gd name="T62" fmla="*/ 0 w 3281"/>
                  <a:gd name="T63" fmla="*/ 0 h 4750"/>
                  <a:gd name="T64" fmla="*/ 0 w 3281"/>
                  <a:gd name="T65" fmla="*/ 0 h 4750"/>
                  <a:gd name="T66" fmla="*/ 0 w 3281"/>
                  <a:gd name="T67" fmla="*/ 0 h 4750"/>
                  <a:gd name="T68" fmla="*/ 0 w 3281"/>
                  <a:gd name="T69" fmla="*/ 0 h 4750"/>
                  <a:gd name="T70" fmla="*/ 0 w 3281"/>
                  <a:gd name="T71" fmla="*/ 0 h 4750"/>
                  <a:gd name="T72" fmla="*/ 0 w 3281"/>
                  <a:gd name="T73" fmla="*/ 0 h 4750"/>
                  <a:gd name="T74" fmla="*/ 0 w 3281"/>
                  <a:gd name="T75" fmla="*/ 0 h 4750"/>
                  <a:gd name="T76" fmla="*/ 0 w 3281"/>
                  <a:gd name="T77" fmla="*/ 0 h 4750"/>
                  <a:gd name="T78" fmla="*/ 0 w 3281"/>
                  <a:gd name="T79" fmla="*/ 0 h 4750"/>
                  <a:gd name="T80" fmla="*/ 0 w 3281"/>
                  <a:gd name="T81" fmla="*/ 0 h 4750"/>
                  <a:gd name="T82" fmla="*/ 0 w 3281"/>
                  <a:gd name="T83" fmla="*/ 0 h 4750"/>
                  <a:gd name="T84" fmla="*/ 0 w 3281"/>
                  <a:gd name="T85" fmla="*/ 0 h 47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81"/>
                  <a:gd name="T130" fmla="*/ 0 h 4750"/>
                  <a:gd name="T131" fmla="*/ 3281 w 3281"/>
                  <a:gd name="T132" fmla="*/ 4750 h 47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81" h="4750">
                    <a:moveTo>
                      <a:pt x="638" y="467"/>
                    </a:moveTo>
                    <a:lnTo>
                      <a:pt x="828" y="352"/>
                    </a:lnTo>
                    <a:lnTo>
                      <a:pt x="1023" y="251"/>
                    </a:lnTo>
                    <a:lnTo>
                      <a:pt x="1215" y="163"/>
                    </a:lnTo>
                    <a:lnTo>
                      <a:pt x="1401" y="93"/>
                    </a:lnTo>
                    <a:lnTo>
                      <a:pt x="1571" y="40"/>
                    </a:lnTo>
                    <a:lnTo>
                      <a:pt x="1725" y="8"/>
                    </a:lnTo>
                    <a:lnTo>
                      <a:pt x="1852" y="0"/>
                    </a:lnTo>
                    <a:lnTo>
                      <a:pt x="1951" y="17"/>
                    </a:lnTo>
                    <a:lnTo>
                      <a:pt x="2043" y="53"/>
                    </a:lnTo>
                    <a:lnTo>
                      <a:pt x="2155" y="101"/>
                    </a:lnTo>
                    <a:lnTo>
                      <a:pt x="2280" y="156"/>
                    </a:lnTo>
                    <a:lnTo>
                      <a:pt x="2409" y="215"/>
                    </a:lnTo>
                    <a:lnTo>
                      <a:pt x="2533" y="272"/>
                    </a:lnTo>
                    <a:lnTo>
                      <a:pt x="2643" y="328"/>
                    </a:lnTo>
                    <a:lnTo>
                      <a:pt x="2733" y="375"/>
                    </a:lnTo>
                    <a:lnTo>
                      <a:pt x="2794" y="413"/>
                    </a:lnTo>
                    <a:lnTo>
                      <a:pt x="2839" y="452"/>
                    </a:lnTo>
                    <a:lnTo>
                      <a:pt x="2890" y="510"/>
                    </a:lnTo>
                    <a:lnTo>
                      <a:pt x="2943" y="581"/>
                    </a:lnTo>
                    <a:lnTo>
                      <a:pt x="2996" y="665"/>
                    </a:lnTo>
                    <a:lnTo>
                      <a:pt x="3044" y="754"/>
                    </a:lnTo>
                    <a:lnTo>
                      <a:pt x="3086" y="847"/>
                    </a:lnTo>
                    <a:lnTo>
                      <a:pt x="3117" y="942"/>
                    </a:lnTo>
                    <a:lnTo>
                      <a:pt x="3136" y="1035"/>
                    </a:lnTo>
                    <a:lnTo>
                      <a:pt x="3151" y="1128"/>
                    </a:lnTo>
                    <a:lnTo>
                      <a:pt x="3173" y="1232"/>
                    </a:lnTo>
                    <a:lnTo>
                      <a:pt x="3199" y="1341"/>
                    </a:lnTo>
                    <a:lnTo>
                      <a:pt x="3228" y="1452"/>
                    </a:lnTo>
                    <a:lnTo>
                      <a:pt x="3253" y="1560"/>
                    </a:lnTo>
                    <a:lnTo>
                      <a:pt x="3272" y="1663"/>
                    </a:lnTo>
                    <a:lnTo>
                      <a:pt x="3281" y="1758"/>
                    </a:lnTo>
                    <a:lnTo>
                      <a:pt x="3279" y="1841"/>
                    </a:lnTo>
                    <a:lnTo>
                      <a:pt x="3263" y="1935"/>
                    </a:lnTo>
                    <a:lnTo>
                      <a:pt x="3240" y="2060"/>
                    </a:lnTo>
                    <a:lnTo>
                      <a:pt x="3211" y="2206"/>
                    </a:lnTo>
                    <a:lnTo>
                      <a:pt x="3179" y="2361"/>
                    </a:lnTo>
                    <a:lnTo>
                      <a:pt x="3142" y="2511"/>
                    </a:lnTo>
                    <a:lnTo>
                      <a:pt x="3105" y="2648"/>
                    </a:lnTo>
                    <a:lnTo>
                      <a:pt x="3069" y="2758"/>
                    </a:lnTo>
                    <a:lnTo>
                      <a:pt x="3036" y="2832"/>
                    </a:lnTo>
                    <a:lnTo>
                      <a:pt x="3005" y="2888"/>
                    </a:lnTo>
                    <a:lnTo>
                      <a:pt x="2979" y="2959"/>
                    </a:lnTo>
                    <a:lnTo>
                      <a:pt x="2952" y="3038"/>
                    </a:lnTo>
                    <a:lnTo>
                      <a:pt x="2926" y="3122"/>
                    </a:lnTo>
                    <a:lnTo>
                      <a:pt x="2893" y="3205"/>
                    </a:lnTo>
                    <a:lnTo>
                      <a:pt x="2855" y="3285"/>
                    </a:lnTo>
                    <a:lnTo>
                      <a:pt x="2808" y="3355"/>
                    </a:lnTo>
                    <a:lnTo>
                      <a:pt x="2751" y="3413"/>
                    </a:lnTo>
                    <a:lnTo>
                      <a:pt x="2676" y="3462"/>
                    </a:lnTo>
                    <a:lnTo>
                      <a:pt x="2586" y="3516"/>
                    </a:lnTo>
                    <a:lnTo>
                      <a:pt x="2487" y="3570"/>
                    </a:lnTo>
                    <a:lnTo>
                      <a:pt x="2386" y="3625"/>
                    </a:lnTo>
                    <a:lnTo>
                      <a:pt x="2285" y="3681"/>
                    </a:lnTo>
                    <a:lnTo>
                      <a:pt x="2195" y="3737"/>
                    </a:lnTo>
                    <a:lnTo>
                      <a:pt x="2119" y="3793"/>
                    </a:lnTo>
                    <a:lnTo>
                      <a:pt x="2065" y="3849"/>
                    </a:lnTo>
                    <a:lnTo>
                      <a:pt x="2015" y="3909"/>
                    </a:lnTo>
                    <a:lnTo>
                      <a:pt x="1955" y="3981"/>
                    </a:lnTo>
                    <a:lnTo>
                      <a:pt x="1888" y="4058"/>
                    </a:lnTo>
                    <a:lnTo>
                      <a:pt x="1818" y="4141"/>
                    </a:lnTo>
                    <a:lnTo>
                      <a:pt x="1745" y="4223"/>
                    </a:lnTo>
                    <a:lnTo>
                      <a:pt x="1675" y="4303"/>
                    </a:lnTo>
                    <a:lnTo>
                      <a:pt x="1609" y="4377"/>
                    </a:lnTo>
                    <a:lnTo>
                      <a:pt x="1551" y="4443"/>
                    </a:lnTo>
                    <a:lnTo>
                      <a:pt x="1502" y="4499"/>
                    </a:lnTo>
                    <a:lnTo>
                      <a:pt x="1464" y="4553"/>
                    </a:lnTo>
                    <a:lnTo>
                      <a:pt x="1429" y="4601"/>
                    </a:lnTo>
                    <a:lnTo>
                      <a:pt x="1397" y="4644"/>
                    </a:lnTo>
                    <a:lnTo>
                      <a:pt x="1358" y="4680"/>
                    </a:lnTo>
                    <a:lnTo>
                      <a:pt x="1312" y="4710"/>
                    </a:lnTo>
                    <a:lnTo>
                      <a:pt x="1255" y="4731"/>
                    </a:lnTo>
                    <a:lnTo>
                      <a:pt x="1180" y="4747"/>
                    </a:lnTo>
                    <a:lnTo>
                      <a:pt x="1088" y="4750"/>
                    </a:lnTo>
                    <a:lnTo>
                      <a:pt x="989" y="4744"/>
                    </a:lnTo>
                    <a:lnTo>
                      <a:pt x="888" y="4729"/>
                    </a:lnTo>
                    <a:lnTo>
                      <a:pt x="793" y="4710"/>
                    </a:lnTo>
                    <a:lnTo>
                      <a:pt x="708" y="4689"/>
                    </a:lnTo>
                    <a:lnTo>
                      <a:pt x="640" y="4673"/>
                    </a:lnTo>
                    <a:lnTo>
                      <a:pt x="596" y="4659"/>
                    </a:lnTo>
                    <a:lnTo>
                      <a:pt x="580" y="4655"/>
                    </a:lnTo>
                    <a:lnTo>
                      <a:pt x="564" y="4645"/>
                    </a:lnTo>
                    <a:lnTo>
                      <a:pt x="523" y="4622"/>
                    </a:lnTo>
                    <a:lnTo>
                      <a:pt x="466" y="4586"/>
                    </a:lnTo>
                    <a:lnTo>
                      <a:pt x="401" y="4544"/>
                    </a:lnTo>
                    <a:lnTo>
                      <a:pt x="334" y="4496"/>
                    </a:lnTo>
                    <a:lnTo>
                      <a:pt x="277" y="4449"/>
                    </a:lnTo>
                    <a:lnTo>
                      <a:pt x="238" y="4403"/>
                    </a:lnTo>
                    <a:lnTo>
                      <a:pt x="223" y="4365"/>
                    </a:lnTo>
                    <a:lnTo>
                      <a:pt x="222" y="4320"/>
                    </a:lnTo>
                    <a:lnTo>
                      <a:pt x="222" y="4264"/>
                    </a:lnTo>
                    <a:lnTo>
                      <a:pt x="221" y="4197"/>
                    </a:lnTo>
                    <a:lnTo>
                      <a:pt x="221" y="4128"/>
                    </a:lnTo>
                    <a:lnTo>
                      <a:pt x="218" y="4058"/>
                    </a:lnTo>
                    <a:lnTo>
                      <a:pt x="216" y="3993"/>
                    </a:lnTo>
                    <a:lnTo>
                      <a:pt x="213" y="3940"/>
                    </a:lnTo>
                    <a:lnTo>
                      <a:pt x="209" y="3902"/>
                    </a:lnTo>
                    <a:lnTo>
                      <a:pt x="207" y="3856"/>
                    </a:lnTo>
                    <a:lnTo>
                      <a:pt x="213" y="3784"/>
                    </a:lnTo>
                    <a:lnTo>
                      <a:pt x="223" y="3688"/>
                    </a:lnTo>
                    <a:lnTo>
                      <a:pt x="235" y="3576"/>
                    </a:lnTo>
                    <a:lnTo>
                      <a:pt x="246" y="3450"/>
                    </a:lnTo>
                    <a:lnTo>
                      <a:pt x="255" y="3315"/>
                    </a:lnTo>
                    <a:lnTo>
                      <a:pt x="256" y="3177"/>
                    </a:lnTo>
                    <a:lnTo>
                      <a:pt x="251" y="3043"/>
                    </a:lnTo>
                    <a:lnTo>
                      <a:pt x="226" y="2917"/>
                    </a:lnTo>
                    <a:lnTo>
                      <a:pt x="183" y="2803"/>
                    </a:lnTo>
                    <a:lnTo>
                      <a:pt x="129" y="2697"/>
                    </a:lnTo>
                    <a:lnTo>
                      <a:pt x="74" y="2595"/>
                    </a:lnTo>
                    <a:lnTo>
                      <a:pt x="28" y="2490"/>
                    </a:lnTo>
                    <a:lnTo>
                      <a:pt x="0" y="2378"/>
                    </a:lnTo>
                    <a:lnTo>
                      <a:pt x="0" y="2255"/>
                    </a:lnTo>
                    <a:lnTo>
                      <a:pt x="38" y="2118"/>
                    </a:lnTo>
                    <a:lnTo>
                      <a:pt x="100" y="1973"/>
                    </a:lnTo>
                    <a:lnTo>
                      <a:pt x="170" y="1837"/>
                    </a:lnTo>
                    <a:lnTo>
                      <a:pt x="242" y="1711"/>
                    </a:lnTo>
                    <a:lnTo>
                      <a:pt x="317" y="1595"/>
                    </a:lnTo>
                    <a:lnTo>
                      <a:pt x="389" y="1488"/>
                    </a:lnTo>
                    <a:lnTo>
                      <a:pt x="456" y="1392"/>
                    </a:lnTo>
                    <a:lnTo>
                      <a:pt x="516" y="1307"/>
                    </a:lnTo>
                    <a:lnTo>
                      <a:pt x="566" y="1232"/>
                    </a:lnTo>
                    <a:lnTo>
                      <a:pt x="601" y="1146"/>
                    </a:lnTo>
                    <a:lnTo>
                      <a:pt x="624" y="1035"/>
                    </a:lnTo>
                    <a:lnTo>
                      <a:pt x="638" y="908"/>
                    </a:lnTo>
                    <a:lnTo>
                      <a:pt x="644" y="780"/>
                    </a:lnTo>
                    <a:lnTo>
                      <a:pt x="644" y="659"/>
                    </a:lnTo>
                    <a:lnTo>
                      <a:pt x="642" y="560"/>
                    </a:lnTo>
                    <a:lnTo>
                      <a:pt x="639" y="491"/>
                    </a:lnTo>
                    <a:lnTo>
                      <a:pt x="638" y="467"/>
                    </a:lnTo>
                    <a:close/>
                  </a:path>
                </a:pathLst>
              </a:custGeom>
              <a:solidFill>
                <a:srgbClr val="FFB0B8"/>
              </a:solidFill>
              <a:ln w="9525">
                <a:noFill/>
                <a:round/>
                <a:headEnd/>
                <a:tailEnd/>
              </a:ln>
            </p:spPr>
            <p:txBody>
              <a:bodyPr/>
              <a:lstStyle/>
              <a:p>
                <a:endParaRPr lang="tr-TR"/>
              </a:p>
            </p:txBody>
          </p:sp>
          <p:sp>
            <p:nvSpPr>
              <p:cNvPr id="60438" name="Freeform 189"/>
              <p:cNvSpPr>
                <a:spLocks/>
              </p:cNvSpPr>
              <p:nvPr/>
            </p:nvSpPr>
            <p:spPr bwMode="auto">
              <a:xfrm rot="-2509385">
                <a:off x="2614" y="1339"/>
                <a:ext cx="274" cy="394"/>
              </a:xfrm>
              <a:custGeom>
                <a:avLst/>
                <a:gdLst>
                  <a:gd name="T0" fmla="*/ 0 w 3240"/>
                  <a:gd name="T1" fmla="*/ 0 h 4627"/>
                  <a:gd name="T2" fmla="*/ 0 w 3240"/>
                  <a:gd name="T3" fmla="*/ 0 h 4627"/>
                  <a:gd name="T4" fmla="*/ 0 w 3240"/>
                  <a:gd name="T5" fmla="*/ 0 h 4627"/>
                  <a:gd name="T6" fmla="*/ 0 w 3240"/>
                  <a:gd name="T7" fmla="*/ 0 h 4627"/>
                  <a:gd name="T8" fmla="*/ 0 w 3240"/>
                  <a:gd name="T9" fmla="*/ 0 h 4627"/>
                  <a:gd name="T10" fmla="*/ 0 w 3240"/>
                  <a:gd name="T11" fmla="*/ 0 h 4627"/>
                  <a:gd name="T12" fmla="*/ 0 w 3240"/>
                  <a:gd name="T13" fmla="*/ 0 h 4627"/>
                  <a:gd name="T14" fmla="*/ 0 w 3240"/>
                  <a:gd name="T15" fmla="*/ 0 h 4627"/>
                  <a:gd name="T16" fmla="*/ 0 w 3240"/>
                  <a:gd name="T17" fmla="*/ 0 h 4627"/>
                  <a:gd name="T18" fmla="*/ 0 w 3240"/>
                  <a:gd name="T19" fmla="*/ 0 h 4627"/>
                  <a:gd name="T20" fmla="*/ 0 w 3240"/>
                  <a:gd name="T21" fmla="*/ 0 h 4627"/>
                  <a:gd name="T22" fmla="*/ 0 w 3240"/>
                  <a:gd name="T23" fmla="*/ 0 h 4627"/>
                  <a:gd name="T24" fmla="*/ 0 w 3240"/>
                  <a:gd name="T25" fmla="*/ 0 h 4627"/>
                  <a:gd name="T26" fmla="*/ 0 w 3240"/>
                  <a:gd name="T27" fmla="*/ 0 h 4627"/>
                  <a:gd name="T28" fmla="*/ 0 w 3240"/>
                  <a:gd name="T29" fmla="*/ 0 h 4627"/>
                  <a:gd name="T30" fmla="*/ 0 w 3240"/>
                  <a:gd name="T31" fmla="*/ 0 h 4627"/>
                  <a:gd name="T32" fmla="*/ 0 w 3240"/>
                  <a:gd name="T33" fmla="*/ 0 h 4627"/>
                  <a:gd name="T34" fmla="*/ 0 w 3240"/>
                  <a:gd name="T35" fmla="*/ 0 h 4627"/>
                  <a:gd name="T36" fmla="*/ 0 w 3240"/>
                  <a:gd name="T37" fmla="*/ 0 h 4627"/>
                  <a:gd name="T38" fmla="*/ 0 w 3240"/>
                  <a:gd name="T39" fmla="*/ 0 h 4627"/>
                  <a:gd name="T40" fmla="*/ 0 w 3240"/>
                  <a:gd name="T41" fmla="*/ 0 h 4627"/>
                  <a:gd name="T42" fmla="*/ 0 w 3240"/>
                  <a:gd name="T43" fmla="*/ 0 h 4627"/>
                  <a:gd name="T44" fmla="*/ 0 w 3240"/>
                  <a:gd name="T45" fmla="*/ 0 h 4627"/>
                  <a:gd name="T46" fmla="*/ 0 w 3240"/>
                  <a:gd name="T47" fmla="*/ 0 h 4627"/>
                  <a:gd name="T48" fmla="*/ 0 w 3240"/>
                  <a:gd name="T49" fmla="*/ 0 h 4627"/>
                  <a:gd name="T50" fmla="*/ 0 w 3240"/>
                  <a:gd name="T51" fmla="*/ 0 h 4627"/>
                  <a:gd name="T52" fmla="*/ 0 w 3240"/>
                  <a:gd name="T53" fmla="*/ 0 h 4627"/>
                  <a:gd name="T54" fmla="*/ 0 w 3240"/>
                  <a:gd name="T55" fmla="*/ 0 h 4627"/>
                  <a:gd name="T56" fmla="*/ 0 w 3240"/>
                  <a:gd name="T57" fmla="*/ 0 h 4627"/>
                  <a:gd name="T58" fmla="*/ 0 w 3240"/>
                  <a:gd name="T59" fmla="*/ 0 h 4627"/>
                  <a:gd name="T60" fmla="*/ 0 w 3240"/>
                  <a:gd name="T61" fmla="*/ 0 h 4627"/>
                  <a:gd name="T62" fmla="*/ 0 w 3240"/>
                  <a:gd name="T63" fmla="*/ 0 h 4627"/>
                  <a:gd name="T64" fmla="*/ 0 w 3240"/>
                  <a:gd name="T65" fmla="*/ 0 h 4627"/>
                  <a:gd name="T66" fmla="*/ 0 w 3240"/>
                  <a:gd name="T67" fmla="*/ 0 h 4627"/>
                  <a:gd name="T68" fmla="*/ 0 w 3240"/>
                  <a:gd name="T69" fmla="*/ 0 h 4627"/>
                  <a:gd name="T70" fmla="*/ 0 w 3240"/>
                  <a:gd name="T71" fmla="*/ 0 h 4627"/>
                  <a:gd name="T72" fmla="*/ 0 w 3240"/>
                  <a:gd name="T73" fmla="*/ 0 h 4627"/>
                  <a:gd name="T74" fmla="*/ 0 w 3240"/>
                  <a:gd name="T75" fmla="*/ 0 h 4627"/>
                  <a:gd name="T76" fmla="*/ 0 w 3240"/>
                  <a:gd name="T77" fmla="*/ 0 h 4627"/>
                  <a:gd name="T78" fmla="*/ 0 w 3240"/>
                  <a:gd name="T79" fmla="*/ 0 h 4627"/>
                  <a:gd name="T80" fmla="*/ 0 w 3240"/>
                  <a:gd name="T81" fmla="*/ 0 h 4627"/>
                  <a:gd name="T82" fmla="*/ 0 w 3240"/>
                  <a:gd name="T83" fmla="*/ 0 h 4627"/>
                  <a:gd name="T84" fmla="*/ 0 w 3240"/>
                  <a:gd name="T85" fmla="*/ 0 h 46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40"/>
                  <a:gd name="T130" fmla="*/ 0 h 4627"/>
                  <a:gd name="T131" fmla="*/ 3240 w 3240"/>
                  <a:gd name="T132" fmla="*/ 4627 h 46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40" h="4627">
                    <a:moveTo>
                      <a:pt x="641" y="491"/>
                    </a:moveTo>
                    <a:lnTo>
                      <a:pt x="831" y="375"/>
                    </a:lnTo>
                    <a:lnTo>
                      <a:pt x="1025" y="271"/>
                    </a:lnTo>
                    <a:lnTo>
                      <a:pt x="1216" y="179"/>
                    </a:lnTo>
                    <a:lnTo>
                      <a:pt x="1401" y="105"/>
                    </a:lnTo>
                    <a:lnTo>
                      <a:pt x="1570" y="47"/>
                    </a:lnTo>
                    <a:lnTo>
                      <a:pt x="1723" y="11"/>
                    </a:lnTo>
                    <a:lnTo>
                      <a:pt x="1850" y="0"/>
                    </a:lnTo>
                    <a:lnTo>
                      <a:pt x="1948" y="15"/>
                    </a:lnTo>
                    <a:lnTo>
                      <a:pt x="2040" y="50"/>
                    </a:lnTo>
                    <a:lnTo>
                      <a:pt x="2151" y="97"/>
                    </a:lnTo>
                    <a:lnTo>
                      <a:pt x="2274" y="152"/>
                    </a:lnTo>
                    <a:lnTo>
                      <a:pt x="2400" y="211"/>
                    </a:lnTo>
                    <a:lnTo>
                      <a:pt x="2520" y="268"/>
                    </a:lnTo>
                    <a:lnTo>
                      <a:pt x="2629" y="322"/>
                    </a:lnTo>
                    <a:lnTo>
                      <a:pt x="2717" y="370"/>
                    </a:lnTo>
                    <a:lnTo>
                      <a:pt x="2777" y="406"/>
                    </a:lnTo>
                    <a:lnTo>
                      <a:pt x="2822" y="444"/>
                    </a:lnTo>
                    <a:lnTo>
                      <a:pt x="2871" y="501"/>
                    </a:lnTo>
                    <a:lnTo>
                      <a:pt x="2922" y="570"/>
                    </a:lnTo>
                    <a:lnTo>
                      <a:pt x="2973" y="652"/>
                    </a:lnTo>
                    <a:lnTo>
                      <a:pt x="3018" y="740"/>
                    </a:lnTo>
                    <a:lnTo>
                      <a:pt x="3057" y="833"/>
                    </a:lnTo>
                    <a:lnTo>
                      <a:pt x="3086" y="926"/>
                    </a:lnTo>
                    <a:lnTo>
                      <a:pt x="3105" y="1018"/>
                    </a:lnTo>
                    <a:lnTo>
                      <a:pt x="3120" y="1112"/>
                    </a:lnTo>
                    <a:lnTo>
                      <a:pt x="3142" y="1214"/>
                    </a:lnTo>
                    <a:lnTo>
                      <a:pt x="3167" y="1321"/>
                    </a:lnTo>
                    <a:lnTo>
                      <a:pt x="3193" y="1429"/>
                    </a:lnTo>
                    <a:lnTo>
                      <a:pt x="3214" y="1535"/>
                    </a:lnTo>
                    <a:lnTo>
                      <a:pt x="3232" y="1637"/>
                    </a:lnTo>
                    <a:lnTo>
                      <a:pt x="3240" y="1729"/>
                    </a:lnTo>
                    <a:lnTo>
                      <a:pt x="3238" y="1811"/>
                    </a:lnTo>
                    <a:lnTo>
                      <a:pt x="3222" y="1905"/>
                    </a:lnTo>
                    <a:lnTo>
                      <a:pt x="3199" y="2030"/>
                    </a:lnTo>
                    <a:lnTo>
                      <a:pt x="3170" y="2174"/>
                    </a:lnTo>
                    <a:lnTo>
                      <a:pt x="3137" y="2328"/>
                    </a:lnTo>
                    <a:lnTo>
                      <a:pt x="3100" y="2478"/>
                    </a:lnTo>
                    <a:lnTo>
                      <a:pt x="3063" y="2614"/>
                    </a:lnTo>
                    <a:lnTo>
                      <a:pt x="3027" y="2724"/>
                    </a:lnTo>
                    <a:lnTo>
                      <a:pt x="2994" y="2797"/>
                    </a:lnTo>
                    <a:lnTo>
                      <a:pt x="2963" y="2852"/>
                    </a:lnTo>
                    <a:lnTo>
                      <a:pt x="2938" y="2920"/>
                    </a:lnTo>
                    <a:lnTo>
                      <a:pt x="2912" y="2995"/>
                    </a:lnTo>
                    <a:lnTo>
                      <a:pt x="2887" y="3074"/>
                    </a:lnTo>
                    <a:lnTo>
                      <a:pt x="2855" y="3152"/>
                    </a:lnTo>
                    <a:lnTo>
                      <a:pt x="2819" y="3227"/>
                    </a:lnTo>
                    <a:lnTo>
                      <a:pt x="2772" y="3294"/>
                    </a:lnTo>
                    <a:lnTo>
                      <a:pt x="2716" y="3352"/>
                    </a:lnTo>
                    <a:lnTo>
                      <a:pt x="2641" y="3401"/>
                    </a:lnTo>
                    <a:lnTo>
                      <a:pt x="2553" y="3452"/>
                    </a:lnTo>
                    <a:lnTo>
                      <a:pt x="2455" y="3505"/>
                    </a:lnTo>
                    <a:lnTo>
                      <a:pt x="2357" y="3559"/>
                    </a:lnTo>
                    <a:lnTo>
                      <a:pt x="2259" y="3612"/>
                    </a:lnTo>
                    <a:lnTo>
                      <a:pt x="2171" y="3667"/>
                    </a:lnTo>
                    <a:lnTo>
                      <a:pt x="2096" y="3721"/>
                    </a:lnTo>
                    <a:lnTo>
                      <a:pt x="2043" y="3776"/>
                    </a:lnTo>
                    <a:lnTo>
                      <a:pt x="1993" y="3836"/>
                    </a:lnTo>
                    <a:lnTo>
                      <a:pt x="1933" y="3908"/>
                    </a:lnTo>
                    <a:lnTo>
                      <a:pt x="1866" y="3984"/>
                    </a:lnTo>
                    <a:lnTo>
                      <a:pt x="1794" y="4068"/>
                    </a:lnTo>
                    <a:lnTo>
                      <a:pt x="1720" y="4150"/>
                    </a:lnTo>
                    <a:lnTo>
                      <a:pt x="1650" y="4229"/>
                    </a:lnTo>
                    <a:lnTo>
                      <a:pt x="1583" y="4303"/>
                    </a:lnTo>
                    <a:lnTo>
                      <a:pt x="1526" y="4369"/>
                    </a:lnTo>
                    <a:lnTo>
                      <a:pt x="1477" y="4424"/>
                    </a:lnTo>
                    <a:lnTo>
                      <a:pt x="1440" y="4471"/>
                    </a:lnTo>
                    <a:lnTo>
                      <a:pt x="1406" y="4511"/>
                    </a:lnTo>
                    <a:lnTo>
                      <a:pt x="1374" y="4546"/>
                    </a:lnTo>
                    <a:lnTo>
                      <a:pt x="1336" y="4573"/>
                    </a:lnTo>
                    <a:lnTo>
                      <a:pt x="1292" y="4595"/>
                    </a:lnTo>
                    <a:lnTo>
                      <a:pt x="1234" y="4611"/>
                    </a:lnTo>
                    <a:lnTo>
                      <a:pt x="1159" y="4625"/>
                    </a:lnTo>
                    <a:lnTo>
                      <a:pt x="1067" y="4627"/>
                    </a:lnTo>
                    <a:lnTo>
                      <a:pt x="970" y="4620"/>
                    </a:lnTo>
                    <a:lnTo>
                      <a:pt x="873" y="4605"/>
                    </a:lnTo>
                    <a:lnTo>
                      <a:pt x="782" y="4586"/>
                    </a:lnTo>
                    <a:lnTo>
                      <a:pt x="700" y="4565"/>
                    </a:lnTo>
                    <a:lnTo>
                      <a:pt x="635" y="4546"/>
                    </a:lnTo>
                    <a:lnTo>
                      <a:pt x="592" y="4532"/>
                    </a:lnTo>
                    <a:lnTo>
                      <a:pt x="577" y="4528"/>
                    </a:lnTo>
                    <a:lnTo>
                      <a:pt x="563" y="4520"/>
                    </a:lnTo>
                    <a:lnTo>
                      <a:pt x="526" y="4499"/>
                    </a:lnTo>
                    <a:lnTo>
                      <a:pt x="473" y="4466"/>
                    </a:lnTo>
                    <a:lnTo>
                      <a:pt x="414" y="4428"/>
                    </a:lnTo>
                    <a:lnTo>
                      <a:pt x="354" y="4384"/>
                    </a:lnTo>
                    <a:lnTo>
                      <a:pt x="301" y="4340"/>
                    </a:lnTo>
                    <a:lnTo>
                      <a:pt x="264" y="4297"/>
                    </a:lnTo>
                    <a:lnTo>
                      <a:pt x="250" y="4260"/>
                    </a:lnTo>
                    <a:lnTo>
                      <a:pt x="249" y="4218"/>
                    </a:lnTo>
                    <a:lnTo>
                      <a:pt x="248" y="4165"/>
                    </a:lnTo>
                    <a:lnTo>
                      <a:pt x="247" y="4104"/>
                    </a:lnTo>
                    <a:lnTo>
                      <a:pt x="246" y="4042"/>
                    </a:lnTo>
                    <a:lnTo>
                      <a:pt x="242" y="3978"/>
                    </a:lnTo>
                    <a:lnTo>
                      <a:pt x="239" y="3921"/>
                    </a:lnTo>
                    <a:lnTo>
                      <a:pt x="234" y="3871"/>
                    </a:lnTo>
                    <a:lnTo>
                      <a:pt x="231" y="3835"/>
                    </a:lnTo>
                    <a:lnTo>
                      <a:pt x="228" y="3791"/>
                    </a:lnTo>
                    <a:lnTo>
                      <a:pt x="231" y="3723"/>
                    </a:lnTo>
                    <a:lnTo>
                      <a:pt x="237" y="3632"/>
                    </a:lnTo>
                    <a:lnTo>
                      <a:pt x="246" y="3527"/>
                    </a:lnTo>
                    <a:lnTo>
                      <a:pt x="252" y="3407"/>
                    </a:lnTo>
                    <a:lnTo>
                      <a:pt x="258" y="3279"/>
                    </a:lnTo>
                    <a:lnTo>
                      <a:pt x="257" y="3145"/>
                    </a:lnTo>
                    <a:lnTo>
                      <a:pt x="251" y="3012"/>
                    </a:lnTo>
                    <a:lnTo>
                      <a:pt x="226" y="2886"/>
                    </a:lnTo>
                    <a:lnTo>
                      <a:pt x="183" y="2772"/>
                    </a:lnTo>
                    <a:lnTo>
                      <a:pt x="129" y="2666"/>
                    </a:lnTo>
                    <a:lnTo>
                      <a:pt x="74" y="2564"/>
                    </a:lnTo>
                    <a:lnTo>
                      <a:pt x="28" y="2459"/>
                    </a:lnTo>
                    <a:lnTo>
                      <a:pt x="0" y="2347"/>
                    </a:lnTo>
                    <a:lnTo>
                      <a:pt x="0" y="2224"/>
                    </a:lnTo>
                    <a:lnTo>
                      <a:pt x="38" y="2087"/>
                    </a:lnTo>
                    <a:lnTo>
                      <a:pt x="100" y="1942"/>
                    </a:lnTo>
                    <a:lnTo>
                      <a:pt x="170" y="1806"/>
                    </a:lnTo>
                    <a:lnTo>
                      <a:pt x="242" y="1680"/>
                    </a:lnTo>
                    <a:lnTo>
                      <a:pt x="317" y="1564"/>
                    </a:lnTo>
                    <a:lnTo>
                      <a:pt x="389" y="1457"/>
                    </a:lnTo>
                    <a:lnTo>
                      <a:pt x="456" y="1361"/>
                    </a:lnTo>
                    <a:lnTo>
                      <a:pt x="516" y="1276"/>
                    </a:lnTo>
                    <a:lnTo>
                      <a:pt x="566" y="1201"/>
                    </a:lnTo>
                    <a:lnTo>
                      <a:pt x="601" y="1117"/>
                    </a:lnTo>
                    <a:lnTo>
                      <a:pt x="625" y="1012"/>
                    </a:lnTo>
                    <a:lnTo>
                      <a:pt x="639" y="894"/>
                    </a:lnTo>
                    <a:lnTo>
                      <a:pt x="646" y="777"/>
                    </a:lnTo>
                    <a:lnTo>
                      <a:pt x="647" y="666"/>
                    </a:lnTo>
                    <a:lnTo>
                      <a:pt x="644" y="575"/>
                    </a:lnTo>
                    <a:lnTo>
                      <a:pt x="642" y="513"/>
                    </a:lnTo>
                    <a:lnTo>
                      <a:pt x="641" y="491"/>
                    </a:lnTo>
                    <a:close/>
                  </a:path>
                </a:pathLst>
              </a:custGeom>
              <a:solidFill>
                <a:srgbClr val="FFB5B8"/>
              </a:solidFill>
              <a:ln w="9525">
                <a:noFill/>
                <a:round/>
                <a:headEnd/>
                <a:tailEnd/>
              </a:ln>
            </p:spPr>
            <p:txBody>
              <a:bodyPr/>
              <a:lstStyle/>
              <a:p>
                <a:endParaRPr lang="tr-TR"/>
              </a:p>
            </p:txBody>
          </p:sp>
          <p:sp>
            <p:nvSpPr>
              <p:cNvPr id="60439" name="Freeform 190"/>
              <p:cNvSpPr>
                <a:spLocks/>
              </p:cNvSpPr>
              <p:nvPr/>
            </p:nvSpPr>
            <p:spPr bwMode="auto">
              <a:xfrm rot="-2509385">
                <a:off x="2612" y="1342"/>
                <a:ext cx="271" cy="384"/>
              </a:xfrm>
              <a:custGeom>
                <a:avLst/>
                <a:gdLst>
                  <a:gd name="T0" fmla="*/ 0 w 3199"/>
                  <a:gd name="T1" fmla="*/ 0 h 4505"/>
                  <a:gd name="T2" fmla="*/ 0 w 3199"/>
                  <a:gd name="T3" fmla="*/ 0 h 4505"/>
                  <a:gd name="T4" fmla="*/ 0 w 3199"/>
                  <a:gd name="T5" fmla="*/ 0 h 4505"/>
                  <a:gd name="T6" fmla="*/ 0 w 3199"/>
                  <a:gd name="T7" fmla="*/ 0 h 4505"/>
                  <a:gd name="T8" fmla="*/ 0 w 3199"/>
                  <a:gd name="T9" fmla="*/ 0 h 4505"/>
                  <a:gd name="T10" fmla="*/ 0 w 3199"/>
                  <a:gd name="T11" fmla="*/ 0 h 4505"/>
                  <a:gd name="T12" fmla="*/ 0 w 3199"/>
                  <a:gd name="T13" fmla="*/ 0 h 4505"/>
                  <a:gd name="T14" fmla="*/ 0 w 3199"/>
                  <a:gd name="T15" fmla="*/ 0 h 4505"/>
                  <a:gd name="T16" fmla="*/ 0 w 3199"/>
                  <a:gd name="T17" fmla="*/ 0 h 4505"/>
                  <a:gd name="T18" fmla="*/ 0 w 3199"/>
                  <a:gd name="T19" fmla="*/ 0 h 4505"/>
                  <a:gd name="T20" fmla="*/ 0 w 3199"/>
                  <a:gd name="T21" fmla="*/ 0 h 4505"/>
                  <a:gd name="T22" fmla="*/ 0 w 3199"/>
                  <a:gd name="T23" fmla="*/ 0 h 4505"/>
                  <a:gd name="T24" fmla="*/ 0 w 3199"/>
                  <a:gd name="T25" fmla="*/ 0 h 4505"/>
                  <a:gd name="T26" fmla="*/ 0 w 3199"/>
                  <a:gd name="T27" fmla="*/ 0 h 4505"/>
                  <a:gd name="T28" fmla="*/ 0 w 3199"/>
                  <a:gd name="T29" fmla="*/ 0 h 4505"/>
                  <a:gd name="T30" fmla="*/ 0 w 3199"/>
                  <a:gd name="T31" fmla="*/ 0 h 4505"/>
                  <a:gd name="T32" fmla="*/ 0 w 3199"/>
                  <a:gd name="T33" fmla="*/ 0 h 4505"/>
                  <a:gd name="T34" fmla="*/ 0 w 3199"/>
                  <a:gd name="T35" fmla="*/ 0 h 4505"/>
                  <a:gd name="T36" fmla="*/ 0 w 3199"/>
                  <a:gd name="T37" fmla="*/ 0 h 4505"/>
                  <a:gd name="T38" fmla="*/ 0 w 3199"/>
                  <a:gd name="T39" fmla="*/ 0 h 4505"/>
                  <a:gd name="T40" fmla="*/ 0 w 3199"/>
                  <a:gd name="T41" fmla="*/ 0 h 4505"/>
                  <a:gd name="T42" fmla="*/ 0 w 3199"/>
                  <a:gd name="T43" fmla="*/ 0 h 4505"/>
                  <a:gd name="T44" fmla="*/ 0 w 3199"/>
                  <a:gd name="T45" fmla="*/ 0 h 4505"/>
                  <a:gd name="T46" fmla="*/ 0 w 3199"/>
                  <a:gd name="T47" fmla="*/ 0 h 4505"/>
                  <a:gd name="T48" fmla="*/ 0 w 3199"/>
                  <a:gd name="T49" fmla="*/ 0 h 4505"/>
                  <a:gd name="T50" fmla="*/ 0 w 3199"/>
                  <a:gd name="T51" fmla="*/ 0 h 4505"/>
                  <a:gd name="T52" fmla="*/ 0 w 3199"/>
                  <a:gd name="T53" fmla="*/ 0 h 4505"/>
                  <a:gd name="T54" fmla="*/ 0 w 3199"/>
                  <a:gd name="T55" fmla="*/ 0 h 4505"/>
                  <a:gd name="T56" fmla="*/ 0 w 3199"/>
                  <a:gd name="T57" fmla="*/ 0 h 4505"/>
                  <a:gd name="T58" fmla="*/ 0 w 3199"/>
                  <a:gd name="T59" fmla="*/ 0 h 4505"/>
                  <a:gd name="T60" fmla="*/ 0 w 3199"/>
                  <a:gd name="T61" fmla="*/ 0 h 4505"/>
                  <a:gd name="T62" fmla="*/ 0 w 3199"/>
                  <a:gd name="T63" fmla="*/ 0 h 4505"/>
                  <a:gd name="T64" fmla="*/ 0 w 3199"/>
                  <a:gd name="T65" fmla="*/ 0 h 4505"/>
                  <a:gd name="T66" fmla="*/ 0 w 3199"/>
                  <a:gd name="T67" fmla="*/ 0 h 4505"/>
                  <a:gd name="T68" fmla="*/ 0 w 3199"/>
                  <a:gd name="T69" fmla="*/ 0 h 4505"/>
                  <a:gd name="T70" fmla="*/ 0 w 3199"/>
                  <a:gd name="T71" fmla="*/ 0 h 4505"/>
                  <a:gd name="T72" fmla="*/ 0 w 3199"/>
                  <a:gd name="T73" fmla="*/ 0 h 4505"/>
                  <a:gd name="T74" fmla="*/ 0 w 3199"/>
                  <a:gd name="T75" fmla="*/ 0 h 4505"/>
                  <a:gd name="T76" fmla="*/ 0 w 3199"/>
                  <a:gd name="T77" fmla="*/ 0 h 4505"/>
                  <a:gd name="T78" fmla="*/ 0 w 3199"/>
                  <a:gd name="T79" fmla="*/ 0 h 4505"/>
                  <a:gd name="T80" fmla="*/ 0 w 3199"/>
                  <a:gd name="T81" fmla="*/ 0 h 4505"/>
                  <a:gd name="T82" fmla="*/ 0 w 3199"/>
                  <a:gd name="T83" fmla="*/ 0 h 4505"/>
                  <a:gd name="T84" fmla="*/ 0 w 3199"/>
                  <a:gd name="T85" fmla="*/ 0 h 45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9"/>
                  <a:gd name="T130" fmla="*/ 0 h 4505"/>
                  <a:gd name="T131" fmla="*/ 3199 w 3199"/>
                  <a:gd name="T132" fmla="*/ 4505 h 45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9" h="4505">
                    <a:moveTo>
                      <a:pt x="643" y="516"/>
                    </a:moveTo>
                    <a:lnTo>
                      <a:pt x="833" y="400"/>
                    </a:lnTo>
                    <a:lnTo>
                      <a:pt x="1027" y="292"/>
                    </a:lnTo>
                    <a:lnTo>
                      <a:pt x="1217" y="197"/>
                    </a:lnTo>
                    <a:lnTo>
                      <a:pt x="1401" y="117"/>
                    </a:lnTo>
                    <a:lnTo>
                      <a:pt x="1570" y="54"/>
                    </a:lnTo>
                    <a:lnTo>
                      <a:pt x="1720" y="15"/>
                    </a:lnTo>
                    <a:lnTo>
                      <a:pt x="1846" y="0"/>
                    </a:lnTo>
                    <a:lnTo>
                      <a:pt x="1945" y="15"/>
                    </a:lnTo>
                    <a:lnTo>
                      <a:pt x="2036" y="49"/>
                    </a:lnTo>
                    <a:lnTo>
                      <a:pt x="2146" y="97"/>
                    </a:lnTo>
                    <a:lnTo>
                      <a:pt x="2266" y="149"/>
                    </a:lnTo>
                    <a:lnTo>
                      <a:pt x="2389" y="207"/>
                    </a:lnTo>
                    <a:lnTo>
                      <a:pt x="2508" y="263"/>
                    </a:lnTo>
                    <a:lnTo>
                      <a:pt x="2614" y="317"/>
                    </a:lnTo>
                    <a:lnTo>
                      <a:pt x="2701" y="363"/>
                    </a:lnTo>
                    <a:lnTo>
                      <a:pt x="2761" y="400"/>
                    </a:lnTo>
                    <a:lnTo>
                      <a:pt x="2805" y="438"/>
                    </a:lnTo>
                    <a:lnTo>
                      <a:pt x="2853" y="493"/>
                    </a:lnTo>
                    <a:lnTo>
                      <a:pt x="2902" y="561"/>
                    </a:lnTo>
                    <a:lnTo>
                      <a:pt x="2950" y="641"/>
                    </a:lnTo>
                    <a:lnTo>
                      <a:pt x="2992" y="728"/>
                    </a:lnTo>
                    <a:lnTo>
                      <a:pt x="3029" y="819"/>
                    </a:lnTo>
                    <a:lnTo>
                      <a:pt x="3056" y="912"/>
                    </a:lnTo>
                    <a:lnTo>
                      <a:pt x="3075" y="1004"/>
                    </a:lnTo>
                    <a:lnTo>
                      <a:pt x="3088" y="1097"/>
                    </a:lnTo>
                    <a:lnTo>
                      <a:pt x="3109" y="1198"/>
                    </a:lnTo>
                    <a:lnTo>
                      <a:pt x="3131" y="1302"/>
                    </a:lnTo>
                    <a:lnTo>
                      <a:pt x="3156" y="1408"/>
                    </a:lnTo>
                    <a:lnTo>
                      <a:pt x="3177" y="1511"/>
                    </a:lnTo>
                    <a:lnTo>
                      <a:pt x="3193" y="1611"/>
                    </a:lnTo>
                    <a:lnTo>
                      <a:pt x="3199" y="1702"/>
                    </a:lnTo>
                    <a:lnTo>
                      <a:pt x="3197" y="1783"/>
                    </a:lnTo>
                    <a:lnTo>
                      <a:pt x="3181" y="1876"/>
                    </a:lnTo>
                    <a:lnTo>
                      <a:pt x="3159" y="2001"/>
                    </a:lnTo>
                    <a:lnTo>
                      <a:pt x="3129" y="2144"/>
                    </a:lnTo>
                    <a:lnTo>
                      <a:pt x="3096" y="2297"/>
                    </a:lnTo>
                    <a:lnTo>
                      <a:pt x="3059" y="2447"/>
                    </a:lnTo>
                    <a:lnTo>
                      <a:pt x="3022" y="2581"/>
                    </a:lnTo>
                    <a:lnTo>
                      <a:pt x="2985" y="2691"/>
                    </a:lnTo>
                    <a:lnTo>
                      <a:pt x="2952" y="2763"/>
                    </a:lnTo>
                    <a:lnTo>
                      <a:pt x="2922" y="2818"/>
                    </a:lnTo>
                    <a:lnTo>
                      <a:pt x="2896" y="2882"/>
                    </a:lnTo>
                    <a:lnTo>
                      <a:pt x="2872" y="2952"/>
                    </a:lnTo>
                    <a:lnTo>
                      <a:pt x="2848" y="3027"/>
                    </a:lnTo>
                    <a:lnTo>
                      <a:pt x="2819" y="3101"/>
                    </a:lnTo>
                    <a:lnTo>
                      <a:pt x="2783" y="3171"/>
                    </a:lnTo>
                    <a:lnTo>
                      <a:pt x="2737" y="3236"/>
                    </a:lnTo>
                    <a:lnTo>
                      <a:pt x="2681" y="3292"/>
                    </a:lnTo>
                    <a:lnTo>
                      <a:pt x="2608" y="3340"/>
                    </a:lnTo>
                    <a:lnTo>
                      <a:pt x="2521" y="3391"/>
                    </a:lnTo>
                    <a:lnTo>
                      <a:pt x="2426" y="3441"/>
                    </a:lnTo>
                    <a:lnTo>
                      <a:pt x="2329" y="3493"/>
                    </a:lnTo>
                    <a:lnTo>
                      <a:pt x="2234" y="3544"/>
                    </a:lnTo>
                    <a:lnTo>
                      <a:pt x="2147" y="3597"/>
                    </a:lnTo>
                    <a:lnTo>
                      <a:pt x="2074" y="3651"/>
                    </a:lnTo>
                    <a:lnTo>
                      <a:pt x="2020" y="3705"/>
                    </a:lnTo>
                    <a:lnTo>
                      <a:pt x="1970" y="3765"/>
                    </a:lnTo>
                    <a:lnTo>
                      <a:pt x="1910" y="3836"/>
                    </a:lnTo>
                    <a:lnTo>
                      <a:pt x="1842" y="3912"/>
                    </a:lnTo>
                    <a:lnTo>
                      <a:pt x="1770" y="3995"/>
                    </a:lnTo>
                    <a:lnTo>
                      <a:pt x="1696" y="4076"/>
                    </a:lnTo>
                    <a:lnTo>
                      <a:pt x="1625" y="4156"/>
                    </a:lnTo>
                    <a:lnTo>
                      <a:pt x="1558" y="4230"/>
                    </a:lnTo>
                    <a:lnTo>
                      <a:pt x="1500" y="4296"/>
                    </a:lnTo>
                    <a:lnTo>
                      <a:pt x="1452" y="4349"/>
                    </a:lnTo>
                    <a:lnTo>
                      <a:pt x="1415" y="4391"/>
                    </a:lnTo>
                    <a:lnTo>
                      <a:pt x="1382" y="4423"/>
                    </a:lnTo>
                    <a:lnTo>
                      <a:pt x="1351" y="4449"/>
                    </a:lnTo>
                    <a:lnTo>
                      <a:pt x="1314" y="4467"/>
                    </a:lnTo>
                    <a:lnTo>
                      <a:pt x="1270" y="4481"/>
                    </a:lnTo>
                    <a:lnTo>
                      <a:pt x="1212" y="4492"/>
                    </a:lnTo>
                    <a:lnTo>
                      <a:pt x="1139" y="4503"/>
                    </a:lnTo>
                    <a:lnTo>
                      <a:pt x="1048" y="4505"/>
                    </a:lnTo>
                    <a:lnTo>
                      <a:pt x="953" y="4498"/>
                    </a:lnTo>
                    <a:lnTo>
                      <a:pt x="858" y="4481"/>
                    </a:lnTo>
                    <a:lnTo>
                      <a:pt x="771" y="4461"/>
                    </a:lnTo>
                    <a:lnTo>
                      <a:pt x="691" y="4439"/>
                    </a:lnTo>
                    <a:lnTo>
                      <a:pt x="630" y="4420"/>
                    </a:lnTo>
                    <a:lnTo>
                      <a:pt x="588" y="4406"/>
                    </a:lnTo>
                    <a:lnTo>
                      <a:pt x="574" y="4401"/>
                    </a:lnTo>
                    <a:lnTo>
                      <a:pt x="560" y="4394"/>
                    </a:lnTo>
                    <a:lnTo>
                      <a:pt x="526" y="4375"/>
                    </a:lnTo>
                    <a:lnTo>
                      <a:pt x="479" y="4347"/>
                    </a:lnTo>
                    <a:lnTo>
                      <a:pt x="425" y="4313"/>
                    </a:lnTo>
                    <a:lnTo>
                      <a:pt x="370" y="4273"/>
                    </a:lnTo>
                    <a:lnTo>
                      <a:pt x="322" y="4233"/>
                    </a:lnTo>
                    <a:lnTo>
                      <a:pt x="289" y="4193"/>
                    </a:lnTo>
                    <a:lnTo>
                      <a:pt x="276" y="4156"/>
                    </a:lnTo>
                    <a:lnTo>
                      <a:pt x="275" y="4115"/>
                    </a:lnTo>
                    <a:lnTo>
                      <a:pt x="274" y="4067"/>
                    </a:lnTo>
                    <a:lnTo>
                      <a:pt x="271" y="4012"/>
                    </a:lnTo>
                    <a:lnTo>
                      <a:pt x="268" y="3958"/>
                    </a:lnTo>
                    <a:lnTo>
                      <a:pt x="264" y="3901"/>
                    </a:lnTo>
                    <a:lnTo>
                      <a:pt x="260" y="3849"/>
                    </a:lnTo>
                    <a:lnTo>
                      <a:pt x="256" y="3804"/>
                    </a:lnTo>
                    <a:lnTo>
                      <a:pt x="251" y="3769"/>
                    </a:lnTo>
                    <a:lnTo>
                      <a:pt x="248" y="3726"/>
                    </a:lnTo>
                    <a:lnTo>
                      <a:pt x="249" y="3662"/>
                    </a:lnTo>
                    <a:lnTo>
                      <a:pt x="251" y="3578"/>
                    </a:lnTo>
                    <a:lnTo>
                      <a:pt x="257" y="3479"/>
                    </a:lnTo>
                    <a:lnTo>
                      <a:pt x="259" y="3366"/>
                    </a:lnTo>
                    <a:lnTo>
                      <a:pt x="262" y="3243"/>
                    </a:lnTo>
                    <a:lnTo>
                      <a:pt x="258" y="3113"/>
                    </a:lnTo>
                    <a:lnTo>
                      <a:pt x="251" y="2982"/>
                    </a:lnTo>
                    <a:lnTo>
                      <a:pt x="226" y="2856"/>
                    </a:lnTo>
                    <a:lnTo>
                      <a:pt x="183" y="2742"/>
                    </a:lnTo>
                    <a:lnTo>
                      <a:pt x="129" y="2636"/>
                    </a:lnTo>
                    <a:lnTo>
                      <a:pt x="74" y="2534"/>
                    </a:lnTo>
                    <a:lnTo>
                      <a:pt x="28" y="2429"/>
                    </a:lnTo>
                    <a:lnTo>
                      <a:pt x="0" y="2317"/>
                    </a:lnTo>
                    <a:lnTo>
                      <a:pt x="0" y="2194"/>
                    </a:lnTo>
                    <a:lnTo>
                      <a:pt x="38" y="2057"/>
                    </a:lnTo>
                    <a:lnTo>
                      <a:pt x="100" y="1912"/>
                    </a:lnTo>
                    <a:lnTo>
                      <a:pt x="170" y="1776"/>
                    </a:lnTo>
                    <a:lnTo>
                      <a:pt x="242" y="1650"/>
                    </a:lnTo>
                    <a:lnTo>
                      <a:pt x="317" y="1534"/>
                    </a:lnTo>
                    <a:lnTo>
                      <a:pt x="389" y="1427"/>
                    </a:lnTo>
                    <a:lnTo>
                      <a:pt x="456" y="1331"/>
                    </a:lnTo>
                    <a:lnTo>
                      <a:pt x="516" y="1246"/>
                    </a:lnTo>
                    <a:lnTo>
                      <a:pt x="566" y="1171"/>
                    </a:lnTo>
                    <a:lnTo>
                      <a:pt x="601" y="1089"/>
                    </a:lnTo>
                    <a:lnTo>
                      <a:pt x="625" y="990"/>
                    </a:lnTo>
                    <a:lnTo>
                      <a:pt x="639" y="882"/>
                    </a:lnTo>
                    <a:lnTo>
                      <a:pt x="647" y="774"/>
                    </a:lnTo>
                    <a:lnTo>
                      <a:pt x="648" y="674"/>
                    </a:lnTo>
                    <a:lnTo>
                      <a:pt x="647" y="592"/>
                    </a:lnTo>
                    <a:lnTo>
                      <a:pt x="644" y="536"/>
                    </a:lnTo>
                    <a:lnTo>
                      <a:pt x="643" y="516"/>
                    </a:lnTo>
                    <a:close/>
                  </a:path>
                </a:pathLst>
              </a:custGeom>
              <a:solidFill>
                <a:srgbClr val="FFB9B8"/>
              </a:solidFill>
              <a:ln w="9525">
                <a:noFill/>
                <a:round/>
                <a:headEnd/>
                <a:tailEnd/>
              </a:ln>
            </p:spPr>
            <p:txBody>
              <a:bodyPr/>
              <a:lstStyle/>
              <a:p>
                <a:endParaRPr lang="tr-TR"/>
              </a:p>
            </p:txBody>
          </p:sp>
          <p:sp>
            <p:nvSpPr>
              <p:cNvPr id="60440" name="Freeform 191"/>
              <p:cNvSpPr>
                <a:spLocks/>
              </p:cNvSpPr>
              <p:nvPr/>
            </p:nvSpPr>
            <p:spPr bwMode="auto">
              <a:xfrm rot="-2509385">
                <a:off x="2611" y="1347"/>
                <a:ext cx="267" cy="373"/>
              </a:xfrm>
              <a:custGeom>
                <a:avLst/>
                <a:gdLst>
                  <a:gd name="T0" fmla="*/ 0 w 3160"/>
                  <a:gd name="T1" fmla="*/ 0 h 4383"/>
                  <a:gd name="T2" fmla="*/ 0 w 3160"/>
                  <a:gd name="T3" fmla="*/ 0 h 4383"/>
                  <a:gd name="T4" fmla="*/ 0 w 3160"/>
                  <a:gd name="T5" fmla="*/ 0 h 4383"/>
                  <a:gd name="T6" fmla="*/ 0 w 3160"/>
                  <a:gd name="T7" fmla="*/ 0 h 4383"/>
                  <a:gd name="T8" fmla="*/ 0 w 3160"/>
                  <a:gd name="T9" fmla="*/ 0 h 4383"/>
                  <a:gd name="T10" fmla="*/ 0 w 3160"/>
                  <a:gd name="T11" fmla="*/ 0 h 4383"/>
                  <a:gd name="T12" fmla="*/ 0 w 3160"/>
                  <a:gd name="T13" fmla="*/ 0 h 4383"/>
                  <a:gd name="T14" fmla="*/ 0 w 3160"/>
                  <a:gd name="T15" fmla="*/ 0 h 4383"/>
                  <a:gd name="T16" fmla="*/ 0 w 3160"/>
                  <a:gd name="T17" fmla="*/ 0 h 4383"/>
                  <a:gd name="T18" fmla="*/ 0 w 3160"/>
                  <a:gd name="T19" fmla="*/ 0 h 4383"/>
                  <a:gd name="T20" fmla="*/ 0 w 3160"/>
                  <a:gd name="T21" fmla="*/ 0 h 4383"/>
                  <a:gd name="T22" fmla="*/ 0 w 3160"/>
                  <a:gd name="T23" fmla="*/ 0 h 4383"/>
                  <a:gd name="T24" fmla="*/ 0 w 3160"/>
                  <a:gd name="T25" fmla="*/ 0 h 4383"/>
                  <a:gd name="T26" fmla="*/ 0 w 3160"/>
                  <a:gd name="T27" fmla="*/ 0 h 4383"/>
                  <a:gd name="T28" fmla="*/ 0 w 3160"/>
                  <a:gd name="T29" fmla="*/ 0 h 4383"/>
                  <a:gd name="T30" fmla="*/ 0 w 3160"/>
                  <a:gd name="T31" fmla="*/ 0 h 4383"/>
                  <a:gd name="T32" fmla="*/ 0 w 3160"/>
                  <a:gd name="T33" fmla="*/ 0 h 4383"/>
                  <a:gd name="T34" fmla="*/ 0 w 3160"/>
                  <a:gd name="T35" fmla="*/ 0 h 4383"/>
                  <a:gd name="T36" fmla="*/ 0 w 3160"/>
                  <a:gd name="T37" fmla="*/ 0 h 4383"/>
                  <a:gd name="T38" fmla="*/ 0 w 3160"/>
                  <a:gd name="T39" fmla="*/ 0 h 4383"/>
                  <a:gd name="T40" fmla="*/ 0 w 3160"/>
                  <a:gd name="T41" fmla="*/ 0 h 4383"/>
                  <a:gd name="T42" fmla="*/ 0 w 3160"/>
                  <a:gd name="T43" fmla="*/ 0 h 4383"/>
                  <a:gd name="T44" fmla="*/ 0 w 3160"/>
                  <a:gd name="T45" fmla="*/ 0 h 4383"/>
                  <a:gd name="T46" fmla="*/ 0 w 3160"/>
                  <a:gd name="T47" fmla="*/ 0 h 4383"/>
                  <a:gd name="T48" fmla="*/ 0 w 3160"/>
                  <a:gd name="T49" fmla="*/ 0 h 4383"/>
                  <a:gd name="T50" fmla="*/ 0 w 3160"/>
                  <a:gd name="T51" fmla="*/ 0 h 4383"/>
                  <a:gd name="T52" fmla="*/ 0 w 3160"/>
                  <a:gd name="T53" fmla="*/ 0 h 4383"/>
                  <a:gd name="T54" fmla="*/ 0 w 3160"/>
                  <a:gd name="T55" fmla="*/ 0 h 4383"/>
                  <a:gd name="T56" fmla="*/ 0 w 3160"/>
                  <a:gd name="T57" fmla="*/ 0 h 4383"/>
                  <a:gd name="T58" fmla="*/ 0 w 3160"/>
                  <a:gd name="T59" fmla="*/ 0 h 4383"/>
                  <a:gd name="T60" fmla="*/ 0 w 3160"/>
                  <a:gd name="T61" fmla="*/ 0 h 4383"/>
                  <a:gd name="T62" fmla="*/ 0 w 3160"/>
                  <a:gd name="T63" fmla="*/ 0 h 4383"/>
                  <a:gd name="T64" fmla="*/ 0 w 3160"/>
                  <a:gd name="T65" fmla="*/ 0 h 4383"/>
                  <a:gd name="T66" fmla="*/ 0 w 3160"/>
                  <a:gd name="T67" fmla="*/ 0 h 4383"/>
                  <a:gd name="T68" fmla="*/ 0 w 3160"/>
                  <a:gd name="T69" fmla="*/ 0 h 4383"/>
                  <a:gd name="T70" fmla="*/ 0 w 3160"/>
                  <a:gd name="T71" fmla="*/ 0 h 4383"/>
                  <a:gd name="T72" fmla="*/ 0 w 3160"/>
                  <a:gd name="T73" fmla="*/ 0 h 4383"/>
                  <a:gd name="T74" fmla="*/ 0 w 3160"/>
                  <a:gd name="T75" fmla="*/ 0 h 4383"/>
                  <a:gd name="T76" fmla="*/ 0 w 3160"/>
                  <a:gd name="T77" fmla="*/ 0 h 4383"/>
                  <a:gd name="T78" fmla="*/ 0 w 3160"/>
                  <a:gd name="T79" fmla="*/ 0 h 4383"/>
                  <a:gd name="T80" fmla="*/ 0 w 3160"/>
                  <a:gd name="T81" fmla="*/ 0 h 4383"/>
                  <a:gd name="T82" fmla="*/ 0 w 3160"/>
                  <a:gd name="T83" fmla="*/ 0 h 4383"/>
                  <a:gd name="T84" fmla="*/ 0 w 3160"/>
                  <a:gd name="T85" fmla="*/ 0 h 43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0"/>
                  <a:gd name="T130" fmla="*/ 0 h 4383"/>
                  <a:gd name="T131" fmla="*/ 3160 w 3160"/>
                  <a:gd name="T132" fmla="*/ 4383 h 43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0" h="4383">
                    <a:moveTo>
                      <a:pt x="647" y="542"/>
                    </a:moveTo>
                    <a:lnTo>
                      <a:pt x="836" y="424"/>
                    </a:lnTo>
                    <a:lnTo>
                      <a:pt x="1028" y="314"/>
                    </a:lnTo>
                    <a:lnTo>
                      <a:pt x="1218" y="213"/>
                    </a:lnTo>
                    <a:lnTo>
                      <a:pt x="1401" y="129"/>
                    </a:lnTo>
                    <a:lnTo>
                      <a:pt x="1568" y="62"/>
                    </a:lnTo>
                    <a:lnTo>
                      <a:pt x="1718" y="17"/>
                    </a:lnTo>
                    <a:lnTo>
                      <a:pt x="1844" y="0"/>
                    </a:lnTo>
                    <a:lnTo>
                      <a:pt x="1942" y="13"/>
                    </a:lnTo>
                    <a:lnTo>
                      <a:pt x="2033" y="48"/>
                    </a:lnTo>
                    <a:lnTo>
                      <a:pt x="2141" y="93"/>
                    </a:lnTo>
                    <a:lnTo>
                      <a:pt x="2259" y="146"/>
                    </a:lnTo>
                    <a:lnTo>
                      <a:pt x="2380" y="202"/>
                    </a:lnTo>
                    <a:lnTo>
                      <a:pt x="2495" y="257"/>
                    </a:lnTo>
                    <a:lnTo>
                      <a:pt x="2600" y="310"/>
                    </a:lnTo>
                    <a:lnTo>
                      <a:pt x="2685" y="356"/>
                    </a:lnTo>
                    <a:lnTo>
                      <a:pt x="2744" y="393"/>
                    </a:lnTo>
                    <a:lnTo>
                      <a:pt x="2787" y="431"/>
                    </a:lnTo>
                    <a:lnTo>
                      <a:pt x="2835" y="484"/>
                    </a:lnTo>
                    <a:lnTo>
                      <a:pt x="2880" y="552"/>
                    </a:lnTo>
                    <a:lnTo>
                      <a:pt x="2926" y="630"/>
                    </a:lnTo>
                    <a:lnTo>
                      <a:pt x="2965" y="714"/>
                    </a:lnTo>
                    <a:lnTo>
                      <a:pt x="3000" y="805"/>
                    </a:lnTo>
                    <a:lnTo>
                      <a:pt x="3027" y="896"/>
                    </a:lnTo>
                    <a:lnTo>
                      <a:pt x="3044" y="988"/>
                    </a:lnTo>
                    <a:lnTo>
                      <a:pt x="3057" y="1080"/>
                    </a:lnTo>
                    <a:lnTo>
                      <a:pt x="3077" y="1179"/>
                    </a:lnTo>
                    <a:lnTo>
                      <a:pt x="3098" y="1281"/>
                    </a:lnTo>
                    <a:lnTo>
                      <a:pt x="3121" y="1385"/>
                    </a:lnTo>
                    <a:lnTo>
                      <a:pt x="3139" y="1486"/>
                    </a:lnTo>
                    <a:lnTo>
                      <a:pt x="3154" y="1583"/>
                    </a:lnTo>
                    <a:lnTo>
                      <a:pt x="3160" y="1673"/>
                    </a:lnTo>
                    <a:lnTo>
                      <a:pt x="3156" y="1754"/>
                    </a:lnTo>
                    <a:lnTo>
                      <a:pt x="3139" y="1847"/>
                    </a:lnTo>
                    <a:lnTo>
                      <a:pt x="3117" y="1971"/>
                    </a:lnTo>
                    <a:lnTo>
                      <a:pt x="3087" y="2114"/>
                    </a:lnTo>
                    <a:lnTo>
                      <a:pt x="3054" y="2265"/>
                    </a:lnTo>
                    <a:lnTo>
                      <a:pt x="3017" y="2413"/>
                    </a:lnTo>
                    <a:lnTo>
                      <a:pt x="2980" y="2547"/>
                    </a:lnTo>
                    <a:lnTo>
                      <a:pt x="2944" y="2655"/>
                    </a:lnTo>
                    <a:lnTo>
                      <a:pt x="2911" y="2728"/>
                    </a:lnTo>
                    <a:lnTo>
                      <a:pt x="2881" y="2782"/>
                    </a:lnTo>
                    <a:lnTo>
                      <a:pt x="2856" y="2844"/>
                    </a:lnTo>
                    <a:lnTo>
                      <a:pt x="2833" y="2910"/>
                    </a:lnTo>
                    <a:lnTo>
                      <a:pt x="2810" y="2979"/>
                    </a:lnTo>
                    <a:lnTo>
                      <a:pt x="2781" y="3048"/>
                    </a:lnTo>
                    <a:lnTo>
                      <a:pt x="2746" y="3114"/>
                    </a:lnTo>
                    <a:lnTo>
                      <a:pt x="2702" y="3175"/>
                    </a:lnTo>
                    <a:lnTo>
                      <a:pt x="2646" y="3231"/>
                    </a:lnTo>
                    <a:lnTo>
                      <a:pt x="2572" y="3279"/>
                    </a:lnTo>
                    <a:lnTo>
                      <a:pt x="2488" y="3328"/>
                    </a:lnTo>
                    <a:lnTo>
                      <a:pt x="2395" y="3377"/>
                    </a:lnTo>
                    <a:lnTo>
                      <a:pt x="2300" y="3426"/>
                    </a:lnTo>
                    <a:lnTo>
                      <a:pt x="2207" y="3476"/>
                    </a:lnTo>
                    <a:lnTo>
                      <a:pt x="2122" y="3526"/>
                    </a:lnTo>
                    <a:lnTo>
                      <a:pt x="2050" y="3578"/>
                    </a:lnTo>
                    <a:lnTo>
                      <a:pt x="1998" y="3632"/>
                    </a:lnTo>
                    <a:lnTo>
                      <a:pt x="1946" y="3692"/>
                    </a:lnTo>
                    <a:lnTo>
                      <a:pt x="1886" y="3763"/>
                    </a:lnTo>
                    <a:lnTo>
                      <a:pt x="1818" y="3839"/>
                    </a:lnTo>
                    <a:lnTo>
                      <a:pt x="1746" y="3921"/>
                    </a:lnTo>
                    <a:lnTo>
                      <a:pt x="1671" y="4002"/>
                    </a:lnTo>
                    <a:lnTo>
                      <a:pt x="1600" y="4082"/>
                    </a:lnTo>
                    <a:lnTo>
                      <a:pt x="1533" y="4156"/>
                    </a:lnTo>
                    <a:lnTo>
                      <a:pt x="1475" y="4221"/>
                    </a:lnTo>
                    <a:lnTo>
                      <a:pt x="1427" y="4271"/>
                    </a:lnTo>
                    <a:lnTo>
                      <a:pt x="1391" y="4308"/>
                    </a:lnTo>
                    <a:lnTo>
                      <a:pt x="1359" y="4334"/>
                    </a:lnTo>
                    <a:lnTo>
                      <a:pt x="1328" y="4350"/>
                    </a:lnTo>
                    <a:lnTo>
                      <a:pt x="1293" y="4360"/>
                    </a:lnTo>
                    <a:lnTo>
                      <a:pt x="1250" y="4366"/>
                    </a:lnTo>
                    <a:lnTo>
                      <a:pt x="1192" y="4371"/>
                    </a:lnTo>
                    <a:lnTo>
                      <a:pt x="1118" y="4381"/>
                    </a:lnTo>
                    <a:lnTo>
                      <a:pt x="1028" y="4383"/>
                    </a:lnTo>
                    <a:lnTo>
                      <a:pt x="935" y="4375"/>
                    </a:lnTo>
                    <a:lnTo>
                      <a:pt x="843" y="4358"/>
                    </a:lnTo>
                    <a:lnTo>
                      <a:pt x="758" y="4337"/>
                    </a:lnTo>
                    <a:lnTo>
                      <a:pt x="682" y="4314"/>
                    </a:lnTo>
                    <a:lnTo>
                      <a:pt x="623" y="4295"/>
                    </a:lnTo>
                    <a:lnTo>
                      <a:pt x="584" y="4280"/>
                    </a:lnTo>
                    <a:lnTo>
                      <a:pt x="571" y="4275"/>
                    </a:lnTo>
                    <a:lnTo>
                      <a:pt x="558" y="4268"/>
                    </a:lnTo>
                    <a:lnTo>
                      <a:pt x="529" y="4253"/>
                    </a:lnTo>
                    <a:lnTo>
                      <a:pt x="485" y="4228"/>
                    </a:lnTo>
                    <a:lnTo>
                      <a:pt x="437" y="4198"/>
                    </a:lnTo>
                    <a:lnTo>
                      <a:pt x="387" y="4162"/>
                    </a:lnTo>
                    <a:lnTo>
                      <a:pt x="343" y="4125"/>
                    </a:lnTo>
                    <a:lnTo>
                      <a:pt x="313" y="4087"/>
                    </a:lnTo>
                    <a:lnTo>
                      <a:pt x="302" y="4052"/>
                    </a:lnTo>
                    <a:lnTo>
                      <a:pt x="301" y="4013"/>
                    </a:lnTo>
                    <a:lnTo>
                      <a:pt x="299" y="3969"/>
                    </a:lnTo>
                    <a:lnTo>
                      <a:pt x="296" y="3920"/>
                    </a:lnTo>
                    <a:lnTo>
                      <a:pt x="292" y="3872"/>
                    </a:lnTo>
                    <a:lnTo>
                      <a:pt x="288" y="3823"/>
                    </a:lnTo>
                    <a:lnTo>
                      <a:pt x="283" y="3776"/>
                    </a:lnTo>
                    <a:lnTo>
                      <a:pt x="277" y="3735"/>
                    </a:lnTo>
                    <a:lnTo>
                      <a:pt x="273" y="3703"/>
                    </a:lnTo>
                    <a:lnTo>
                      <a:pt x="268" y="3662"/>
                    </a:lnTo>
                    <a:lnTo>
                      <a:pt x="267" y="3601"/>
                    </a:lnTo>
                    <a:lnTo>
                      <a:pt x="266" y="3523"/>
                    </a:lnTo>
                    <a:lnTo>
                      <a:pt x="267" y="3430"/>
                    </a:lnTo>
                    <a:lnTo>
                      <a:pt x="266" y="3323"/>
                    </a:lnTo>
                    <a:lnTo>
                      <a:pt x="264" y="3206"/>
                    </a:lnTo>
                    <a:lnTo>
                      <a:pt x="259" y="3081"/>
                    </a:lnTo>
                    <a:lnTo>
                      <a:pt x="251" y="2951"/>
                    </a:lnTo>
                    <a:lnTo>
                      <a:pt x="226" y="2825"/>
                    </a:lnTo>
                    <a:lnTo>
                      <a:pt x="183" y="2711"/>
                    </a:lnTo>
                    <a:lnTo>
                      <a:pt x="129" y="2605"/>
                    </a:lnTo>
                    <a:lnTo>
                      <a:pt x="74" y="2503"/>
                    </a:lnTo>
                    <a:lnTo>
                      <a:pt x="28" y="2398"/>
                    </a:lnTo>
                    <a:lnTo>
                      <a:pt x="0" y="2286"/>
                    </a:lnTo>
                    <a:lnTo>
                      <a:pt x="0" y="2163"/>
                    </a:lnTo>
                    <a:lnTo>
                      <a:pt x="38" y="2026"/>
                    </a:lnTo>
                    <a:lnTo>
                      <a:pt x="100" y="1881"/>
                    </a:lnTo>
                    <a:lnTo>
                      <a:pt x="170" y="1745"/>
                    </a:lnTo>
                    <a:lnTo>
                      <a:pt x="242" y="1619"/>
                    </a:lnTo>
                    <a:lnTo>
                      <a:pt x="317" y="1503"/>
                    </a:lnTo>
                    <a:lnTo>
                      <a:pt x="389" y="1396"/>
                    </a:lnTo>
                    <a:lnTo>
                      <a:pt x="456" y="1300"/>
                    </a:lnTo>
                    <a:lnTo>
                      <a:pt x="516" y="1215"/>
                    </a:lnTo>
                    <a:lnTo>
                      <a:pt x="566" y="1140"/>
                    </a:lnTo>
                    <a:lnTo>
                      <a:pt x="601" y="1060"/>
                    </a:lnTo>
                    <a:lnTo>
                      <a:pt x="626" y="968"/>
                    </a:lnTo>
                    <a:lnTo>
                      <a:pt x="641" y="869"/>
                    </a:lnTo>
                    <a:lnTo>
                      <a:pt x="649" y="771"/>
                    </a:lnTo>
                    <a:lnTo>
                      <a:pt x="650" y="682"/>
                    </a:lnTo>
                    <a:lnTo>
                      <a:pt x="649" y="609"/>
                    </a:lnTo>
                    <a:lnTo>
                      <a:pt x="647" y="560"/>
                    </a:lnTo>
                    <a:lnTo>
                      <a:pt x="647" y="542"/>
                    </a:lnTo>
                    <a:close/>
                  </a:path>
                </a:pathLst>
              </a:custGeom>
              <a:solidFill>
                <a:srgbClr val="FFBEB8"/>
              </a:solidFill>
              <a:ln w="9525">
                <a:noFill/>
                <a:round/>
                <a:headEnd/>
                <a:tailEnd/>
              </a:ln>
            </p:spPr>
            <p:txBody>
              <a:bodyPr/>
              <a:lstStyle/>
              <a:p>
                <a:endParaRPr lang="tr-TR"/>
              </a:p>
            </p:txBody>
          </p:sp>
          <p:sp>
            <p:nvSpPr>
              <p:cNvPr id="60441" name="Freeform 192"/>
              <p:cNvSpPr>
                <a:spLocks/>
              </p:cNvSpPr>
              <p:nvPr/>
            </p:nvSpPr>
            <p:spPr bwMode="auto">
              <a:xfrm rot="-2509385">
                <a:off x="2610" y="1351"/>
                <a:ext cx="264" cy="364"/>
              </a:xfrm>
              <a:custGeom>
                <a:avLst/>
                <a:gdLst>
                  <a:gd name="T0" fmla="*/ 0 w 3120"/>
                  <a:gd name="T1" fmla="*/ 0 h 4261"/>
                  <a:gd name="T2" fmla="*/ 0 w 3120"/>
                  <a:gd name="T3" fmla="*/ 0 h 4261"/>
                  <a:gd name="T4" fmla="*/ 0 w 3120"/>
                  <a:gd name="T5" fmla="*/ 0 h 4261"/>
                  <a:gd name="T6" fmla="*/ 0 w 3120"/>
                  <a:gd name="T7" fmla="*/ 0 h 4261"/>
                  <a:gd name="T8" fmla="*/ 0 w 3120"/>
                  <a:gd name="T9" fmla="*/ 0 h 4261"/>
                  <a:gd name="T10" fmla="*/ 0 w 3120"/>
                  <a:gd name="T11" fmla="*/ 0 h 4261"/>
                  <a:gd name="T12" fmla="*/ 0 w 3120"/>
                  <a:gd name="T13" fmla="*/ 0 h 4261"/>
                  <a:gd name="T14" fmla="*/ 0 w 3120"/>
                  <a:gd name="T15" fmla="*/ 0 h 4261"/>
                  <a:gd name="T16" fmla="*/ 0 w 3120"/>
                  <a:gd name="T17" fmla="*/ 0 h 4261"/>
                  <a:gd name="T18" fmla="*/ 0 w 3120"/>
                  <a:gd name="T19" fmla="*/ 0 h 4261"/>
                  <a:gd name="T20" fmla="*/ 0 w 3120"/>
                  <a:gd name="T21" fmla="*/ 0 h 4261"/>
                  <a:gd name="T22" fmla="*/ 0 w 3120"/>
                  <a:gd name="T23" fmla="*/ 0 h 4261"/>
                  <a:gd name="T24" fmla="*/ 0 w 3120"/>
                  <a:gd name="T25" fmla="*/ 0 h 4261"/>
                  <a:gd name="T26" fmla="*/ 0 w 3120"/>
                  <a:gd name="T27" fmla="*/ 0 h 4261"/>
                  <a:gd name="T28" fmla="*/ 0 w 3120"/>
                  <a:gd name="T29" fmla="*/ 0 h 4261"/>
                  <a:gd name="T30" fmla="*/ 0 w 3120"/>
                  <a:gd name="T31" fmla="*/ 0 h 4261"/>
                  <a:gd name="T32" fmla="*/ 0 w 3120"/>
                  <a:gd name="T33" fmla="*/ 0 h 4261"/>
                  <a:gd name="T34" fmla="*/ 0 w 3120"/>
                  <a:gd name="T35" fmla="*/ 0 h 4261"/>
                  <a:gd name="T36" fmla="*/ 0 w 3120"/>
                  <a:gd name="T37" fmla="*/ 0 h 4261"/>
                  <a:gd name="T38" fmla="*/ 0 w 3120"/>
                  <a:gd name="T39" fmla="*/ 0 h 4261"/>
                  <a:gd name="T40" fmla="*/ 0 w 3120"/>
                  <a:gd name="T41" fmla="*/ 0 h 4261"/>
                  <a:gd name="T42" fmla="*/ 0 w 3120"/>
                  <a:gd name="T43" fmla="*/ 0 h 4261"/>
                  <a:gd name="T44" fmla="*/ 0 w 3120"/>
                  <a:gd name="T45" fmla="*/ 0 h 4261"/>
                  <a:gd name="T46" fmla="*/ 0 w 3120"/>
                  <a:gd name="T47" fmla="*/ 0 h 4261"/>
                  <a:gd name="T48" fmla="*/ 0 w 3120"/>
                  <a:gd name="T49" fmla="*/ 0 h 4261"/>
                  <a:gd name="T50" fmla="*/ 0 w 3120"/>
                  <a:gd name="T51" fmla="*/ 0 h 4261"/>
                  <a:gd name="T52" fmla="*/ 0 w 3120"/>
                  <a:gd name="T53" fmla="*/ 0 h 4261"/>
                  <a:gd name="T54" fmla="*/ 0 w 3120"/>
                  <a:gd name="T55" fmla="*/ 0 h 4261"/>
                  <a:gd name="T56" fmla="*/ 0 w 3120"/>
                  <a:gd name="T57" fmla="*/ 0 h 4261"/>
                  <a:gd name="T58" fmla="*/ 0 w 3120"/>
                  <a:gd name="T59" fmla="*/ 0 h 4261"/>
                  <a:gd name="T60" fmla="*/ 0 w 3120"/>
                  <a:gd name="T61" fmla="*/ 0 h 4261"/>
                  <a:gd name="T62" fmla="*/ 0 w 3120"/>
                  <a:gd name="T63" fmla="*/ 0 h 4261"/>
                  <a:gd name="T64" fmla="*/ 0 w 3120"/>
                  <a:gd name="T65" fmla="*/ 0 h 4261"/>
                  <a:gd name="T66" fmla="*/ 0 w 3120"/>
                  <a:gd name="T67" fmla="*/ 0 h 4261"/>
                  <a:gd name="T68" fmla="*/ 0 w 3120"/>
                  <a:gd name="T69" fmla="*/ 0 h 4261"/>
                  <a:gd name="T70" fmla="*/ 0 w 3120"/>
                  <a:gd name="T71" fmla="*/ 0 h 4261"/>
                  <a:gd name="T72" fmla="*/ 0 w 3120"/>
                  <a:gd name="T73" fmla="*/ 0 h 4261"/>
                  <a:gd name="T74" fmla="*/ 0 w 3120"/>
                  <a:gd name="T75" fmla="*/ 0 h 4261"/>
                  <a:gd name="T76" fmla="*/ 0 w 3120"/>
                  <a:gd name="T77" fmla="*/ 0 h 4261"/>
                  <a:gd name="T78" fmla="*/ 0 w 3120"/>
                  <a:gd name="T79" fmla="*/ 0 h 4261"/>
                  <a:gd name="T80" fmla="*/ 0 w 3120"/>
                  <a:gd name="T81" fmla="*/ 0 h 4261"/>
                  <a:gd name="T82" fmla="*/ 0 w 3120"/>
                  <a:gd name="T83" fmla="*/ 0 h 4261"/>
                  <a:gd name="T84" fmla="*/ 0 w 3120"/>
                  <a:gd name="T85" fmla="*/ 0 h 4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20"/>
                  <a:gd name="T130" fmla="*/ 0 h 4261"/>
                  <a:gd name="T131" fmla="*/ 3120 w 3120"/>
                  <a:gd name="T132" fmla="*/ 4261 h 4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20" h="4261">
                    <a:moveTo>
                      <a:pt x="649" y="567"/>
                    </a:moveTo>
                    <a:lnTo>
                      <a:pt x="839" y="448"/>
                    </a:lnTo>
                    <a:lnTo>
                      <a:pt x="1031" y="334"/>
                    </a:lnTo>
                    <a:lnTo>
                      <a:pt x="1219" y="230"/>
                    </a:lnTo>
                    <a:lnTo>
                      <a:pt x="1401" y="141"/>
                    </a:lnTo>
                    <a:lnTo>
                      <a:pt x="1567" y="68"/>
                    </a:lnTo>
                    <a:lnTo>
                      <a:pt x="1717" y="20"/>
                    </a:lnTo>
                    <a:lnTo>
                      <a:pt x="1842" y="0"/>
                    </a:lnTo>
                    <a:lnTo>
                      <a:pt x="1938" y="13"/>
                    </a:lnTo>
                    <a:lnTo>
                      <a:pt x="2028" y="47"/>
                    </a:lnTo>
                    <a:lnTo>
                      <a:pt x="2135" y="93"/>
                    </a:lnTo>
                    <a:lnTo>
                      <a:pt x="2251" y="144"/>
                    </a:lnTo>
                    <a:lnTo>
                      <a:pt x="2370" y="199"/>
                    </a:lnTo>
                    <a:lnTo>
                      <a:pt x="2484" y="253"/>
                    </a:lnTo>
                    <a:lnTo>
                      <a:pt x="2586" y="305"/>
                    </a:lnTo>
                    <a:lnTo>
                      <a:pt x="2669" y="350"/>
                    </a:lnTo>
                    <a:lnTo>
                      <a:pt x="2728" y="386"/>
                    </a:lnTo>
                    <a:lnTo>
                      <a:pt x="2771" y="424"/>
                    </a:lnTo>
                    <a:lnTo>
                      <a:pt x="2817" y="477"/>
                    </a:lnTo>
                    <a:lnTo>
                      <a:pt x="2860" y="543"/>
                    </a:lnTo>
                    <a:lnTo>
                      <a:pt x="2903" y="619"/>
                    </a:lnTo>
                    <a:lnTo>
                      <a:pt x="2939" y="702"/>
                    </a:lnTo>
                    <a:lnTo>
                      <a:pt x="2972" y="791"/>
                    </a:lnTo>
                    <a:lnTo>
                      <a:pt x="2996" y="881"/>
                    </a:lnTo>
                    <a:lnTo>
                      <a:pt x="3013" y="973"/>
                    </a:lnTo>
                    <a:lnTo>
                      <a:pt x="3026" y="1064"/>
                    </a:lnTo>
                    <a:lnTo>
                      <a:pt x="3045" y="1162"/>
                    </a:lnTo>
                    <a:lnTo>
                      <a:pt x="3064" y="1262"/>
                    </a:lnTo>
                    <a:lnTo>
                      <a:pt x="3086" y="1364"/>
                    </a:lnTo>
                    <a:lnTo>
                      <a:pt x="3102" y="1463"/>
                    </a:lnTo>
                    <a:lnTo>
                      <a:pt x="3114" y="1557"/>
                    </a:lnTo>
                    <a:lnTo>
                      <a:pt x="3120" y="1645"/>
                    </a:lnTo>
                    <a:lnTo>
                      <a:pt x="3115" y="1726"/>
                    </a:lnTo>
                    <a:lnTo>
                      <a:pt x="3098" y="1819"/>
                    </a:lnTo>
                    <a:lnTo>
                      <a:pt x="3076" y="1942"/>
                    </a:lnTo>
                    <a:lnTo>
                      <a:pt x="3046" y="2083"/>
                    </a:lnTo>
                    <a:lnTo>
                      <a:pt x="3013" y="2234"/>
                    </a:lnTo>
                    <a:lnTo>
                      <a:pt x="2976" y="2380"/>
                    </a:lnTo>
                    <a:lnTo>
                      <a:pt x="2938" y="2515"/>
                    </a:lnTo>
                    <a:lnTo>
                      <a:pt x="2902" y="2622"/>
                    </a:lnTo>
                    <a:lnTo>
                      <a:pt x="2869" y="2695"/>
                    </a:lnTo>
                    <a:lnTo>
                      <a:pt x="2839" y="2746"/>
                    </a:lnTo>
                    <a:lnTo>
                      <a:pt x="2815" y="2805"/>
                    </a:lnTo>
                    <a:lnTo>
                      <a:pt x="2793" y="2867"/>
                    </a:lnTo>
                    <a:lnTo>
                      <a:pt x="2771" y="2932"/>
                    </a:lnTo>
                    <a:lnTo>
                      <a:pt x="2744" y="2996"/>
                    </a:lnTo>
                    <a:lnTo>
                      <a:pt x="2711" y="3059"/>
                    </a:lnTo>
                    <a:lnTo>
                      <a:pt x="2668" y="3116"/>
                    </a:lnTo>
                    <a:lnTo>
                      <a:pt x="2612" y="3170"/>
                    </a:lnTo>
                    <a:lnTo>
                      <a:pt x="2539" y="3217"/>
                    </a:lnTo>
                    <a:lnTo>
                      <a:pt x="2455" y="3266"/>
                    </a:lnTo>
                    <a:lnTo>
                      <a:pt x="2363" y="3313"/>
                    </a:lnTo>
                    <a:lnTo>
                      <a:pt x="2271" y="3360"/>
                    </a:lnTo>
                    <a:lnTo>
                      <a:pt x="2180" y="3408"/>
                    </a:lnTo>
                    <a:lnTo>
                      <a:pt x="2097" y="3456"/>
                    </a:lnTo>
                    <a:lnTo>
                      <a:pt x="2027" y="3507"/>
                    </a:lnTo>
                    <a:lnTo>
                      <a:pt x="1975" y="3561"/>
                    </a:lnTo>
                    <a:lnTo>
                      <a:pt x="1925" y="3621"/>
                    </a:lnTo>
                    <a:lnTo>
                      <a:pt x="1863" y="3691"/>
                    </a:lnTo>
                    <a:lnTo>
                      <a:pt x="1794" y="3767"/>
                    </a:lnTo>
                    <a:lnTo>
                      <a:pt x="1723" y="3849"/>
                    </a:lnTo>
                    <a:lnTo>
                      <a:pt x="1646" y="3929"/>
                    </a:lnTo>
                    <a:lnTo>
                      <a:pt x="1575" y="4009"/>
                    </a:lnTo>
                    <a:lnTo>
                      <a:pt x="1507" y="4082"/>
                    </a:lnTo>
                    <a:lnTo>
                      <a:pt x="1449" y="4148"/>
                    </a:lnTo>
                    <a:lnTo>
                      <a:pt x="1401" y="4196"/>
                    </a:lnTo>
                    <a:lnTo>
                      <a:pt x="1365" y="4228"/>
                    </a:lnTo>
                    <a:lnTo>
                      <a:pt x="1334" y="4245"/>
                    </a:lnTo>
                    <a:lnTo>
                      <a:pt x="1305" y="4253"/>
                    </a:lnTo>
                    <a:lnTo>
                      <a:pt x="1270" y="4253"/>
                    </a:lnTo>
                    <a:lnTo>
                      <a:pt x="1228" y="4252"/>
                    </a:lnTo>
                    <a:lnTo>
                      <a:pt x="1172" y="4252"/>
                    </a:lnTo>
                    <a:lnTo>
                      <a:pt x="1098" y="4259"/>
                    </a:lnTo>
                    <a:lnTo>
                      <a:pt x="1008" y="4261"/>
                    </a:lnTo>
                    <a:lnTo>
                      <a:pt x="918" y="4252"/>
                    </a:lnTo>
                    <a:lnTo>
                      <a:pt x="828" y="4235"/>
                    </a:lnTo>
                    <a:lnTo>
                      <a:pt x="747" y="4213"/>
                    </a:lnTo>
                    <a:lnTo>
                      <a:pt x="674" y="4189"/>
                    </a:lnTo>
                    <a:lnTo>
                      <a:pt x="618" y="4168"/>
                    </a:lnTo>
                    <a:lnTo>
                      <a:pt x="581" y="4153"/>
                    </a:lnTo>
                    <a:lnTo>
                      <a:pt x="568" y="4148"/>
                    </a:lnTo>
                    <a:lnTo>
                      <a:pt x="557" y="4143"/>
                    </a:lnTo>
                    <a:lnTo>
                      <a:pt x="531" y="4129"/>
                    </a:lnTo>
                    <a:lnTo>
                      <a:pt x="492" y="4108"/>
                    </a:lnTo>
                    <a:lnTo>
                      <a:pt x="449" y="4083"/>
                    </a:lnTo>
                    <a:lnTo>
                      <a:pt x="404" y="4051"/>
                    </a:lnTo>
                    <a:lnTo>
                      <a:pt x="366" y="4018"/>
                    </a:lnTo>
                    <a:lnTo>
                      <a:pt x="339" y="3983"/>
                    </a:lnTo>
                    <a:lnTo>
                      <a:pt x="330" y="3948"/>
                    </a:lnTo>
                    <a:lnTo>
                      <a:pt x="327" y="3910"/>
                    </a:lnTo>
                    <a:lnTo>
                      <a:pt x="325" y="3870"/>
                    </a:lnTo>
                    <a:lnTo>
                      <a:pt x="321" y="3828"/>
                    </a:lnTo>
                    <a:lnTo>
                      <a:pt x="317" y="3787"/>
                    </a:lnTo>
                    <a:lnTo>
                      <a:pt x="312" y="3744"/>
                    </a:lnTo>
                    <a:lnTo>
                      <a:pt x="306" y="3705"/>
                    </a:lnTo>
                    <a:lnTo>
                      <a:pt x="299" y="3667"/>
                    </a:lnTo>
                    <a:lnTo>
                      <a:pt x="295" y="3637"/>
                    </a:lnTo>
                    <a:lnTo>
                      <a:pt x="289" y="3597"/>
                    </a:lnTo>
                    <a:lnTo>
                      <a:pt x="285" y="3541"/>
                    </a:lnTo>
                    <a:lnTo>
                      <a:pt x="282" y="3469"/>
                    </a:lnTo>
                    <a:lnTo>
                      <a:pt x="279" y="3382"/>
                    </a:lnTo>
                    <a:lnTo>
                      <a:pt x="273" y="3282"/>
                    </a:lnTo>
                    <a:lnTo>
                      <a:pt x="268" y="3171"/>
                    </a:lnTo>
                    <a:lnTo>
                      <a:pt x="260" y="3049"/>
                    </a:lnTo>
                    <a:lnTo>
                      <a:pt x="251" y="2921"/>
                    </a:lnTo>
                    <a:lnTo>
                      <a:pt x="226" y="2795"/>
                    </a:lnTo>
                    <a:lnTo>
                      <a:pt x="183" y="2681"/>
                    </a:lnTo>
                    <a:lnTo>
                      <a:pt x="129" y="2575"/>
                    </a:lnTo>
                    <a:lnTo>
                      <a:pt x="74" y="2473"/>
                    </a:lnTo>
                    <a:lnTo>
                      <a:pt x="28" y="2368"/>
                    </a:lnTo>
                    <a:lnTo>
                      <a:pt x="0" y="2256"/>
                    </a:lnTo>
                    <a:lnTo>
                      <a:pt x="0" y="2133"/>
                    </a:lnTo>
                    <a:lnTo>
                      <a:pt x="38" y="1996"/>
                    </a:lnTo>
                    <a:lnTo>
                      <a:pt x="100" y="1851"/>
                    </a:lnTo>
                    <a:lnTo>
                      <a:pt x="170" y="1715"/>
                    </a:lnTo>
                    <a:lnTo>
                      <a:pt x="242" y="1589"/>
                    </a:lnTo>
                    <a:lnTo>
                      <a:pt x="317" y="1473"/>
                    </a:lnTo>
                    <a:lnTo>
                      <a:pt x="389" y="1366"/>
                    </a:lnTo>
                    <a:lnTo>
                      <a:pt x="456" y="1270"/>
                    </a:lnTo>
                    <a:lnTo>
                      <a:pt x="516" y="1185"/>
                    </a:lnTo>
                    <a:lnTo>
                      <a:pt x="566" y="1110"/>
                    </a:lnTo>
                    <a:lnTo>
                      <a:pt x="601" y="1034"/>
                    </a:lnTo>
                    <a:lnTo>
                      <a:pt x="626" y="947"/>
                    </a:lnTo>
                    <a:lnTo>
                      <a:pt x="641" y="856"/>
                    </a:lnTo>
                    <a:lnTo>
                      <a:pt x="650" y="769"/>
                    </a:lnTo>
                    <a:lnTo>
                      <a:pt x="651" y="689"/>
                    </a:lnTo>
                    <a:lnTo>
                      <a:pt x="651" y="625"/>
                    </a:lnTo>
                    <a:lnTo>
                      <a:pt x="649" y="581"/>
                    </a:lnTo>
                    <a:lnTo>
                      <a:pt x="649" y="567"/>
                    </a:lnTo>
                    <a:close/>
                  </a:path>
                </a:pathLst>
              </a:custGeom>
              <a:solidFill>
                <a:srgbClr val="FFC3B8"/>
              </a:solidFill>
              <a:ln w="9525">
                <a:noFill/>
                <a:round/>
                <a:headEnd/>
                <a:tailEnd/>
              </a:ln>
            </p:spPr>
            <p:txBody>
              <a:bodyPr/>
              <a:lstStyle/>
              <a:p>
                <a:endParaRPr lang="tr-TR"/>
              </a:p>
            </p:txBody>
          </p:sp>
          <p:sp>
            <p:nvSpPr>
              <p:cNvPr id="60442" name="Freeform 193"/>
              <p:cNvSpPr>
                <a:spLocks/>
              </p:cNvSpPr>
              <p:nvPr/>
            </p:nvSpPr>
            <p:spPr bwMode="auto">
              <a:xfrm rot="-2509385">
                <a:off x="2609" y="1356"/>
                <a:ext cx="260" cy="354"/>
              </a:xfrm>
              <a:custGeom>
                <a:avLst/>
                <a:gdLst>
                  <a:gd name="T0" fmla="*/ 0 w 3079"/>
                  <a:gd name="T1" fmla="*/ 0 h 4157"/>
                  <a:gd name="T2" fmla="*/ 0 w 3079"/>
                  <a:gd name="T3" fmla="*/ 0 h 4157"/>
                  <a:gd name="T4" fmla="*/ 0 w 3079"/>
                  <a:gd name="T5" fmla="*/ 0 h 4157"/>
                  <a:gd name="T6" fmla="*/ 0 w 3079"/>
                  <a:gd name="T7" fmla="*/ 0 h 4157"/>
                  <a:gd name="T8" fmla="*/ 0 w 3079"/>
                  <a:gd name="T9" fmla="*/ 0 h 4157"/>
                  <a:gd name="T10" fmla="*/ 0 w 3079"/>
                  <a:gd name="T11" fmla="*/ 0 h 4157"/>
                  <a:gd name="T12" fmla="*/ 0 w 3079"/>
                  <a:gd name="T13" fmla="*/ 0 h 4157"/>
                  <a:gd name="T14" fmla="*/ 0 w 3079"/>
                  <a:gd name="T15" fmla="*/ 0 h 4157"/>
                  <a:gd name="T16" fmla="*/ 0 w 3079"/>
                  <a:gd name="T17" fmla="*/ 0 h 4157"/>
                  <a:gd name="T18" fmla="*/ 0 w 3079"/>
                  <a:gd name="T19" fmla="*/ 0 h 4157"/>
                  <a:gd name="T20" fmla="*/ 0 w 3079"/>
                  <a:gd name="T21" fmla="*/ 0 h 4157"/>
                  <a:gd name="T22" fmla="*/ 0 w 3079"/>
                  <a:gd name="T23" fmla="*/ 0 h 4157"/>
                  <a:gd name="T24" fmla="*/ 0 w 3079"/>
                  <a:gd name="T25" fmla="*/ 0 h 4157"/>
                  <a:gd name="T26" fmla="*/ 0 w 3079"/>
                  <a:gd name="T27" fmla="*/ 0 h 4157"/>
                  <a:gd name="T28" fmla="*/ 0 w 3079"/>
                  <a:gd name="T29" fmla="*/ 0 h 4157"/>
                  <a:gd name="T30" fmla="*/ 0 w 3079"/>
                  <a:gd name="T31" fmla="*/ 0 h 4157"/>
                  <a:gd name="T32" fmla="*/ 0 w 3079"/>
                  <a:gd name="T33" fmla="*/ 0 h 4157"/>
                  <a:gd name="T34" fmla="*/ 0 w 3079"/>
                  <a:gd name="T35" fmla="*/ 0 h 4157"/>
                  <a:gd name="T36" fmla="*/ 0 w 3079"/>
                  <a:gd name="T37" fmla="*/ 0 h 4157"/>
                  <a:gd name="T38" fmla="*/ 0 w 3079"/>
                  <a:gd name="T39" fmla="*/ 0 h 4157"/>
                  <a:gd name="T40" fmla="*/ 0 w 3079"/>
                  <a:gd name="T41" fmla="*/ 0 h 4157"/>
                  <a:gd name="T42" fmla="*/ 0 w 3079"/>
                  <a:gd name="T43" fmla="*/ 0 h 4157"/>
                  <a:gd name="T44" fmla="*/ 0 w 3079"/>
                  <a:gd name="T45" fmla="*/ 0 h 4157"/>
                  <a:gd name="T46" fmla="*/ 0 w 3079"/>
                  <a:gd name="T47" fmla="*/ 0 h 4157"/>
                  <a:gd name="T48" fmla="*/ 0 w 3079"/>
                  <a:gd name="T49" fmla="*/ 0 h 4157"/>
                  <a:gd name="T50" fmla="*/ 0 w 3079"/>
                  <a:gd name="T51" fmla="*/ 0 h 4157"/>
                  <a:gd name="T52" fmla="*/ 0 w 3079"/>
                  <a:gd name="T53" fmla="*/ 0 h 4157"/>
                  <a:gd name="T54" fmla="*/ 0 w 3079"/>
                  <a:gd name="T55" fmla="*/ 0 h 4157"/>
                  <a:gd name="T56" fmla="*/ 0 w 3079"/>
                  <a:gd name="T57" fmla="*/ 0 h 4157"/>
                  <a:gd name="T58" fmla="*/ 0 w 3079"/>
                  <a:gd name="T59" fmla="*/ 0 h 4157"/>
                  <a:gd name="T60" fmla="*/ 0 w 3079"/>
                  <a:gd name="T61" fmla="*/ 0 h 4157"/>
                  <a:gd name="T62" fmla="*/ 0 w 3079"/>
                  <a:gd name="T63" fmla="*/ 0 h 4157"/>
                  <a:gd name="T64" fmla="*/ 0 w 3079"/>
                  <a:gd name="T65" fmla="*/ 0 h 4157"/>
                  <a:gd name="T66" fmla="*/ 0 w 3079"/>
                  <a:gd name="T67" fmla="*/ 0 h 4157"/>
                  <a:gd name="T68" fmla="*/ 0 w 3079"/>
                  <a:gd name="T69" fmla="*/ 0 h 4157"/>
                  <a:gd name="T70" fmla="*/ 0 w 3079"/>
                  <a:gd name="T71" fmla="*/ 0 h 4157"/>
                  <a:gd name="T72" fmla="*/ 0 w 3079"/>
                  <a:gd name="T73" fmla="*/ 0 h 4157"/>
                  <a:gd name="T74" fmla="*/ 0 w 3079"/>
                  <a:gd name="T75" fmla="*/ 0 h 4157"/>
                  <a:gd name="T76" fmla="*/ 0 w 3079"/>
                  <a:gd name="T77" fmla="*/ 0 h 4157"/>
                  <a:gd name="T78" fmla="*/ 0 w 3079"/>
                  <a:gd name="T79" fmla="*/ 0 h 4157"/>
                  <a:gd name="T80" fmla="*/ 0 w 3079"/>
                  <a:gd name="T81" fmla="*/ 0 h 4157"/>
                  <a:gd name="T82" fmla="*/ 0 w 3079"/>
                  <a:gd name="T83" fmla="*/ 0 h 4157"/>
                  <a:gd name="T84" fmla="*/ 0 w 3079"/>
                  <a:gd name="T85" fmla="*/ 0 h 41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79"/>
                  <a:gd name="T130" fmla="*/ 0 h 4157"/>
                  <a:gd name="T131" fmla="*/ 3079 w 3079"/>
                  <a:gd name="T132" fmla="*/ 4157 h 41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79" h="4157">
                    <a:moveTo>
                      <a:pt x="652" y="592"/>
                    </a:moveTo>
                    <a:lnTo>
                      <a:pt x="841" y="473"/>
                    </a:lnTo>
                    <a:lnTo>
                      <a:pt x="1033" y="356"/>
                    </a:lnTo>
                    <a:lnTo>
                      <a:pt x="1220" y="248"/>
                    </a:lnTo>
                    <a:lnTo>
                      <a:pt x="1401" y="153"/>
                    </a:lnTo>
                    <a:lnTo>
                      <a:pt x="1566" y="76"/>
                    </a:lnTo>
                    <a:lnTo>
                      <a:pt x="1713" y="24"/>
                    </a:lnTo>
                    <a:lnTo>
                      <a:pt x="1838" y="0"/>
                    </a:lnTo>
                    <a:lnTo>
                      <a:pt x="1935" y="12"/>
                    </a:lnTo>
                    <a:lnTo>
                      <a:pt x="2025" y="47"/>
                    </a:lnTo>
                    <a:lnTo>
                      <a:pt x="2130" y="91"/>
                    </a:lnTo>
                    <a:lnTo>
                      <a:pt x="2244" y="141"/>
                    </a:lnTo>
                    <a:lnTo>
                      <a:pt x="2361" y="195"/>
                    </a:lnTo>
                    <a:lnTo>
                      <a:pt x="2471" y="249"/>
                    </a:lnTo>
                    <a:lnTo>
                      <a:pt x="2571" y="299"/>
                    </a:lnTo>
                    <a:lnTo>
                      <a:pt x="2653" y="344"/>
                    </a:lnTo>
                    <a:lnTo>
                      <a:pt x="2712" y="380"/>
                    </a:lnTo>
                    <a:lnTo>
                      <a:pt x="2754" y="417"/>
                    </a:lnTo>
                    <a:lnTo>
                      <a:pt x="2797" y="469"/>
                    </a:lnTo>
                    <a:lnTo>
                      <a:pt x="2839" y="534"/>
                    </a:lnTo>
                    <a:lnTo>
                      <a:pt x="2879" y="609"/>
                    </a:lnTo>
                    <a:lnTo>
                      <a:pt x="2913" y="690"/>
                    </a:lnTo>
                    <a:lnTo>
                      <a:pt x="2944" y="779"/>
                    </a:lnTo>
                    <a:lnTo>
                      <a:pt x="2967" y="868"/>
                    </a:lnTo>
                    <a:lnTo>
                      <a:pt x="2982" y="958"/>
                    </a:lnTo>
                    <a:lnTo>
                      <a:pt x="2995" y="1049"/>
                    </a:lnTo>
                    <a:lnTo>
                      <a:pt x="3012" y="1146"/>
                    </a:lnTo>
                    <a:lnTo>
                      <a:pt x="3030" y="1243"/>
                    </a:lnTo>
                    <a:lnTo>
                      <a:pt x="3050" y="1342"/>
                    </a:lnTo>
                    <a:lnTo>
                      <a:pt x="3064" y="1438"/>
                    </a:lnTo>
                    <a:lnTo>
                      <a:pt x="3076" y="1531"/>
                    </a:lnTo>
                    <a:lnTo>
                      <a:pt x="3079" y="1619"/>
                    </a:lnTo>
                    <a:lnTo>
                      <a:pt x="3075" y="1699"/>
                    </a:lnTo>
                    <a:lnTo>
                      <a:pt x="3057" y="1790"/>
                    </a:lnTo>
                    <a:lnTo>
                      <a:pt x="3035" y="1913"/>
                    </a:lnTo>
                    <a:lnTo>
                      <a:pt x="3004" y="2054"/>
                    </a:lnTo>
                    <a:lnTo>
                      <a:pt x="2971" y="2203"/>
                    </a:lnTo>
                    <a:lnTo>
                      <a:pt x="2934" y="2349"/>
                    </a:lnTo>
                    <a:lnTo>
                      <a:pt x="2896" y="2482"/>
                    </a:lnTo>
                    <a:lnTo>
                      <a:pt x="2860" y="2588"/>
                    </a:lnTo>
                    <a:lnTo>
                      <a:pt x="2827" y="2661"/>
                    </a:lnTo>
                    <a:lnTo>
                      <a:pt x="2797" y="2712"/>
                    </a:lnTo>
                    <a:lnTo>
                      <a:pt x="2775" y="2768"/>
                    </a:lnTo>
                    <a:lnTo>
                      <a:pt x="2754" y="2825"/>
                    </a:lnTo>
                    <a:lnTo>
                      <a:pt x="2734" y="2885"/>
                    </a:lnTo>
                    <a:lnTo>
                      <a:pt x="2708" y="2943"/>
                    </a:lnTo>
                    <a:lnTo>
                      <a:pt x="2676" y="3001"/>
                    </a:lnTo>
                    <a:lnTo>
                      <a:pt x="2633" y="3057"/>
                    </a:lnTo>
                    <a:lnTo>
                      <a:pt x="2577" y="3110"/>
                    </a:lnTo>
                    <a:lnTo>
                      <a:pt x="2504" y="3157"/>
                    </a:lnTo>
                    <a:lnTo>
                      <a:pt x="2422" y="3203"/>
                    </a:lnTo>
                    <a:lnTo>
                      <a:pt x="2333" y="3248"/>
                    </a:lnTo>
                    <a:lnTo>
                      <a:pt x="2243" y="3295"/>
                    </a:lnTo>
                    <a:lnTo>
                      <a:pt x="2154" y="3339"/>
                    </a:lnTo>
                    <a:lnTo>
                      <a:pt x="2074" y="3387"/>
                    </a:lnTo>
                    <a:lnTo>
                      <a:pt x="2004" y="3436"/>
                    </a:lnTo>
                    <a:lnTo>
                      <a:pt x="1953" y="3489"/>
                    </a:lnTo>
                    <a:lnTo>
                      <a:pt x="1902" y="3549"/>
                    </a:lnTo>
                    <a:lnTo>
                      <a:pt x="1841" y="3620"/>
                    </a:lnTo>
                    <a:lnTo>
                      <a:pt x="1771" y="3696"/>
                    </a:lnTo>
                    <a:lnTo>
                      <a:pt x="1699" y="3777"/>
                    </a:lnTo>
                    <a:lnTo>
                      <a:pt x="1621" y="3857"/>
                    </a:lnTo>
                    <a:lnTo>
                      <a:pt x="1549" y="3936"/>
                    </a:lnTo>
                    <a:lnTo>
                      <a:pt x="1482" y="4010"/>
                    </a:lnTo>
                    <a:lnTo>
                      <a:pt x="1424" y="4075"/>
                    </a:lnTo>
                    <a:lnTo>
                      <a:pt x="1376" y="4121"/>
                    </a:lnTo>
                    <a:lnTo>
                      <a:pt x="1341" y="4147"/>
                    </a:lnTo>
                    <a:lnTo>
                      <a:pt x="1310" y="4157"/>
                    </a:lnTo>
                    <a:lnTo>
                      <a:pt x="1282" y="4156"/>
                    </a:lnTo>
                    <a:lnTo>
                      <a:pt x="1248" y="4147"/>
                    </a:lnTo>
                    <a:lnTo>
                      <a:pt x="1207" y="4139"/>
                    </a:lnTo>
                    <a:lnTo>
                      <a:pt x="1151" y="4134"/>
                    </a:lnTo>
                    <a:lnTo>
                      <a:pt x="1077" y="4138"/>
                    </a:lnTo>
                    <a:lnTo>
                      <a:pt x="989" y="4140"/>
                    </a:lnTo>
                    <a:lnTo>
                      <a:pt x="900" y="4129"/>
                    </a:lnTo>
                    <a:lnTo>
                      <a:pt x="814" y="4111"/>
                    </a:lnTo>
                    <a:lnTo>
                      <a:pt x="735" y="4088"/>
                    </a:lnTo>
                    <a:lnTo>
                      <a:pt x="666" y="4064"/>
                    </a:lnTo>
                    <a:lnTo>
                      <a:pt x="613" y="4042"/>
                    </a:lnTo>
                    <a:lnTo>
                      <a:pt x="576" y="4026"/>
                    </a:lnTo>
                    <a:lnTo>
                      <a:pt x="565" y="4021"/>
                    </a:lnTo>
                    <a:lnTo>
                      <a:pt x="555" y="4017"/>
                    </a:lnTo>
                    <a:lnTo>
                      <a:pt x="532" y="4006"/>
                    </a:lnTo>
                    <a:lnTo>
                      <a:pt x="498" y="3989"/>
                    </a:lnTo>
                    <a:lnTo>
                      <a:pt x="460" y="3968"/>
                    </a:lnTo>
                    <a:lnTo>
                      <a:pt x="422" y="3940"/>
                    </a:lnTo>
                    <a:lnTo>
                      <a:pt x="388" y="3911"/>
                    </a:lnTo>
                    <a:lnTo>
                      <a:pt x="364" y="3878"/>
                    </a:lnTo>
                    <a:lnTo>
                      <a:pt x="356" y="3845"/>
                    </a:lnTo>
                    <a:lnTo>
                      <a:pt x="354" y="3809"/>
                    </a:lnTo>
                    <a:lnTo>
                      <a:pt x="351" y="3773"/>
                    </a:lnTo>
                    <a:lnTo>
                      <a:pt x="346" y="3737"/>
                    </a:lnTo>
                    <a:lnTo>
                      <a:pt x="341" y="3703"/>
                    </a:lnTo>
                    <a:lnTo>
                      <a:pt x="334" y="3667"/>
                    </a:lnTo>
                    <a:lnTo>
                      <a:pt x="327" y="3633"/>
                    </a:lnTo>
                    <a:lnTo>
                      <a:pt x="321" y="3601"/>
                    </a:lnTo>
                    <a:lnTo>
                      <a:pt x="316" y="3571"/>
                    </a:lnTo>
                    <a:lnTo>
                      <a:pt x="309" y="3533"/>
                    </a:lnTo>
                    <a:lnTo>
                      <a:pt x="302" y="3481"/>
                    </a:lnTo>
                    <a:lnTo>
                      <a:pt x="296" y="3413"/>
                    </a:lnTo>
                    <a:lnTo>
                      <a:pt x="289" y="3335"/>
                    </a:lnTo>
                    <a:lnTo>
                      <a:pt x="280" y="3241"/>
                    </a:lnTo>
                    <a:lnTo>
                      <a:pt x="272" y="3136"/>
                    </a:lnTo>
                    <a:lnTo>
                      <a:pt x="262" y="3018"/>
                    </a:lnTo>
                    <a:lnTo>
                      <a:pt x="251" y="2891"/>
                    </a:lnTo>
                    <a:lnTo>
                      <a:pt x="226" y="2765"/>
                    </a:lnTo>
                    <a:lnTo>
                      <a:pt x="183" y="2651"/>
                    </a:lnTo>
                    <a:lnTo>
                      <a:pt x="129" y="2545"/>
                    </a:lnTo>
                    <a:lnTo>
                      <a:pt x="74" y="2443"/>
                    </a:lnTo>
                    <a:lnTo>
                      <a:pt x="28" y="2338"/>
                    </a:lnTo>
                    <a:lnTo>
                      <a:pt x="0" y="2226"/>
                    </a:lnTo>
                    <a:lnTo>
                      <a:pt x="0" y="2103"/>
                    </a:lnTo>
                    <a:lnTo>
                      <a:pt x="38" y="1966"/>
                    </a:lnTo>
                    <a:lnTo>
                      <a:pt x="100" y="1821"/>
                    </a:lnTo>
                    <a:lnTo>
                      <a:pt x="170" y="1685"/>
                    </a:lnTo>
                    <a:lnTo>
                      <a:pt x="242" y="1559"/>
                    </a:lnTo>
                    <a:lnTo>
                      <a:pt x="317" y="1443"/>
                    </a:lnTo>
                    <a:lnTo>
                      <a:pt x="389" y="1336"/>
                    </a:lnTo>
                    <a:lnTo>
                      <a:pt x="456" y="1240"/>
                    </a:lnTo>
                    <a:lnTo>
                      <a:pt x="516" y="1155"/>
                    </a:lnTo>
                    <a:lnTo>
                      <a:pt x="566" y="1080"/>
                    </a:lnTo>
                    <a:lnTo>
                      <a:pt x="601" y="1006"/>
                    </a:lnTo>
                    <a:lnTo>
                      <a:pt x="627" y="926"/>
                    </a:lnTo>
                    <a:lnTo>
                      <a:pt x="642" y="844"/>
                    </a:lnTo>
                    <a:lnTo>
                      <a:pt x="651" y="767"/>
                    </a:lnTo>
                    <a:lnTo>
                      <a:pt x="654" y="698"/>
                    </a:lnTo>
                    <a:lnTo>
                      <a:pt x="655" y="642"/>
                    </a:lnTo>
                    <a:lnTo>
                      <a:pt x="652" y="605"/>
                    </a:lnTo>
                    <a:lnTo>
                      <a:pt x="652" y="592"/>
                    </a:lnTo>
                    <a:close/>
                  </a:path>
                </a:pathLst>
              </a:custGeom>
              <a:solidFill>
                <a:srgbClr val="FFC8B8"/>
              </a:solidFill>
              <a:ln w="9525">
                <a:noFill/>
                <a:round/>
                <a:headEnd/>
                <a:tailEnd/>
              </a:ln>
            </p:spPr>
            <p:txBody>
              <a:bodyPr/>
              <a:lstStyle/>
              <a:p>
                <a:endParaRPr lang="tr-TR"/>
              </a:p>
            </p:txBody>
          </p:sp>
          <p:sp>
            <p:nvSpPr>
              <p:cNvPr id="60443" name="Freeform 194"/>
              <p:cNvSpPr>
                <a:spLocks/>
              </p:cNvSpPr>
              <p:nvPr/>
            </p:nvSpPr>
            <p:spPr bwMode="auto">
              <a:xfrm rot="-2509385">
                <a:off x="2608" y="1359"/>
                <a:ext cx="257" cy="347"/>
              </a:xfrm>
              <a:custGeom>
                <a:avLst/>
                <a:gdLst>
                  <a:gd name="T0" fmla="*/ 0 w 3038"/>
                  <a:gd name="T1" fmla="*/ 0 h 4068"/>
                  <a:gd name="T2" fmla="*/ 0 w 3038"/>
                  <a:gd name="T3" fmla="*/ 0 h 4068"/>
                  <a:gd name="T4" fmla="*/ 0 w 3038"/>
                  <a:gd name="T5" fmla="*/ 0 h 4068"/>
                  <a:gd name="T6" fmla="*/ 0 w 3038"/>
                  <a:gd name="T7" fmla="*/ 0 h 4068"/>
                  <a:gd name="T8" fmla="*/ 0 w 3038"/>
                  <a:gd name="T9" fmla="*/ 0 h 4068"/>
                  <a:gd name="T10" fmla="*/ 0 w 3038"/>
                  <a:gd name="T11" fmla="*/ 0 h 4068"/>
                  <a:gd name="T12" fmla="*/ 0 w 3038"/>
                  <a:gd name="T13" fmla="*/ 0 h 4068"/>
                  <a:gd name="T14" fmla="*/ 0 w 3038"/>
                  <a:gd name="T15" fmla="*/ 0 h 4068"/>
                  <a:gd name="T16" fmla="*/ 0 w 3038"/>
                  <a:gd name="T17" fmla="*/ 0 h 4068"/>
                  <a:gd name="T18" fmla="*/ 0 w 3038"/>
                  <a:gd name="T19" fmla="*/ 0 h 4068"/>
                  <a:gd name="T20" fmla="*/ 0 w 3038"/>
                  <a:gd name="T21" fmla="*/ 0 h 4068"/>
                  <a:gd name="T22" fmla="*/ 0 w 3038"/>
                  <a:gd name="T23" fmla="*/ 0 h 4068"/>
                  <a:gd name="T24" fmla="*/ 0 w 3038"/>
                  <a:gd name="T25" fmla="*/ 0 h 4068"/>
                  <a:gd name="T26" fmla="*/ 0 w 3038"/>
                  <a:gd name="T27" fmla="*/ 0 h 4068"/>
                  <a:gd name="T28" fmla="*/ 0 w 3038"/>
                  <a:gd name="T29" fmla="*/ 0 h 4068"/>
                  <a:gd name="T30" fmla="*/ 0 w 3038"/>
                  <a:gd name="T31" fmla="*/ 0 h 4068"/>
                  <a:gd name="T32" fmla="*/ 0 w 3038"/>
                  <a:gd name="T33" fmla="*/ 0 h 4068"/>
                  <a:gd name="T34" fmla="*/ 0 w 3038"/>
                  <a:gd name="T35" fmla="*/ 0 h 4068"/>
                  <a:gd name="T36" fmla="*/ 0 w 3038"/>
                  <a:gd name="T37" fmla="*/ 0 h 4068"/>
                  <a:gd name="T38" fmla="*/ 0 w 3038"/>
                  <a:gd name="T39" fmla="*/ 0 h 4068"/>
                  <a:gd name="T40" fmla="*/ 0 w 3038"/>
                  <a:gd name="T41" fmla="*/ 0 h 4068"/>
                  <a:gd name="T42" fmla="*/ 0 w 3038"/>
                  <a:gd name="T43" fmla="*/ 0 h 4068"/>
                  <a:gd name="T44" fmla="*/ 0 w 3038"/>
                  <a:gd name="T45" fmla="*/ 0 h 4068"/>
                  <a:gd name="T46" fmla="*/ 0 w 3038"/>
                  <a:gd name="T47" fmla="*/ 0 h 4068"/>
                  <a:gd name="T48" fmla="*/ 0 w 3038"/>
                  <a:gd name="T49" fmla="*/ 0 h 4068"/>
                  <a:gd name="T50" fmla="*/ 0 w 3038"/>
                  <a:gd name="T51" fmla="*/ 0 h 4068"/>
                  <a:gd name="T52" fmla="*/ 0 w 3038"/>
                  <a:gd name="T53" fmla="*/ 0 h 4068"/>
                  <a:gd name="T54" fmla="*/ 0 w 3038"/>
                  <a:gd name="T55" fmla="*/ 0 h 4068"/>
                  <a:gd name="T56" fmla="*/ 0 w 3038"/>
                  <a:gd name="T57" fmla="*/ 0 h 4068"/>
                  <a:gd name="T58" fmla="*/ 0 w 3038"/>
                  <a:gd name="T59" fmla="*/ 0 h 4068"/>
                  <a:gd name="T60" fmla="*/ 0 w 3038"/>
                  <a:gd name="T61" fmla="*/ 0 h 4068"/>
                  <a:gd name="T62" fmla="*/ 0 w 3038"/>
                  <a:gd name="T63" fmla="*/ 0 h 4068"/>
                  <a:gd name="T64" fmla="*/ 0 w 3038"/>
                  <a:gd name="T65" fmla="*/ 0 h 4068"/>
                  <a:gd name="T66" fmla="*/ 0 w 3038"/>
                  <a:gd name="T67" fmla="*/ 0 h 4068"/>
                  <a:gd name="T68" fmla="*/ 0 w 3038"/>
                  <a:gd name="T69" fmla="*/ 0 h 4068"/>
                  <a:gd name="T70" fmla="*/ 0 w 3038"/>
                  <a:gd name="T71" fmla="*/ 0 h 4068"/>
                  <a:gd name="T72" fmla="*/ 0 w 3038"/>
                  <a:gd name="T73" fmla="*/ 0 h 4068"/>
                  <a:gd name="T74" fmla="*/ 0 w 3038"/>
                  <a:gd name="T75" fmla="*/ 0 h 4068"/>
                  <a:gd name="T76" fmla="*/ 0 w 3038"/>
                  <a:gd name="T77" fmla="*/ 0 h 4068"/>
                  <a:gd name="T78" fmla="*/ 0 w 3038"/>
                  <a:gd name="T79" fmla="*/ 0 h 4068"/>
                  <a:gd name="T80" fmla="*/ 0 w 3038"/>
                  <a:gd name="T81" fmla="*/ 0 h 4068"/>
                  <a:gd name="T82" fmla="*/ 0 w 3038"/>
                  <a:gd name="T83" fmla="*/ 0 h 4068"/>
                  <a:gd name="T84" fmla="*/ 0 w 3038"/>
                  <a:gd name="T85" fmla="*/ 0 h 40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38"/>
                  <a:gd name="T130" fmla="*/ 0 h 4068"/>
                  <a:gd name="T131" fmla="*/ 3038 w 3038"/>
                  <a:gd name="T132" fmla="*/ 4068 h 40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38" h="4068">
                    <a:moveTo>
                      <a:pt x="656" y="619"/>
                    </a:moveTo>
                    <a:lnTo>
                      <a:pt x="844" y="497"/>
                    </a:lnTo>
                    <a:lnTo>
                      <a:pt x="1035" y="378"/>
                    </a:lnTo>
                    <a:lnTo>
                      <a:pt x="1222" y="266"/>
                    </a:lnTo>
                    <a:lnTo>
                      <a:pt x="1401" y="166"/>
                    </a:lnTo>
                    <a:lnTo>
                      <a:pt x="1565" y="83"/>
                    </a:lnTo>
                    <a:lnTo>
                      <a:pt x="1712" y="26"/>
                    </a:lnTo>
                    <a:lnTo>
                      <a:pt x="1836" y="0"/>
                    </a:lnTo>
                    <a:lnTo>
                      <a:pt x="1933" y="10"/>
                    </a:lnTo>
                    <a:lnTo>
                      <a:pt x="2021" y="45"/>
                    </a:lnTo>
                    <a:lnTo>
                      <a:pt x="2125" y="89"/>
                    </a:lnTo>
                    <a:lnTo>
                      <a:pt x="2236" y="139"/>
                    </a:lnTo>
                    <a:lnTo>
                      <a:pt x="2351" y="191"/>
                    </a:lnTo>
                    <a:lnTo>
                      <a:pt x="2459" y="243"/>
                    </a:lnTo>
                    <a:lnTo>
                      <a:pt x="2558" y="293"/>
                    </a:lnTo>
                    <a:lnTo>
                      <a:pt x="2638" y="337"/>
                    </a:lnTo>
                    <a:lnTo>
                      <a:pt x="2695" y="373"/>
                    </a:lnTo>
                    <a:lnTo>
                      <a:pt x="2737" y="410"/>
                    </a:lnTo>
                    <a:lnTo>
                      <a:pt x="2778" y="462"/>
                    </a:lnTo>
                    <a:lnTo>
                      <a:pt x="2818" y="525"/>
                    </a:lnTo>
                    <a:lnTo>
                      <a:pt x="2855" y="598"/>
                    </a:lnTo>
                    <a:lnTo>
                      <a:pt x="2887" y="678"/>
                    </a:lnTo>
                    <a:lnTo>
                      <a:pt x="2915" y="764"/>
                    </a:lnTo>
                    <a:lnTo>
                      <a:pt x="2936" y="853"/>
                    </a:lnTo>
                    <a:lnTo>
                      <a:pt x="2952" y="943"/>
                    </a:lnTo>
                    <a:lnTo>
                      <a:pt x="2964" y="1033"/>
                    </a:lnTo>
                    <a:lnTo>
                      <a:pt x="2980" y="1128"/>
                    </a:lnTo>
                    <a:lnTo>
                      <a:pt x="2997" y="1224"/>
                    </a:lnTo>
                    <a:lnTo>
                      <a:pt x="3014" y="1321"/>
                    </a:lnTo>
                    <a:lnTo>
                      <a:pt x="3027" y="1414"/>
                    </a:lnTo>
                    <a:lnTo>
                      <a:pt x="3036" y="1506"/>
                    </a:lnTo>
                    <a:lnTo>
                      <a:pt x="3038" y="1591"/>
                    </a:lnTo>
                    <a:lnTo>
                      <a:pt x="3034" y="1670"/>
                    </a:lnTo>
                    <a:lnTo>
                      <a:pt x="3017" y="1761"/>
                    </a:lnTo>
                    <a:lnTo>
                      <a:pt x="2994" y="1883"/>
                    </a:lnTo>
                    <a:lnTo>
                      <a:pt x="2963" y="2024"/>
                    </a:lnTo>
                    <a:lnTo>
                      <a:pt x="2930" y="2173"/>
                    </a:lnTo>
                    <a:lnTo>
                      <a:pt x="2893" y="2317"/>
                    </a:lnTo>
                    <a:lnTo>
                      <a:pt x="2855" y="2449"/>
                    </a:lnTo>
                    <a:lnTo>
                      <a:pt x="2818" y="2555"/>
                    </a:lnTo>
                    <a:lnTo>
                      <a:pt x="2785" y="2627"/>
                    </a:lnTo>
                    <a:lnTo>
                      <a:pt x="2755" y="2677"/>
                    </a:lnTo>
                    <a:lnTo>
                      <a:pt x="2734" y="2729"/>
                    </a:lnTo>
                    <a:lnTo>
                      <a:pt x="2714" y="2783"/>
                    </a:lnTo>
                    <a:lnTo>
                      <a:pt x="2695" y="2838"/>
                    </a:lnTo>
                    <a:lnTo>
                      <a:pt x="2670" y="2891"/>
                    </a:lnTo>
                    <a:lnTo>
                      <a:pt x="2639" y="2946"/>
                    </a:lnTo>
                    <a:lnTo>
                      <a:pt x="2597" y="2999"/>
                    </a:lnTo>
                    <a:lnTo>
                      <a:pt x="2543" y="3050"/>
                    </a:lnTo>
                    <a:lnTo>
                      <a:pt x="2471" y="3096"/>
                    </a:lnTo>
                    <a:lnTo>
                      <a:pt x="2389" y="3142"/>
                    </a:lnTo>
                    <a:lnTo>
                      <a:pt x="2302" y="3185"/>
                    </a:lnTo>
                    <a:lnTo>
                      <a:pt x="2215" y="3229"/>
                    </a:lnTo>
                    <a:lnTo>
                      <a:pt x="2128" y="3271"/>
                    </a:lnTo>
                    <a:lnTo>
                      <a:pt x="2050" y="3317"/>
                    </a:lnTo>
                    <a:lnTo>
                      <a:pt x="1982" y="3366"/>
                    </a:lnTo>
                    <a:lnTo>
                      <a:pt x="1930" y="3418"/>
                    </a:lnTo>
                    <a:lnTo>
                      <a:pt x="1879" y="3478"/>
                    </a:lnTo>
                    <a:lnTo>
                      <a:pt x="1818" y="3547"/>
                    </a:lnTo>
                    <a:lnTo>
                      <a:pt x="1748" y="3624"/>
                    </a:lnTo>
                    <a:lnTo>
                      <a:pt x="1674" y="3704"/>
                    </a:lnTo>
                    <a:lnTo>
                      <a:pt x="1598" y="3784"/>
                    </a:lnTo>
                    <a:lnTo>
                      <a:pt x="1525" y="3863"/>
                    </a:lnTo>
                    <a:lnTo>
                      <a:pt x="1456" y="3937"/>
                    </a:lnTo>
                    <a:lnTo>
                      <a:pt x="1398" y="4002"/>
                    </a:lnTo>
                    <a:lnTo>
                      <a:pt x="1350" y="4046"/>
                    </a:lnTo>
                    <a:lnTo>
                      <a:pt x="1316" y="4066"/>
                    </a:lnTo>
                    <a:lnTo>
                      <a:pt x="1286" y="4068"/>
                    </a:lnTo>
                    <a:lnTo>
                      <a:pt x="1259" y="4057"/>
                    </a:lnTo>
                    <a:lnTo>
                      <a:pt x="1226" y="4041"/>
                    </a:lnTo>
                    <a:lnTo>
                      <a:pt x="1186" y="4024"/>
                    </a:lnTo>
                    <a:lnTo>
                      <a:pt x="1131" y="4013"/>
                    </a:lnTo>
                    <a:lnTo>
                      <a:pt x="1057" y="4016"/>
                    </a:lnTo>
                    <a:lnTo>
                      <a:pt x="969" y="4017"/>
                    </a:lnTo>
                    <a:lnTo>
                      <a:pt x="882" y="4008"/>
                    </a:lnTo>
                    <a:lnTo>
                      <a:pt x="799" y="3988"/>
                    </a:lnTo>
                    <a:lnTo>
                      <a:pt x="723" y="3965"/>
                    </a:lnTo>
                    <a:lnTo>
                      <a:pt x="657" y="3940"/>
                    </a:lnTo>
                    <a:lnTo>
                      <a:pt x="606" y="3918"/>
                    </a:lnTo>
                    <a:lnTo>
                      <a:pt x="573" y="3901"/>
                    </a:lnTo>
                    <a:lnTo>
                      <a:pt x="562" y="3896"/>
                    </a:lnTo>
                    <a:lnTo>
                      <a:pt x="554" y="3892"/>
                    </a:lnTo>
                    <a:lnTo>
                      <a:pt x="533" y="3884"/>
                    </a:lnTo>
                    <a:lnTo>
                      <a:pt x="504" y="3870"/>
                    </a:lnTo>
                    <a:lnTo>
                      <a:pt x="472" y="3852"/>
                    </a:lnTo>
                    <a:lnTo>
                      <a:pt x="438" y="3829"/>
                    </a:lnTo>
                    <a:lnTo>
                      <a:pt x="409" y="3803"/>
                    </a:lnTo>
                    <a:lnTo>
                      <a:pt x="389" y="3774"/>
                    </a:lnTo>
                    <a:lnTo>
                      <a:pt x="382" y="3741"/>
                    </a:lnTo>
                    <a:lnTo>
                      <a:pt x="380" y="3706"/>
                    </a:lnTo>
                    <a:lnTo>
                      <a:pt x="376" y="3676"/>
                    </a:lnTo>
                    <a:lnTo>
                      <a:pt x="371" y="3645"/>
                    </a:lnTo>
                    <a:lnTo>
                      <a:pt x="365" y="3618"/>
                    </a:lnTo>
                    <a:lnTo>
                      <a:pt x="357" y="3590"/>
                    </a:lnTo>
                    <a:lnTo>
                      <a:pt x="349" y="3561"/>
                    </a:lnTo>
                    <a:lnTo>
                      <a:pt x="342" y="3533"/>
                    </a:lnTo>
                    <a:lnTo>
                      <a:pt x="338" y="3504"/>
                    </a:lnTo>
                    <a:lnTo>
                      <a:pt x="330" y="3468"/>
                    </a:lnTo>
                    <a:lnTo>
                      <a:pt x="322" y="3420"/>
                    </a:lnTo>
                    <a:lnTo>
                      <a:pt x="310" y="3359"/>
                    </a:lnTo>
                    <a:lnTo>
                      <a:pt x="299" y="3287"/>
                    </a:lnTo>
                    <a:lnTo>
                      <a:pt x="287" y="3199"/>
                    </a:lnTo>
                    <a:lnTo>
                      <a:pt x="274" y="3100"/>
                    </a:lnTo>
                    <a:lnTo>
                      <a:pt x="262" y="2986"/>
                    </a:lnTo>
                    <a:lnTo>
                      <a:pt x="251" y="2861"/>
                    </a:lnTo>
                    <a:lnTo>
                      <a:pt x="226" y="2735"/>
                    </a:lnTo>
                    <a:lnTo>
                      <a:pt x="183" y="2621"/>
                    </a:lnTo>
                    <a:lnTo>
                      <a:pt x="129" y="2515"/>
                    </a:lnTo>
                    <a:lnTo>
                      <a:pt x="74" y="2413"/>
                    </a:lnTo>
                    <a:lnTo>
                      <a:pt x="28" y="2308"/>
                    </a:lnTo>
                    <a:lnTo>
                      <a:pt x="0" y="2196"/>
                    </a:lnTo>
                    <a:lnTo>
                      <a:pt x="0" y="2073"/>
                    </a:lnTo>
                    <a:lnTo>
                      <a:pt x="38" y="1936"/>
                    </a:lnTo>
                    <a:lnTo>
                      <a:pt x="100" y="1791"/>
                    </a:lnTo>
                    <a:lnTo>
                      <a:pt x="170" y="1655"/>
                    </a:lnTo>
                    <a:lnTo>
                      <a:pt x="242" y="1529"/>
                    </a:lnTo>
                    <a:lnTo>
                      <a:pt x="317" y="1413"/>
                    </a:lnTo>
                    <a:lnTo>
                      <a:pt x="389" y="1306"/>
                    </a:lnTo>
                    <a:lnTo>
                      <a:pt x="456" y="1210"/>
                    </a:lnTo>
                    <a:lnTo>
                      <a:pt x="516" y="1125"/>
                    </a:lnTo>
                    <a:lnTo>
                      <a:pt x="566" y="1050"/>
                    </a:lnTo>
                    <a:lnTo>
                      <a:pt x="601" y="978"/>
                    </a:lnTo>
                    <a:lnTo>
                      <a:pt x="627" y="904"/>
                    </a:lnTo>
                    <a:lnTo>
                      <a:pt x="643" y="832"/>
                    </a:lnTo>
                    <a:lnTo>
                      <a:pt x="654" y="765"/>
                    </a:lnTo>
                    <a:lnTo>
                      <a:pt x="657" y="705"/>
                    </a:lnTo>
                    <a:lnTo>
                      <a:pt x="657" y="660"/>
                    </a:lnTo>
                    <a:lnTo>
                      <a:pt x="656" y="630"/>
                    </a:lnTo>
                    <a:lnTo>
                      <a:pt x="656" y="619"/>
                    </a:lnTo>
                    <a:close/>
                  </a:path>
                </a:pathLst>
              </a:custGeom>
              <a:solidFill>
                <a:srgbClr val="FFCCB8"/>
              </a:solidFill>
              <a:ln w="9525">
                <a:noFill/>
                <a:round/>
                <a:headEnd/>
                <a:tailEnd/>
              </a:ln>
            </p:spPr>
            <p:txBody>
              <a:bodyPr/>
              <a:lstStyle/>
              <a:p>
                <a:endParaRPr lang="tr-TR"/>
              </a:p>
            </p:txBody>
          </p:sp>
          <p:sp>
            <p:nvSpPr>
              <p:cNvPr id="60444" name="Freeform 195"/>
              <p:cNvSpPr>
                <a:spLocks/>
              </p:cNvSpPr>
              <p:nvPr/>
            </p:nvSpPr>
            <p:spPr bwMode="auto">
              <a:xfrm rot="-2509385">
                <a:off x="2608" y="1363"/>
                <a:ext cx="254" cy="339"/>
              </a:xfrm>
              <a:custGeom>
                <a:avLst/>
                <a:gdLst>
                  <a:gd name="T0" fmla="*/ 0 w 2998"/>
                  <a:gd name="T1" fmla="*/ 0 h 3984"/>
                  <a:gd name="T2" fmla="*/ 0 w 2998"/>
                  <a:gd name="T3" fmla="*/ 0 h 3984"/>
                  <a:gd name="T4" fmla="*/ 0 w 2998"/>
                  <a:gd name="T5" fmla="*/ 0 h 3984"/>
                  <a:gd name="T6" fmla="*/ 0 w 2998"/>
                  <a:gd name="T7" fmla="*/ 0 h 3984"/>
                  <a:gd name="T8" fmla="*/ 0 w 2998"/>
                  <a:gd name="T9" fmla="*/ 0 h 3984"/>
                  <a:gd name="T10" fmla="*/ 0 w 2998"/>
                  <a:gd name="T11" fmla="*/ 0 h 3984"/>
                  <a:gd name="T12" fmla="*/ 0 w 2998"/>
                  <a:gd name="T13" fmla="*/ 0 h 3984"/>
                  <a:gd name="T14" fmla="*/ 0 w 2998"/>
                  <a:gd name="T15" fmla="*/ 0 h 3984"/>
                  <a:gd name="T16" fmla="*/ 0 w 2998"/>
                  <a:gd name="T17" fmla="*/ 0 h 3984"/>
                  <a:gd name="T18" fmla="*/ 0 w 2998"/>
                  <a:gd name="T19" fmla="*/ 0 h 3984"/>
                  <a:gd name="T20" fmla="*/ 0 w 2998"/>
                  <a:gd name="T21" fmla="*/ 0 h 3984"/>
                  <a:gd name="T22" fmla="*/ 0 w 2998"/>
                  <a:gd name="T23" fmla="*/ 0 h 3984"/>
                  <a:gd name="T24" fmla="*/ 0 w 2998"/>
                  <a:gd name="T25" fmla="*/ 0 h 3984"/>
                  <a:gd name="T26" fmla="*/ 0 w 2998"/>
                  <a:gd name="T27" fmla="*/ 0 h 3984"/>
                  <a:gd name="T28" fmla="*/ 0 w 2998"/>
                  <a:gd name="T29" fmla="*/ 0 h 3984"/>
                  <a:gd name="T30" fmla="*/ 0 w 2998"/>
                  <a:gd name="T31" fmla="*/ 0 h 3984"/>
                  <a:gd name="T32" fmla="*/ 0 w 2998"/>
                  <a:gd name="T33" fmla="*/ 0 h 3984"/>
                  <a:gd name="T34" fmla="*/ 0 w 2998"/>
                  <a:gd name="T35" fmla="*/ 0 h 3984"/>
                  <a:gd name="T36" fmla="*/ 0 w 2998"/>
                  <a:gd name="T37" fmla="*/ 0 h 3984"/>
                  <a:gd name="T38" fmla="*/ 0 w 2998"/>
                  <a:gd name="T39" fmla="*/ 0 h 3984"/>
                  <a:gd name="T40" fmla="*/ 0 w 2998"/>
                  <a:gd name="T41" fmla="*/ 0 h 3984"/>
                  <a:gd name="T42" fmla="*/ 0 w 2998"/>
                  <a:gd name="T43" fmla="*/ 0 h 3984"/>
                  <a:gd name="T44" fmla="*/ 0 w 2998"/>
                  <a:gd name="T45" fmla="*/ 0 h 3984"/>
                  <a:gd name="T46" fmla="*/ 0 w 2998"/>
                  <a:gd name="T47" fmla="*/ 0 h 3984"/>
                  <a:gd name="T48" fmla="*/ 0 w 2998"/>
                  <a:gd name="T49" fmla="*/ 0 h 3984"/>
                  <a:gd name="T50" fmla="*/ 0 w 2998"/>
                  <a:gd name="T51" fmla="*/ 0 h 3984"/>
                  <a:gd name="T52" fmla="*/ 0 w 2998"/>
                  <a:gd name="T53" fmla="*/ 0 h 3984"/>
                  <a:gd name="T54" fmla="*/ 0 w 2998"/>
                  <a:gd name="T55" fmla="*/ 0 h 3984"/>
                  <a:gd name="T56" fmla="*/ 0 w 2998"/>
                  <a:gd name="T57" fmla="*/ 0 h 3984"/>
                  <a:gd name="T58" fmla="*/ 0 w 2998"/>
                  <a:gd name="T59" fmla="*/ 0 h 3984"/>
                  <a:gd name="T60" fmla="*/ 0 w 2998"/>
                  <a:gd name="T61" fmla="*/ 0 h 3984"/>
                  <a:gd name="T62" fmla="*/ 0 w 2998"/>
                  <a:gd name="T63" fmla="*/ 0 h 3984"/>
                  <a:gd name="T64" fmla="*/ 0 w 2998"/>
                  <a:gd name="T65" fmla="*/ 0 h 3984"/>
                  <a:gd name="T66" fmla="*/ 0 w 2998"/>
                  <a:gd name="T67" fmla="*/ 0 h 3984"/>
                  <a:gd name="T68" fmla="*/ 0 w 2998"/>
                  <a:gd name="T69" fmla="*/ 0 h 3984"/>
                  <a:gd name="T70" fmla="*/ 0 w 2998"/>
                  <a:gd name="T71" fmla="*/ 0 h 3984"/>
                  <a:gd name="T72" fmla="*/ 0 w 2998"/>
                  <a:gd name="T73" fmla="*/ 0 h 3984"/>
                  <a:gd name="T74" fmla="*/ 0 w 2998"/>
                  <a:gd name="T75" fmla="*/ 0 h 3984"/>
                  <a:gd name="T76" fmla="*/ 0 w 2998"/>
                  <a:gd name="T77" fmla="*/ 0 h 3984"/>
                  <a:gd name="T78" fmla="*/ 0 w 2998"/>
                  <a:gd name="T79" fmla="*/ 0 h 3984"/>
                  <a:gd name="T80" fmla="*/ 0 w 2998"/>
                  <a:gd name="T81" fmla="*/ 0 h 3984"/>
                  <a:gd name="T82" fmla="*/ 0 w 2998"/>
                  <a:gd name="T83" fmla="*/ 0 h 3984"/>
                  <a:gd name="T84" fmla="*/ 0 w 2998"/>
                  <a:gd name="T85" fmla="*/ 0 h 3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98"/>
                  <a:gd name="T130" fmla="*/ 0 h 3984"/>
                  <a:gd name="T131" fmla="*/ 2998 w 2998"/>
                  <a:gd name="T132" fmla="*/ 3984 h 3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98" h="3984">
                    <a:moveTo>
                      <a:pt x="659" y="644"/>
                    </a:moveTo>
                    <a:lnTo>
                      <a:pt x="847" y="522"/>
                    </a:lnTo>
                    <a:lnTo>
                      <a:pt x="1038" y="400"/>
                    </a:lnTo>
                    <a:lnTo>
                      <a:pt x="1223" y="282"/>
                    </a:lnTo>
                    <a:lnTo>
                      <a:pt x="1401" y="178"/>
                    </a:lnTo>
                    <a:lnTo>
                      <a:pt x="1564" y="92"/>
                    </a:lnTo>
                    <a:lnTo>
                      <a:pt x="1710" y="31"/>
                    </a:lnTo>
                    <a:lnTo>
                      <a:pt x="1833" y="0"/>
                    </a:lnTo>
                    <a:lnTo>
                      <a:pt x="1929" y="10"/>
                    </a:lnTo>
                    <a:lnTo>
                      <a:pt x="2018" y="45"/>
                    </a:lnTo>
                    <a:lnTo>
                      <a:pt x="2120" y="88"/>
                    </a:lnTo>
                    <a:lnTo>
                      <a:pt x="2229" y="136"/>
                    </a:lnTo>
                    <a:lnTo>
                      <a:pt x="2342" y="188"/>
                    </a:lnTo>
                    <a:lnTo>
                      <a:pt x="2447" y="239"/>
                    </a:lnTo>
                    <a:lnTo>
                      <a:pt x="2543" y="287"/>
                    </a:lnTo>
                    <a:lnTo>
                      <a:pt x="2621" y="331"/>
                    </a:lnTo>
                    <a:lnTo>
                      <a:pt x="2679" y="366"/>
                    </a:lnTo>
                    <a:lnTo>
                      <a:pt x="2720" y="403"/>
                    </a:lnTo>
                    <a:lnTo>
                      <a:pt x="2761" y="454"/>
                    </a:lnTo>
                    <a:lnTo>
                      <a:pt x="2797" y="516"/>
                    </a:lnTo>
                    <a:lnTo>
                      <a:pt x="2833" y="587"/>
                    </a:lnTo>
                    <a:lnTo>
                      <a:pt x="2862" y="665"/>
                    </a:lnTo>
                    <a:lnTo>
                      <a:pt x="2887" y="750"/>
                    </a:lnTo>
                    <a:lnTo>
                      <a:pt x="2908" y="838"/>
                    </a:lnTo>
                    <a:lnTo>
                      <a:pt x="2922" y="929"/>
                    </a:lnTo>
                    <a:lnTo>
                      <a:pt x="2934" y="1018"/>
                    </a:lnTo>
                    <a:lnTo>
                      <a:pt x="2948" y="1112"/>
                    </a:lnTo>
                    <a:lnTo>
                      <a:pt x="2963" y="1205"/>
                    </a:lnTo>
                    <a:lnTo>
                      <a:pt x="2979" y="1300"/>
                    </a:lnTo>
                    <a:lnTo>
                      <a:pt x="2989" y="1391"/>
                    </a:lnTo>
                    <a:lnTo>
                      <a:pt x="2997" y="1480"/>
                    </a:lnTo>
                    <a:lnTo>
                      <a:pt x="2998" y="1564"/>
                    </a:lnTo>
                    <a:lnTo>
                      <a:pt x="2993" y="1642"/>
                    </a:lnTo>
                    <a:lnTo>
                      <a:pt x="2976" y="1733"/>
                    </a:lnTo>
                    <a:lnTo>
                      <a:pt x="2953" y="1855"/>
                    </a:lnTo>
                    <a:lnTo>
                      <a:pt x="2922" y="1994"/>
                    </a:lnTo>
                    <a:lnTo>
                      <a:pt x="2889" y="2142"/>
                    </a:lnTo>
                    <a:lnTo>
                      <a:pt x="2852" y="2285"/>
                    </a:lnTo>
                    <a:lnTo>
                      <a:pt x="2814" y="2417"/>
                    </a:lnTo>
                    <a:lnTo>
                      <a:pt x="2777" y="2522"/>
                    </a:lnTo>
                    <a:lnTo>
                      <a:pt x="2744" y="2593"/>
                    </a:lnTo>
                    <a:lnTo>
                      <a:pt x="2716" y="2642"/>
                    </a:lnTo>
                    <a:lnTo>
                      <a:pt x="2694" y="2692"/>
                    </a:lnTo>
                    <a:lnTo>
                      <a:pt x="2676" y="2740"/>
                    </a:lnTo>
                    <a:lnTo>
                      <a:pt x="2658" y="2791"/>
                    </a:lnTo>
                    <a:lnTo>
                      <a:pt x="2634" y="2840"/>
                    </a:lnTo>
                    <a:lnTo>
                      <a:pt x="2604" y="2890"/>
                    </a:lnTo>
                    <a:lnTo>
                      <a:pt x="2562" y="2939"/>
                    </a:lnTo>
                    <a:lnTo>
                      <a:pt x="2508" y="2990"/>
                    </a:lnTo>
                    <a:lnTo>
                      <a:pt x="2436" y="3036"/>
                    </a:lnTo>
                    <a:lnTo>
                      <a:pt x="2357" y="3080"/>
                    </a:lnTo>
                    <a:lnTo>
                      <a:pt x="2271" y="3121"/>
                    </a:lnTo>
                    <a:lnTo>
                      <a:pt x="2186" y="3163"/>
                    </a:lnTo>
                    <a:lnTo>
                      <a:pt x="2101" y="3203"/>
                    </a:lnTo>
                    <a:lnTo>
                      <a:pt x="2025" y="3247"/>
                    </a:lnTo>
                    <a:lnTo>
                      <a:pt x="1959" y="3294"/>
                    </a:lnTo>
                    <a:lnTo>
                      <a:pt x="1908" y="3346"/>
                    </a:lnTo>
                    <a:lnTo>
                      <a:pt x="1857" y="3405"/>
                    </a:lnTo>
                    <a:lnTo>
                      <a:pt x="1795" y="3475"/>
                    </a:lnTo>
                    <a:lnTo>
                      <a:pt x="1725" y="3551"/>
                    </a:lnTo>
                    <a:lnTo>
                      <a:pt x="1651" y="3631"/>
                    </a:lnTo>
                    <a:lnTo>
                      <a:pt x="1574" y="3711"/>
                    </a:lnTo>
                    <a:lnTo>
                      <a:pt x="1500" y="3789"/>
                    </a:lnTo>
                    <a:lnTo>
                      <a:pt x="1431" y="3862"/>
                    </a:lnTo>
                    <a:lnTo>
                      <a:pt x="1373" y="3928"/>
                    </a:lnTo>
                    <a:lnTo>
                      <a:pt x="1325" y="3970"/>
                    </a:lnTo>
                    <a:lnTo>
                      <a:pt x="1291" y="3984"/>
                    </a:lnTo>
                    <a:lnTo>
                      <a:pt x="1262" y="3979"/>
                    </a:lnTo>
                    <a:lnTo>
                      <a:pt x="1236" y="3960"/>
                    </a:lnTo>
                    <a:lnTo>
                      <a:pt x="1205" y="3934"/>
                    </a:lnTo>
                    <a:lnTo>
                      <a:pt x="1165" y="3911"/>
                    </a:lnTo>
                    <a:lnTo>
                      <a:pt x="1110" y="3894"/>
                    </a:lnTo>
                    <a:lnTo>
                      <a:pt x="1038" y="3895"/>
                    </a:lnTo>
                    <a:lnTo>
                      <a:pt x="950" y="3896"/>
                    </a:lnTo>
                    <a:lnTo>
                      <a:pt x="866" y="3885"/>
                    </a:lnTo>
                    <a:lnTo>
                      <a:pt x="785" y="3866"/>
                    </a:lnTo>
                    <a:lnTo>
                      <a:pt x="713" y="3841"/>
                    </a:lnTo>
                    <a:lnTo>
                      <a:pt x="650" y="3815"/>
                    </a:lnTo>
                    <a:lnTo>
                      <a:pt x="601" y="3792"/>
                    </a:lnTo>
                    <a:lnTo>
                      <a:pt x="569" y="3775"/>
                    </a:lnTo>
                    <a:lnTo>
                      <a:pt x="559" y="3769"/>
                    </a:lnTo>
                    <a:lnTo>
                      <a:pt x="552" y="3766"/>
                    </a:lnTo>
                    <a:lnTo>
                      <a:pt x="535" y="3760"/>
                    </a:lnTo>
                    <a:lnTo>
                      <a:pt x="512" y="3750"/>
                    </a:lnTo>
                    <a:lnTo>
                      <a:pt x="484" y="3737"/>
                    </a:lnTo>
                    <a:lnTo>
                      <a:pt x="456" y="3718"/>
                    </a:lnTo>
                    <a:lnTo>
                      <a:pt x="432" y="3696"/>
                    </a:lnTo>
                    <a:lnTo>
                      <a:pt x="415" y="3669"/>
                    </a:lnTo>
                    <a:lnTo>
                      <a:pt x="409" y="3637"/>
                    </a:lnTo>
                    <a:lnTo>
                      <a:pt x="407" y="3605"/>
                    </a:lnTo>
                    <a:lnTo>
                      <a:pt x="402" y="3577"/>
                    </a:lnTo>
                    <a:lnTo>
                      <a:pt x="396" y="3553"/>
                    </a:lnTo>
                    <a:lnTo>
                      <a:pt x="389" y="3533"/>
                    </a:lnTo>
                    <a:lnTo>
                      <a:pt x="380" y="3511"/>
                    </a:lnTo>
                    <a:lnTo>
                      <a:pt x="372" y="3490"/>
                    </a:lnTo>
                    <a:lnTo>
                      <a:pt x="365" y="3466"/>
                    </a:lnTo>
                    <a:lnTo>
                      <a:pt x="359" y="3439"/>
                    </a:lnTo>
                    <a:lnTo>
                      <a:pt x="350" y="3404"/>
                    </a:lnTo>
                    <a:lnTo>
                      <a:pt x="340" y="3360"/>
                    </a:lnTo>
                    <a:lnTo>
                      <a:pt x="325" y="3305"/>
                    </a:lnTo>
                    <a:lnTo>
                      <a:pt x="310" y="3239"/>
                    </a:lnTo>
                    <a:lnTo>
                      <a:pt x="293" y="3158"/>
                    </a:lnTo>
                    <a:lnTo>
                      <a:pt x="277" y="3064"/>
                    </a:lnTo>
                    <a:lnTo>
                      <a:pt x="263" y="2955"/>
                    </a:lnTo>
                    <a:lnTo>
                      <a:pt x="251" y="2831"/>
                    </a:lnTo>
                    <a:lnTo>
                      <a:pt x="226" y="2705"/>
                    </a:lnTo>
                    <a:lnTo>
                      <a:pt x="183" y="2591"/>
                    </a:lnTo>
                    <a:lnTo>
                      <a:pt x="129" y="2485"/>
                    </a:lnTo>
                    <a:lnTo>
                      <a:pt x="74" y="2383"/>
                    </a:lnTo>
                    <a:lnTo>
                      <a:pt x="28" y="2278"/>
                    </a:lnTo>
                    <a:lnTo>
                      <a:pt x="0" y="2166"/>
                    </a:lnTo>
                    <a:lnTo>
                      <a:pt x="0" y="2043"/>
                    </a:lnTo>
                    <a:lnTo>
                      <a:pt x="38" y="1906"/>
                    </a:lnTo>
                    <a:lnTo>
                      <a:pt x="100" y="1761"/>
                    </a:lnTo>
                    <a:lnTo>
                      <a:pt x="170" y="1625"/>
                    </a:lnTo>
                    <a:lnTo>
                      <a:pt x="242" y="1499"/>
                    </a:lnTo>
                    <a:lnTo>
                      <a:pt x="317" y="1383"/>
                    </a:lnTo>
                    <a:lnTo>
                      <a:pt x="389" y="1276"/>
                    </a:lnTo>
                    <a:lnTo>
                      <a:pt x="456" y="1180"/>
                    </a:lnTo>
                    <a:lnTo>
                      <a:pt x="516" y="1095"/>
                    </a:lnTo>
                    <a:lnTo>
                      <a:pt x="566" y="1020"/>
                    </a:lnTo>
                    <a:lnTo>
                      <a:pt x="601" y="950"/>
                    </a:lnTo>
                    <a:lnTo>
                      <a:pt x="627" y="884"/>
                    </a:lnTo>
                    <a:lnTo>
                      <a:pt x="644" y="819"/>
                    </a:lnTo>
                    <a:lnTo>
                      <a:pt x="655" y="763"/>
                    </a:lnTo>
                    <a:lnTo>
                      <a:pt x="659" y="713"/>
                    </a:lnTo>
                    <a:lnTo>
                      <a:pt x="660" y="676"/>
                    </a:lnTo>
                    <a:lnTo>
                      <a:pt x="659" y="652"/>
                    </a:lnTo>
                    <a:lnTo>
                      <a:pt x="659" y="644"/>
                    </a:lnTo>
                    <a:close/>
                  </a:path>
                </a:pathLst>
              </a:custGeom>
              <a:solidFill>
                <a:srgbClr val="FFD1B8"/>
              </a:solidFill>
              <a:ln w="9525">
                <a:noFill/>
                <a:round/>
                <a:headEnd/>
                <a:tailEnd/>
              </a:ln>
            </p:spPr>
            <p:txBody>
              <a:bodyPr/>
              <a:lstStyle/>
              <a:p>
                <a:endParaRPr lang="tr-TR"/>
              </a:p>
            </p:txBody>
          </p:sp>
          <p:sp>
            <p:nvSpPr>
              <p:cNvPr id="60445" name="Freeform 196"/>
              <p:cNvSpPr>
                <a:spLocks/>
              </p:cNvSpPr>
              <p:nvPr/>
            </p:nvSpPr>
            <p:spPr bwMode="auto">
              <a:xfrm rot="-2509385">
                <a:off x="2640" y="1371"/>
                <a:ext cx="200" cy="291"/>
              </a:xfrm>
              <a:custGeom>
                <a:avLst/>
                <a:gdLst>
                  <a:gd name="T0" fmla="*/ 0 w 2369"/>
                  <a:gd name="T1" fmla="*/ 0 h 3410"/>
                  <a:gd name="T2" fmla="*/ 0 w 2369"/>
                  <a:gd name="T3" fmla="*/ 0 h 3410"/>
                  <a:gd name="T4" fmla="*/ 0 w 2369"/>
                  <a:gd name="T5" fmla="*/ 0 h 3410"/>
                  <a:gd name="T6" fmla="*/ 0 w 2369"/>
                  <a:gd name="T7" fmla="*/ 0 h 3410"/>
                  <a:gd name="T8" fmla="*/ 0 w 2369"/>
                  <a:gd name="T9" fmla="*/ 0 h 3410"/>
                  <a:gd name="T10" fmla="*/ 0 w 2369"/>
                  <a:gd name="T11" fmla="*/ 0 h 3410"/>
                  <a:gd name="T12" fmla="*/ 0 w 2369"/>
                  <a:gd name="T13" fmla="*/ 0 h 3410"/>
                  <a:gd name="T14" fmla="*/ 0 w 2369"/>
                  <a:gd name="T15" fmla="*/ 0 h 3410"/>
                  <a:gd name="T16" fmla="*/ 0 w 2369"/>
                  <a:gd name="T17" fmla="*/ 0 h 3410"/>
                  <a:gd name="T18" fmla="*/ 0 w 2369"/>
                  <a:gd name="T19" fmla="*/ 0 h 3410"/>
                  <a:gd name="T20" fmla="*/ 0 w 2369"/>
                  <a:gd name="T21" fmla="*/ 0 h 3410"/>
                  <a:gd name="T22" fmla="*/ 0 w 2369"/>
                  <a:gd name="T23" fmla="*/ 0 h 3410"/>
                  <a:gd name="T24" fmla="*/ 0 w 2369"/>
                  <a:gd name="T25" fmla="*/ 0 h 3410"/>
                  <a:gd name="T26" fmla="*/ 0 w 2369"/>
                  <a:gd name="T27" fmla="*/ 0 h 3410"/>
                  <a:gd name="T28" fmla="*/ 0 w 2369"/>
                  <a:gd name="T29" fmla="*/ 0 h 3410"/>
                  <a:gd name="T30" fmla="*/ 0 w 2369"/>
                  <a:gd name="T31" fmla="*/ 0 h 3410"/>
                  <a:gd name="T32" fmla="*/ 0 w 2369"/>
                  <a:gd name="T33" fmla="*/ 0 h 3410"/>
                  <a:gd name="T34" fmla="*/ 0 w 2369"/>
                  <a:gd name="T35" fmla="*/ 0 h 3410"/>
                  <a:gd name="T36" fmla="*/ 0 w 2369"/>
                  <a:gd name="T37" fmla="*/ 0 h 3410"/>
                  <a:gd name="T38" fmla="*/ 0 w 2369"/>
                  <a:gd name="T39" fmla="*/ 0 h 3410"/>
                  <a:gd name="T40" fmla="*/ 0 w 2369"/>
                  <a:gd name="T41" fmla="*/ 0 h 3410"/>
                  <a:gd name="T42" fmla="*/ 0 w 2369"/>
                  <a:gd name="T43" fmla="*/ 0 h 3410"/>
                  <a:gd name="T44" fmla="*/ 0 w 2369"/>
                  <a:gd name="T45" fmla="*/ 0 h 3410"/>
                  <a:gd name="T46" fmla="*/ 0 w 2369"/>
                  <a:gd name="T47" fmla="*/ 0 h 3410"/>
                  <a:gd name="T48" fmla="*/ 0 w 2369"/>
                  <a:gd name="T49" fmla="*/ 0 h 3410"/>
                  <a:gd name="T50" fmla="*/ 0 w 2369"/>
                  <a:gd name="T51" fmla="*/ 0 h 3410"/>
                  <a:gd name="T52" fmla="*/ 0 w 2369"/>
                  <a:gd name="T53" fmla="*/ 0 h 3410"/>
                  <a:gd name="T54" fmla="*/ 0 w 2369"/>
                  <a:gd name="T55" fmla="*/ 0 h 3410"/>
                  <a:gd name="T56" fmla="*/ 0 w 2369"/>
                  <a:gd name="T57" fmla="*/ 0 h 3410"/>
                  <a:gd name="T58" fmla="*/ 0 w 2369"/>
                  <a:gd name="T59" fmla="*/ 0 h 3410"/>
                  <a:gd name="T60" fmla="*/ 0 w 2369"/>
                  <a:gd name="T61" fmla="*/ 0 h 3410"/>
                  <a:gd name="T62" fmla="*/ 0 w 2369"/>
                  <a:gd name="T63" fmla="*/ 0 h 3410"/>
                  <a:gd name="T64" fmla="*/ 0 w 2369"/>
                  <a:gd name="T65" fmla="*/ 0 h 3410"/>
                  <a:gd name="T66" fmla="*/ 0 w 2369"/>
                  <a:gd name="T67" fmla="*/ 0 h 3410"/>
                  <a:gd name="T68" fmla="*/ 0 w 2369"/>
                  <a:gd name="T69" fmla="*/ 0 h 3410"/>
                  <a:gd name="T70" fmla="*/ 0 w 2369"/>
                  <a:gd name="T71" fmla="*/ 0 h 3410"/>
                  <a:gd name="T72" fmla="*/ 0 w 2369"/>
                  <a:gd name="T73" fmla="*/ 0 h 3410"/>
                  <a:gd name="T74" fmla="*/ 0 w 2369"/>
                  <a:gd name="T75" fmla="*/ 0 h 3410"/>
                  <a:gd name="T76" fmla="*/ 0 w 2369"/>
                  <a:gd name="T77" fmla="*/ 0 h 3410"/>
                  <a:gd name="T78" fmla="*/ 0 w 2369"/>
                  <a:gd name="T79" fmla="*/ 0 h 3410"/>
                  <a:gd name="T80" fmla="*/ 0 w 2369"/>
                  <a:gd name="T81" fmla="*/ 0 h 3410"/>
                  <a:gd name="T82" fmla="*/ 0 w 2369"/>
                  <a:gd name="T83" fmla="*/ 0 h 3410"/>
                  <a:gd name="T84" fmla="*/ 0 w 2369"/>
                  <a:gd name="T85" fmla="*/ 0 h 3410"/>
                  <a:gd name="T86" fmla="*/ 0 w 2369"/>
                  <a:gd name="T87" fmla="*/ 0 h 3410"/>
                  <a:gd name="T88" fmla="*/ 0 w 2369"/>
                  <a:gd name="T89" fmla="*/ 0 h 3410"/>
                  <a:gd name="T90" fmla="*/ 0 w 2369"/>
                  <a:gd name="T91" fmla="*/ 0 h 3410"/>
                  <a:gd name="T92" fmla="*/ 0 w 2369"/>
                  <a:gd name="T93" fmla="*/ 0 h 3410"/>
                  <a:gd name="T94" fmla="*/ 0 w 2369"/>
                  <a:gd name="T95" fmla="*/ 0 h 34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69"/>
                  <a:gd name="T145" fmla="*/ 0 h 3410"/>
                  <a:gd name="T146" fmla="*/ 2369 w 2369"/>
                  <a:gd name="T147" fmla="*/ 3410 h 34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69" h="3410">
                    <a:moveTo>
                      <a:pt x="954" y="1636"/>
                    </a:moveTo>
                    <a:lnTo>
                      <a:pt x="812" y="1551"/>
                    </a:lnTo>
                    <a:lnTo>
                      <a:pt x="693" y="1483"/>
                    </a:lnTo>
                    <a:lnTo>
                      <a:pt x="593" y="1424"/>
                    </a:lnTo>
                    <a:lnTo>
                      <a:pt x="513" y="1372"/>
                    </a:lnTo>
                    <a:lnTo>
                      <a:pt x="450" y="1322"/>
                    </a:lnTo>
                    <a:lnTo>
                      <a:pt x="404" y="1270"/>
                    </a:lnTo>
                    <a:lnTo>
                      <a:pt x="373" y="1210"/>
                    </a:lnTo>
                    <a:lnTo>
                      <a:pt x="356" y="1140"/>
                    </a:lnTo>
                    <a:lnTo>
                      <a:pt x="342" y="1061"/>
                    </a:lnTo>
                    <a:lnTo>
                      <a:pt x="332" y="985"/>
                    </a:lnTo>
                    <a:lnTo>
                      <a:pt x="324" y="911"/>
                    </a:lnTo>
                    <a:lnTo>
                      <a:pt x="321" y="840"/>
                    </a:lnTo>
                    <a:lnTo>
                      <a:pt x="323" y="773"/>
                    </a:lnTo>
                    <a:lnTo>
                      <a:pt x="332" y="713"/>
                    </a:lnTo>
                    <a:lnTo>
                      <a:pt x="349" y="660"/>
                    </a:lnTo>
                    <a:lnTo>
                      <a:pt x="377" y="615"/>
                    </a:lnTo>
                    <a:lnTo>
                      <a:pt x="424" y="564"/>
                    </a:lnTo>
                    <a:lnTo>
                      <a:pt x="496" y="499"/>
                    </a:lnTo>
                    <a:lnTo>
                      <a:pt x="586" y="424"/>
                    </a:lnTo>
                    <a:lnTo>
                      <a:pt x="683" y="347"/>
                    </a:lnTo>
                    <a:lnTo>
                      <a:pt x="777" y="273"/>
                    </a:lnTo>
                    <a:lnTo>
                      <a:pt x="862" y="210"/>
                    </a:lnTo>
                    <a:lnTo>
                      <a:pt x="927" y="163"/>
                    </a:lnTo>
                    <a:lnTo>
                      <a:pt x="966" y="139"/>
                    </a:lnTo>
                    <a:lnTo>
                      <a:pt x="995" y="124"/>
                    </a:lnTo>
                    <a:lnTo>
                      <a:pt x="1042" y="104"/>
                    </a:lnTo>
                    <a:lnTo>
                      <a:pt x="1101" y="81"/>
                    </a:lnTo>
                    <a:lnTo>
                      <a:pt x="1168" y="58"/>
                    </a:lnTo>
                    <a:lnTo>
                      <a:pt x="1236" y="35"/>
                    </a:lnTo>
                    <a:lnTo>
                      <a:pt x="1301" y="17"/>
                    </a:lnTo>
                    <a:lnTo>
                      <a:pt x="1359" y="4"/>
                    </a:lnTo>
                    <a:lnTo>
                      <a:pt x="1404" y="0"/>
                    </a:lnTo>
                    <a:lnTo>
                      <a:pt x="1454" y="6"/>
                    </a:lnTo>
                    <a:lnTo>
                      <a:pt x="1528" y="20"/>
                    </a:lnTo>
                    <a:lnTo>
                      <a:pt x="1618" y="43"/>
                    </a:lnTo>
                    <a:lnTo>
                      <a:pt x="1715" y="75"/>
                    </a:lnTo>
                    <a:lnTo>
                      <a:pt x="1813" y="110"/>
                    </a:lnTo>
                    <a:lnTo>
                      <a:pt x="1905" y="151"/>
                    </a:lnTo>
                    <a:lnTo>
                      <a:pt x="1981" y="194"/>
                    </a:lnTo>
                    <a:lnTo>
                      <a:pt x="2036" y="239"/>
                    </a:lnTo>
                    <a:lnTo>
                      <a:pt x="2080" y="286"/>
                    </a:lnTo>
                    <a:lnTo>
                      <a:pt x="2132" y="343"/>
                    </a:lnTo>
                    <a:lnTo>
                      <a:pt x="2187" y="411"/>
                    </a:lnTo>
                    <a:lnTo>
                      <a:pt x="2243" y="495"/>
                    </a:lnTo>
                    <a:lnTo>
                      <a:pt x="2290" y="595"/>
                    </a:lnTo>
                    <a:lnTo>
                      <a:pt x="2331" y="714"/>
                    </a:lnTo>
                    <a:lnTo>
                      <a:pt x="2358" y="855"/>
                    </a:lnTo>
                    <a:lnTo>
                      <a:pt x="2369" y="1021"/>
                    </a:lnTo>
                    <a:lnTo>
                      <a:pt x="2369" y="1196"/>
                    </a:lnTo>
                    <a:lnTo>
                      <a:pt x="2369" y="1365"/>
                    </a:lnTo>
                    <a:lnTo>
                      <a:pt x="2368" y="1527"/>
                    </a:lnTo>
                    <a:lnTo>
                      <a:pt x="2363" y="1682"/>
                    </a:lnTo>
                    <a:lnTo>
                      <a:pt x="2351" y="1826"/>
                    </a:lnTo>
                    <a:lnTo>
                      <a:pt x="2332" y="1961"/>
                    </a:lnTo>
                    <a:lnTo>
                      <a:pt x="2303" y="2086"/>
                    </a:lnTo>
                    <a:lnTo>
                      <a:pt x="2262" y="2201"/>
                    </a:lnTo>
                    <a:lnTo>
                      <a:pt x="2219" y="2300"/>
                    </a:lnTo>
                    <a:lnTo>
                      <a:pt x="2187" y="2385"/>
                    </a:lnTo>
                    <a:lnTo>
                      <a:pt x="2160" y="2459"/>
                    </a:lnTo>
                    <a:lnTo>
                      <a:pt x="2136" y="2523"/>
                    </a:lnTo>
                    <a:lnTo>
                      <a:pt x="2109" y="2577"/>
                    </a:lnTo>
                    <a:lnTo>
                      <a:pt x="2076" y="2629"/>
                    </a:lnTo>
                    <a:lnTo>
                      <a:pt x="2030" y="2677"/>
                    </a:lnTo>
                    <a:lnTo>
                      <a:pt x="1972" y="2726"/>
                    </a:lnTo>
                    <a:lnTo>
                      <a:pt x="1896" y="2773"/>
                    </a:lnTo>
                    <a:lnTo>
                      <a:pt x="1810" y="2822"/>
                    </a:lnTo>
                    <a:lnTo>
                      <a:pt x="1717" y="2871"/>
                    </a:lnTo>
                    <a:lnTo>
                      <a:pt x="1623" y="2919"/>
                    </a:lnTo>
                    <a:lnTo>
                      <a:pt x="1534" y="2963"/>
                    </a:lnTo>
                    <a:lnTo>
                      <a:pt x="1453" y="3007"/>
                    </a:lnTo>
                    <a:lnTo>
                      <a:pt x="1387" y="3046"/>
                    </a:lnTo>
                    <a:lnTo>
                      <a:pt x="1341" y="3083"/>
                    </a:lnTo>
                    <a:lnTo>
                      <a:pt x="1306" y="3122"/>
                    </a:lnTo>
                    <a:lnTo>
                      <a:pt x="1278" y="3170"/>
                    </a:lnTo>
                    <a:lnTo>
                      <a:pt x="1251" y="3224"/>
                    </a:lnTo>
                    <a:lnTo>
                      <a:pt x="1220" y="3280"/>
                    </a:lnTo>
                    <a:lnTo>
                      <a:pt x="1182" y="3329"/>
                    </a:lnTo>
                    <a:lnTo>
                      <a:pt x="1133" y="3371"/>
                    </a:lnTo>
                    <a:lnTo>
                      <a:pt x="1068" y="3399"/>
                    </a:lnTo>
                    <a:lnTo>
                      <a:pt x="987" y="3410"/>
                    </a:lnTo>
                    <a:lnTo>
                      <a:pt x="891" y="3404"/>
                    </a:lnTo>
                    <a:lnTo>
                      <a:pt x="793" y="3388"/>
                    </a:lnTo>
                    <a:lnTo>
                      <a:pt x="692" y="3363"/>
                    </a:lnTo>
                    <a:lnTo>
                      <a:pt x="594" y="3331"/>
                    </a:lnTo>
                    <a:lnTo>
                      <a:pt x="499" y="3291"/>
                    </a:lnTo>
                    <a:lnTo>
                      <a:pt x="409" y="3246"/>
                    </a:lnTo>
                    <a:lnTo>
                      <a:pt x="328" y="3196"/>
                    </a:lnTo>
                    <a:lnTo>
                      <a:pt x="259" y="3142"/>
                    </a:lnTo>
                    <a:lnTo>
                      <a:pt x="195" y="3089"/>
                    </a:lnTo>
                    <a:lnTo>
                      <a:pt x="140" y="3045"/>
                    </a:lnTo>
                    <a:lnTo>
                      <a:pt x="90" y="3003"/>
                    </a:lnTo>
                    <a:lnTo>
                      <a:pt x="51" y="2961"/>
                    </a:lnTo>
                    <a:lnTo>
                      <a:pt x="20" y="2913"/>
                    </a:lnTo>
                    <a:lnTo>
                      <a:pt x="3" y="2857"/>
                    </a:lnTo>
                    <a:lnTo>
                      <a:pt x="0" y="2789"/>
                    </a:lnTo>
                    <a:lnTo>
                      <a:pt x="12" y="2707"/>
                    </a:lnTo>
                    <a:lnTo>
                      <a:pt x="28" y="2627"/>
                    </a:lnTo>
                    <a:lnTo>
                      <a:pt x="43" y="2572"/>
                    </a:lnTo>
                    <a:lnTo>
                      <a:pt x="55" y="2536"/>
                    </a:lnTo>
                    <a:lnTo>
                      <a:pt x="69" y="2516"/>
                    </a:lnTo>
                    <a:lnTo>
                      <a:pt x="86" y="2504"/>
                    </a:lnTo>
                    <a:lnTo>
                      <a:pt x="109" y="2495"/>
                    </a:lnTo>
                    <a:lnTo>
                      <a:pt x="141" y="2485"/>
                    </a:lnTo>
                    <a:lnTo>
                      <a:pt x="184" y="2468"/>
                    </a:lnTo>
                    <a:lnTo>
                      <a:pt x="226" y="2443"/>
                    </a:lnTo>
                    <a:lnTo>
                      <a:pt x="258" y="2415"/>
                    </a:lnTo>
                    <a:lnTo>
                      <a:pt x="281" y="2384"/>
                    </a:lnTo>
                    <a:lnTo>
                      <a:pt x="295" y="2352"/>
                    </a:lnTo>
                    <a:lnTo>
                      <a:pt x="301" y="2319"/>
                    </a:lnTo>
                    <a:lnTo>
                      <a:pt x="300" y="2288"/>
                    </a:lnTo>
                    <a:lnTo>
                      <a:pt x="293" y="2258"/>
                    </a:lnTo>
                    <a:lnTo>
                      <a:pt x="281" y="2230"/>
                    </a:lnTo>
                    <a:lnTo>
                      <a:pt x="260" y="2204"/>
                    </a:lnTo>
                    <a:lnTo>
                      <a:pt x="236" y="2178"/>
                    </a:lnTo>
                    <a:lnTo>
                      <a:pt x="215" y="2149"/>
                    </a:lnTo>
                    <a:lnTo>
                      <a:pt x="202" y="2122"/>
                    </a:lnTo>
                    <a:lnTo>
                      <a:pt x="201" y="2093"/>
                    </a:lnTo>
                    <a:lnTo>
                      <a:pt x="219" y="2061"/>
                    </a:lnTo>
                    <a:lnTo>
                      <a:pt x="261" y="2027"/>
                    </a:lnTo>
                    <a:lnTo>
                      <a:pt x="334" y="1993"/>
                    </a:lnTo>
                    <a:lnTo>
                      <a:pt x="412" y="1958"/>
                    </a:lnTo>
                    <a:lnTo>
                      <a:pt x="479" y="1932"/>
                    </a:lnTo>
                    <a:lnTo>
                      <a:pt x="535" y="1911"/>
                    </a:lnTo>
                    <a:lnTo>
                      <a:pt x="587" y="1897"/>
                    </a:lnTo>
                    <a:lnTo>
                      <a:pt x="637" y="1887"/>
                    </a:lnTo>
                    <a:lnTo>
                      <a:pt x="691" y="1882"/>
                    </a:lnTo>
                    <a:lnTo>
                      <a:pt x="752" y="1880"/>
                    </a:lnTo>
                    <a:lnTo>
                      <a:pt x="826" y="1883"/>
                    </a:lnTo>
                    <a:lnTo>
                      <a:pt x="908" y="1883"/>
                    </a:lnTo>
                    <a:lnTo>
                      <a:pt x="990" y="1880"/>
                    </a:lnTo>
                    <a:lnTo>
                      <a:pt x="1066" y="1871"/>
                    </a:lnTo>
                    <a:lnTo>
                      <a:pt x="1133" y="1859"/>
                    </a:lnTo>
                    <a:lnTo>
                      <a:pt x="1183" y="1841"/>
                    </a:lnTo>
                    <a:lnTo>
                      <a:pt x="1212" y="1822"/>
                    </a:lnTo>
                    <a:lnTo>
                      <a:pt x="1217" y="1799"/>
                    </a:lnTo>
                    <a:lnTo>
                      <a:pt x="1191" y="1775"/>
                    </a:lnTo>
                    <a:lnTo>
                      <a:pt x="1146" y="1749"/>
                    </a:lnTo>
                    <a:lnTo>
                      <a:pt x="1103" y="1724"/>
                    </a:lnTo>
                    <a:lnTo>
                      <a:pt x="1063" y="1699"/>
                    </a:lnTo>
                    <a:lnTo>
                      <a:pt x="1028" y="1679"/>
                    </a:lnTo>
                    <a:lnTo>
                      <a:pt x="997" y="1660"/>
                    </a:lnTo>
                    <a:lnTo>
                      <a:pt x="974" y="1648"/>
                    </a:lnTo>
                    <a:lnTo>
                      <a:pt x="959" y="1638"/>
                    </a:lnTo>
                    <a:lnTo>
                      <a:pt x="954" y="1636"/>
                    </a:lnTo>
                    <a:close/>
                  </a:path>
                </a:pathLst>
              </a:custGeom>
              <a:solidFill>
                <a:srgbClr val="FFD1B8"/>
              </a:solidFill>
              <a:ln w="9525">
                <a:noFill/>
                <a:round/>
                <a:headEnd/>
                <a:tailEnd/>
              </a:ln>
            </p:spPr>
            <p:txBody>
              <a:bodyPr/>
              <a:lstStyle/>
              <a:p>
                <a:endParaRPr lang="tr-TR"/>
              </a:p>
            </p:txBody>
          </p:sp>
          <p:sp>
            <p:nvSpPr>
              <p:cNvPr id="60446" name="Freeform 197"/>
              <p:cNvSpPr>
                <a:spLocks/>
              </p:cNvSpPr>
              <p:nvPr/>
            </p:nvSpPr>
            <p:spPr bwMode="auto">
              <a:xfrm rot="-2509385">
                <a:off x="2641" y="1380"/>
                <a:ext cx="194" cy="280"/>
              </a:xfrm>
              <a:custGeom>
                <a:avLst/>
                <a:gdLst>
                  <a:gd name="T0" fmla="*/ 0 w 2295"/>
                  <a:gd name="T1" fmla="*/ 0 h 3288"/>
                  <a:gd name="T2" fmla="*/ 0 w 2295"/>
                  <a:gd name="T3" fmla="*/ 0 h 3288"/>
                  <a:gd name="T4" fmla="*/ 0 w 2295"/>
                  <a:gd name="T5" fmla="*/ 0 h 3288"/>
                  <a:gd name="T6" fmla="*/ 0 w 2295"/>
                  <a:gd name="T7" fmla="*/ 0 h 3288"/>
                  <a:gd name="T8" fmla="*/ 0 w 2295"/>
                  <a:gd name="T9" fmla="*/ 0 h 3288"/>
                  <a:gd name="T10" fmla="*/ 0 w 2295"/>
                  <a:gd name="T11" fmla="*/ 0 h 3288"/>
                  <a:gd name="T12" fmla="*/ 0 w 2295"/>
                  <a:gd name="T13" fmla="*/ 0 h 3288"/>
                  <a:gd name="T14" fmla="*/ 0 w 2295"/>
                  <a:gd name="T15" fmla="*/ 0 h 3288"/>
                  <a:gd name="T16" fmla="*/ 0 w 2295"/>
                  <a:gd name="T17" fmla="*/ 0 h 3288"/>
                  <a:gd name="T18" fmla="*/ 0 w 2295"/>
                  <a:gd name="T19" fmla="*/ 0 h 3288"/>
                  <a:gd name="T20" fmla="*/ 0 w 2295"/>
                  <a:gd name="T21" fmla="*/ 0 h 3288"/>
                  <a:gd name="T22" fmla="*/ 0 w 2295"/>
                  <a:gd name="T23" fmla="*/ 0 h 3288"/>
                  <a:gd name="T24" fmla="*/ 0 w 2295"/>
                  <a:gd name="T25" fmla="*/ 0 h 3288"/>
                  <a:gd name="T26" fmla="*/ 0 w 2295"/>
                  <a:gd name="T27" fmla="*/ 0 h 3288"/>
                  <a:gd name="T28" fmla="*/ 0 w 2295"/>
                  <a:gd name="T29" fmla="*/ 0 h 3288"/>
                  <a:gd name="T30" fmla="*/ 0 w 2295"/>
                  <a:gd name="T31" fmla="*/ 0 h 3288"/>
                  <a:gd name="T32" fmla="*/ 0 w 2295"/>
                  <a:gd name="T33" fmla="*/ 0 h 3288"/>
                  <a:gd name="T34" fmla="*/ 0 w 2295"/>
                  <a:gd name="T35" fmla="*/ 0 h 3288"/>
                  <a:gd name="T36" fmla="*/ 0 w 2295"/>
                  <a:gd name="T37" fmla="*/ 0 h 3288"/>
                  <a:gd name="T38" fmla="*/ 0 w 2295"/>
                  <a:gd name="T39" fmla="*/ 0 h 3288"/>
                  <a:gd name="T40" fmla="*/ 0 w 2295"/>
                  <a:gd name="T41" fmla="*/ 0 h 3288"/>
                  <a:gd name="T42" fmla="*/ 0 w 2295"/>
                  <a:gd name="T43" fmla="*/ 0 h 3288"/>
                  <a:gd name="T44" fmla="*/ 0 w 2295"/>
                  <a:gd name="T45" fmla="*/ 0 h 3288"/>
                  <a:gd name="T46" fmla="*/ 0 w 2295"/>
                  <a:gd name="T47" fmla="*/ 0 h 3288"/>
                  <a:gd name="T48" fmla="*/ 0 w 2295"/>
                  <a:gd name="T49" fmla="*/ 0 h 3288"/>
                  <a:gd name="T50" fmla="*/ 0 w 2295"/>
                  <a:gd name="T51" fmla="*/ 0 h 3288"/>
                  <a:gd name="T52" fmla="*/ 0 w 2295"/>
                  <a:gd name="T53" fmla="*/ 0 h 3288"/>
                  <a:gd name="T54" fmla="*/ 0 w 2295"/>
                  <a:gd name="T55" fmla="*/ 0 h 3288"/>
                  <a:gd name="T56" fmla="*/ 0 w 2295"/>
                  <a:gd name="T57" fmla="*/ 0 h 3288"/>
                  <a:gd name="T58" fmla="*/ 0 w 2295"/>
                  <a:gd name="T59" fmla="*/ 0 h 3288"/>
                  <a:gd name="T60" fmla="*/ 0 w 2295"/>
                  <a:gd name="T61" fmla="*/ 0 h 3288"/>
                  <a:gd name="T62" fmla="*/ 0 w 2295"/>
                  <a:gd name="T63" fmla="*/ 0 h 3288"/>
                  <a:gd name="T64" fmla="*/ 0 w 2295"/>
                  <a:gd name="T65" fmla="*/ 0 h 3288"/>
                  <a:gd name="T66" fmla="*/ 0 w 2295"/>
                  <a:gd name="T67" fmla="*/ 0 h 3288"/>
                  <a:gd name="T68" fmla="*/ 0 w 2295"/>
                  <a:gd name="T69" fmla="*/ 0 h 3288"/>
                  <a:gd name="T70" fmla="*/ 0 w 2295"/>
                  <a:gd name="T71" fmla="*/ 0 h 3288"/>
                  <a:gd name="T72" fmla="*/ 0 w 2295"/>
                  <a:gd name="T73" fmla="*/ 0 h 3288"/>
                  <a:gd name="T74" fmla="*/ 0 w 2295"/>
                  <a:gd name="T75" fmla="*/ 0 h 3288"/>
                  <a:gd name="T76" fmla="*/ 0 w 2295"/>
                  <a:gd name="T77" fmla="*/ 0 h 3288"/>
                  <a:gd name="T78" fmla="*/ 0 w 2295"/>
                  <a:gd name="T79" fmla="*/ 0 h 3288"/>
                  <a:gd name="T80" fmla="*/ 0 w 2295"/>
                  <a:gd name="T81" fmla="*/ 0 h 3288"/>
                  <a:gd name="T82" fmla="*/ 0 w 2295"/>
                  <a:gd name="T83" fmla="*/ 0 h 3288"/>
                  <a:gd name="T84" fmla="*/ 0 w 2295"/>
                  <a:gd name="T85" fmla="*/ 0 h 3288"/>
                  <a:gd name="T86" fmla="*/ 0 w 2295"/>
                  <a:gd name="T87" fmla="*/ 0 h 3288"/>
                  <a:gd name="T88" fmla="*/ 0 w 2295"/>
                  <a:gd name="T89" fmla="*/ 0 h 3288"/>
                  <a:gd name="T90" fmla="*/ 0 w 2295"/>
                  <a:gd name="T91" fmla="*/ 0 h 3288"/>
                  <a:gd name="T92" fmla="*/ 0 w 2295"/>
                  <a:gd name="T93" fmla="*/ 0 h 3288"/>
                  <a:gd name="T94" fmla="*/ 0 w 2295"/>
                  <a:gd name="T95" fmla="*/ 0 h 3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5"/>
                  <a:gd name="T145" fmla="*/ 0 h 3288"/>
                  <a:gd name="T146" fmla="*/ 2295 w 2295"/>
                  <a:gd name="T147" fmla="*/ 3288 h 3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5" h="3288">
                    <a:moveTo>
                      <a:pt x="954" y="1555"/>
                    </a:moveTo>
                    <a:lnTo>
                      <a:pt x="813" y="1469"/>
                    </a:lnTo>
                    <a:lnTo>
                      <a:pt x="698" y="1398"/>
                    </a:lnTo>
                    <a:lnTo>
                      <a:pt x="602" y="1335"/>
                    </a:lnTo>
                    <a:lnTo>
                      <a:pt x="527" y="1279"/>
                    </a:lnTo>
                    <a:lnTo>
                      <a:pt x="469" y="1223"/>
                    </a:lnTo>
                    <a:lnTo>
                      <a:pt x="427" y="1166"/>
                    </a:lnTo>
                    <a:lnTo>
                      <a:pt x="399" y="1104"/>
                    </a:lnTo>
                    <a:lnTo>
                      <a:pt x="383" y="1033"/>
                    </a:lnTo>
                    <a:lnTo>
                      <a:pt x="370" y="956"/>
                    </a:lnTo>
                    <a:lnTo>
                      <a:pt x="359" y="883"/>
                    </a:lnTo>
                    <a:lnTo>
                      <a:pt x="350" y="814"/>
                    </a:lnTo>
                    <a:lnTo>
                      <a:pt x="345" y="751"/>
                    </a:lnTo>
                    <a:lnTo>
                      <a:pt x="345" y="691"/>
                    </a:lnTo>
                    <a:lnTo>
                      <a:pt x="353" y="637"/>
                    </a:lnTo>
                    <a:lnTo>
                      <a:pt x="369" y="588"/>
                    </a:lnTo>
                    <a:lnTo>
                      <a:pt x="396" y="546"/>
                    </a:lnTo>
                    <a:lnTo>
                      <a:pt x="442" y="497"/>
                    </a:lnTo>
                    <a:lnTo>
                      <a:pt x="513" y="437"/>
                    </a:lnTo>
                    <a:lnTo>
                      <a:pt x="601" y="369"/>
                    </a:lnTo>
                    <a:lnTo>
                      <a:pt x="696" y="301"/>
                    </a:lnTo>
                    <a:lnTo>
                      <a:pt x="788" y="236"/>
                    </a:lnTo>
                    <a:lnTo>
                      <a:pt x="871" y="180"/>
                    </a:lnTo>
                    <a:lnTo>
                      <a:pt x="935" y="139"/>
                    </a:lnTo>
                    <a:lnTo>
                      <a:pt x="972" y="117"/>
                    </a:lnTo>
                    <a:lnTo>
                      <a:pt x="1001" y="102"/>
                    </a:lnTo>
                    <a:lnTo>
                      <a:pt x="1046" y="84"/>
                    </a:lnTo>
                    <a:lnTo>
                      <a:pt x="1102" y="65"/>
                    </a:lnTo>
                    <a:lnTo>
                      <a:pt x="1164" y="46"/>
                    </a:lnTo>
                    <a:lnTo>
                      <a:pt x="1228" y="29"/>
                    </a:lnTo>
                    <a:lnTo>
                      <a:pt x="1289" y="14"/>
                    </a:lnTo>
                    <a:lnTo>
                      <a:pt x="1344" y="3"/>
                    </a:lnTo>
                    <a:lnTo>
                      <a:pt x="1388" y="0"/>
                    </a:lnTo>
                    <a:lnTo>
                      <a:pt x="1436" y="4"/>
                    </a:lnTo>
                    <a:lnTo>
                      <a:pt x="1504" y="19"/>
                    </a:lnTo>
                    <a:lnTo>
                      <a:pt x="1586" y="40"/>
                    </a:lnTo>
                    <a:lnTo>
                      <a:pt x="1676" y="71"/>
                    </a:lnTo>
                    <a:lnTo>
                      <a:pt x="1764" y="104"/>
                    </a:lnTo>
                    <a:lnTo>
                      <a:pt x="1848" y="144"/>
                    </a:lnTo>
                    <a:lnTo>
                      <a:pt x="1919" y="186"/>
                    </a:lnTo>
                    <a:lnTo>
                      <a:pt x="1972" y="232"/>
                    </a:lnTo>
                    <a:lnTo>
                      <a:pt x="2017" y="278"/>
                    </a:lnTo>
                    <a:lnTo>
                      <a:pt x="2068" y="335"/>
                    </a:lnTo>
                    <a:lnTo>
                      <a:pt x="2120" y="401"/>
                    </a:lnTo>
                    <a:lnTo>
                      <a:pt x="2173" y="482"/>
                    </a:lnTo>
                    <a:lnTo>
                      <a:pt x="2220" y="579"/>
                    </a:lnTo>
                    <a:lnTo>
                      <a:pt x="2259" y="695"/>
                    </a:lnTo>
                    <a:lnTo>
                      <a:pt x="2285" y="834"/>
                    </a:lnTo>
                    <a:lnTo>
                      <a:pt x="2295" y="1000"/>
                    </a:lnTo>
                    <a:lnTo>
                      <a:pt x="2295" y="1173"/>
                    </a:lnTo>
                    <a:lnTo>
                      <a:pt x="2295" y="1335"/>
                    </a:lnTo>
                    <a:lnTo>
                      <a:pt x="2293" y="1487"/>
                    </a:lnTo>
                    <a:lnTo>
                      <a:pt x="2288" y="1630"/>
                    </a:lnTo>
                    <a:lnTo>
                      <a:pt x="2276" y="1763"/>
                    </a:lnTo>
                    <a:lnTo>
                      <a:pt x="2256" y="1890"/>
                    </a:lnTo>
                    <a:lnTo>
                      <a:pt x="2227" y="2007"/>
                    </a:lnTo>
                    <a:lnTo>
                      <a:pt x="2187" y="2120"/>
                    </a:lnTo>
                    <a:lnTo>
                      <a:pt x="2143" y="2217"/>
                    </a:lnTo>
                    <a:lnTo>
                      <a:pt x="2110" y="2299"/>
                    </a:lnTo>
                    <a:lnTo>
                      <a:pt x="2079" y="2366"/>
                    </a:lnTo>
                    <a:lnTo>
                      <a:pt x="2053" y="2423"/>
                    </a:lnTo>
                    <a:lnTo>
                      <a:pt x="2022" y="2471"/>
                    </a:lnTo>
                    <a:lnTo>
                      <a:pt x="1986" y="2517"/>
                    </a:lnTo>
                    <a:lnTo>
                      <a:pt x="1939" y="2560"/>
                    </a:lnTo>
                    <a:lnTo>
                      <a:pt x="1880" y="2608"/>
                    </a:lnTo>
                    <a:lnTo>
                      <a:pt x="1805" y="2655"/>
                    </a:lnTo>
                    <a:lnTo>
                      <a:pt x="1723" y="2705"/>
                    </a:lnTo>
                    <a:lnTo>
                      <a:pt x="1636" y="2752"/>
                    </a:lnTo>
                    <a:lnTo>
                      <a:pt x="1550" y="2799"/>
                    </a:lnTo>
                    <a:lnTo>
                      <a:pt x="1466" y="2843"/>
                    </a:lnTo>
                    <a:lnTo>
                      <a:pt x="1391" y="2885"/>
                    </a:lnTo>
                    <a:lnTo>
                      <a:pt x="1328" y="2924"/>
                    </a:lnTo>
                    <a:lnTo>
                      <a:pt x="1284" y="2961"/>
                    </a:lnTo>
                    <a:lnTo>
                      <a:pt x="1250" y="3000"/>
                    </a:lnTo>
                    <a:lnTo>
                      <a:pt x="1224" y="3049"/>
                    </a:lnTo>
                    <a:lnTo>
                      <a:pt x="1197" y="3103"/>
                    </a:lnTo>
                    <a:lnTo>
                      <a:pt x="1169" y="3158"/>
                    </a:lnTo>
                    <a:lnTo>
                      <a:pt x="1133" y="3207"/>
                    </a:lnTo>
                    <a:lnTo>
                      <a:pt x="1086" y="3249"/>
                    </a:lnTo>
                    <a:lnTo>
                      <a:pt x="1024" y="3277"/>
                    </a:lnTo>
                    <a:lnTo>
                      <a:pt x="943" y="3288"/>
                    </a:lnTo>
                    <a:lnTo>
                      <a:pt x="849" y="3284"/>
                    </a:lnTo>
                    <a:lnTo>
                      <a:pt x="755" y="3273"/>
                    </a:lnTo>
                    <a:lnTo>
                      <a:pt x="662" y="3254"/>
                    </a:lnTo>
                    <a:lnTo>
                      <a:pt x="573" y="3230"/>
                    </a:lnTo>
                    <a:lnTo>
                      <a:pt x="484" y="3198"/>
                    </a:lnTo>
                    <a:lnTo>
                      <a:pt x="402" y="3159"/>
                    </a:lnTo>
                    <a:lnTo>
                      <a:pt x="326" y="3112"/>
                    </a:lnTo>
                    <a:lnTo>
                      <a:pt x="259" y="3061"/>
                    </a:lnTo>
                    <a:lnTo>
                      <a:pt x="195" y="3008"/>
                    </a:lnTo>
                    <a:lnTo>
                      <a:pt x="140" y="2964"/>
                    </a:lnTo>
                    <a:lnTo>
                      <a:pt x="90" y="2922"/>
                    </a:lnTo>
                    <a:lnTo>
                      <a:pt x="51" y="2880"/>
                    </a:lnTo>
                    <a:lnTo>
                      <a:pt x="20" y="2832"/>
                    </a:lnTo>
                    <a:lnTo>
                      <a:pt x="3" y="2776"/>
                    </a:lnTo>
                    <a:lnTo>
                      <a:pt x="0" y="2708"/>
                    </a:lnTo>
                    <a:lnTo>
                      <a:pt x="12" y="2626"/>
                    </a:lnTo>
                    <a:lnTo>
                      <a:pt x="28" y="2546"/>
                    </a:lnTo>
                    <a:lnTo>
                      <a:pt x="43" y="2491"/>
                    </a:lnTo>
                    <a:lnTo>
                      <a:pt x="55" y="2455"/>
                    </a:lnTo>
                    <a:lnTo>
                      <a:pt x="69" y="2435"/>
                    </a:lnTo>
                    <a:lnTo>
                      <a:pt x="86" y="2423"/>
                    </a:lnTo>
                    <a:lnTo>
                      <a:pt x="109" y="2414"/>
                    </a:lnTo>
                    <a:lnTo>
                      <a:pt x="141" y="2404"/>
                    </a:lnTo>
                    <a:lnTo>
                      <a:pt x="184" y="2387"/>
                    </a:lnTo>
                    <a:lnTo>
                      <a:pt x="226" y="2362"/>
                    </a:lnTo>
                    <a:lnTo>
                      <a:pt x="261" y="2334"/>
                    </a:lnTo>
                    <a:lnTo>
                      <a:pt x="286" y="2304"/>
                    </a:lnTo>
                    <a:lnTo>
                      <a:pt x="304" y="2273"/>
                    </a:lnTo>
                    <a:lnTo>
                      <a:pt x="314" y="2241"/>
                    </a:lnTo>
                    <a:lnTo>
                      <a:pt x="316" y="2210"/>
                    </a:lnTo>
                    <a:lnTo>
                      <a:pt x="310" y="2180"/>
                    </a:lnTo>
                    <a:lnTo>
                      <a:pt x="299" y="2154"/>
                    </a:lnTo>
                    <a:lnTo>
                      <a:pt x="278" y="2127"/>
                    </a:lnTo>
                    <a:lnTo>
                      <a:pt x="254" y="2103"/>
                    </a:lnTo>
                    <a:lnTo>
                      <a:pt x="233" y="2078"/>
                    </a:lnTo>
                    <a:lnTo>
                      <a:pt x="220" y="2054"/>
                    </a:lnTo>
                    <a:lnTo>
                      <a:pt x="219" y="2027"/>
                    </a:lnTo>
                    <a:lnTo>
                      <a:pt x="237" y="1999"/>
                    </a:lnTo>
                    <a:lnTo>
                      <a:pt x="279" y="1967"/>
                    </a:lnTo>
                    <a:lnTo>
                      <a:pt x="352" y="1933"/>
                    </a:lnTo>
                    <a:lnTo>
                      <a:pt x="429" y="1898"/>
                    </a:lnTo>
                    <a:lnTo>
                      <a:pt x="494" y="1872"/>
                    </a:lnTo>
                    <a:lnTo>
                      <a:pt x="548" y="1851"/>
                    </a:lnTo>
                    <a:lnTo>
                      <a:pt x="596" y="1836"/>
                    </a:lnTo>
                    <a:lnTo>
                      <a:pt x="643" y="1826"/>
                    </a:lnTo>
                    <a:lnTo>
                      <a:pt x="694" y="1821"/>
                    </a:lnTo>
                    <a:lnTo>
                      <a:pt x="753" y="1819"/>
                    </a:lnTo>
                    <a:lnTo>
                      <a:pt x="826" y="1822"/>
                    </a:lnTo>
                    <a:lnTo>
                      <a:pt x="908" y="1822"/>
                    </a:lnTo>
                    <a:lnTo>
                      <a:pt x="990" y="1816"/>
                    </a:lnTo>
                    <a:lnTo>
                      <a:pt x="1066" y="1803"/>
                    </a:lnTo>
                    <a:lnTo>
                      <a:pt x="1133" y="1788"/>
                    </a:lnTo>
                    <a:lnTo>
                      <a:pt x="1183" y="1767"/>
                    </a:lnTo>
                    <a:lnTo>
                      <a:pt x="1212" y="1745"/>
                    </a:lnTo>
                    <a:lnTo>
                      <a:pt x="1217" y="1719"/>
                    </a:lnTo>
                    <a:lnTo>
                      <a:pt x="1191" y="1694"/>
                    </a:lnTo>
                    <a:lnTo>
                      <a:pt x="1146" y="1668"/>
                    </a:lnTo>
                    <a:lnTo>
                      <a:pt x="1103" y="1643"/>
                    </a:lnTo>
                    <a:lnTo>
                      <a:pt x="1063" y="1618"/>
                    </a:lnTo>
                    <a:lnTo>
                      <a:pt x="1028" y="1598"/>
                    </a:lnTo>
                    <a:lnTo>
                      <a:pt x="997" y="1579"/>
                    </a:lnTo>
                    <a:lnTo>
                      <a:pt x="974" y="1567"/>
                    </a:lnTo>
                    <a:lnTo>
                      <a:pt x="959" y="1557"/>
                    </a:lnTo>
                    <a:lnTo>
                      <a:pt x="954" y="1555"/>
                    </a:lnTo>
                    <a:close/>
                  </a:path>
                </a:pathLst>
              </a:custGeom>
              <a:solidFill>
                <a:srgbClr val="FFCCB8"/>
              </a:solidFill>
              <a:ln w="9525">
                <a:noFill/>
                <a:round/>
                <a:headEnd/>
                <a:tailEnd/>
              </a:ln>
            </p:spPr>
            <p:txBody>
              <a:bodyPr/>
              <a:lstStyle/>
              <a:p>
                <a:endParaRPr lang="tr-TR"/>
              </a:p>
            </p:txBody>
          </p:sp>
          <p:sp>
            <p:nvSpPr>
              <p:cNvPr id="60447" name="Freeform 198"/>
              <p:cNvSpPr>
                <a:spLocks/>
              </p:cNvSpPr>
              <p:nvPr/>
            </p:nvSpPr>
            <p:spPr bwMode="auto">
              <a:xfrm rot="-2509385">
                <a:off x="2643" y="1388"/>
                <a:ext cx="188" cy="270"/>
              </a:xfrm>
              <a:custGeom>
                <a:avLst/>
                <a:gdLst>
                  <a:gd name="T0" fmla="*/ 0 w 2221"/>
                  <a:gd name="T1" fmla="*/ 0 h 3166"/>
                  <a:gd name="T2" fmla="*/ 0 w 2221"/>
                  <a:gd name="T3" fmla="*/ 0 h 3166"/>
                  <a:gd name="T4" fmla="*/ 0 w 2221"/>
                  <a:gd name="T5" fmla="*/ 0 h 3166"/>
                  <a:gd name="T6" fmla="*/ 0 w 2221"/>
                  <a:gd name="T7" fmla="*/ 0 h 3166"/>
                  <a:gd name="T8" fmla="*/ 0 w 2221"/>
                  <a:gd name="T9" fmla="*/ 0 h 3166"/>
                  <a:gd name="T10" fmla="*/ 0 w 2221"/>
                  <a:gd name="T11" fmla="*/ 0 h 3166"/>
                  <a:gd name="T12" fmla="*/ 0 w 2221"/>
                  <a:gd name="T13" fmla="*/ 0 h 3166"/>
                  <a:gd name="T14" fmla="*/ 0 w 2221"/>
                  <a:gd name="T15" fmla="*/ 0 h 3166"/>
                  <a:gd name="T16" fmla="*/ 0 w 2221"/>
                  <a:gd name="T17" fmla="*/ 0 h 3166"/>
                  <a:gd name="T18" fmla="*/ 0 w 2221"/>
                  <a:gd name="T19" fmla="*/ 0 h 3166"/>
                  <a:gd name="T20" fmla="*/ 0 w 2221"/>
                  <a:gd name="T21" fmla="*/ 0 h 3166"/>
                  <a:gd name="T22" fmla="*/ 0 w 2221"/>
                  <a:gd name="T23" fmla="*/ 0 h 3166"/>
                  <a:gd name="T24" fmla="*/ 0 w 2221"/>
                  <a:gd name="T25" fmla="*/ 0 h 3166"/>
                  <a:gd name="T26" fmla="*/ 0 w 2221"/>
                  <a:gd name="T27" fmla="*/ 0 h 3166"/>
                  <a:gd name="T28" fmla="*/ 0 w 2221"/>
                  <a:gd name="T29" fmla="*/ 0 h 3166"/>
                  <a:gd name="T30" fmla="*/ 0 w 2221"/>
                  <a:gd name="T31" fmla="*/ 0 h 3166"/>
                  <a:gd name="T32" fmla="*/ 0 w 2221"/>
                  <a:gd name="T33" fmla="*/ 0 h 3166"/>
                  <a:gd name="T34" fmla="*/ 0 w 2221"/>
                  <a:gd name="T35" fmla="*/ 0 h 3166"/>
                  <a:gd name="T36" fmla="*/ 0 w 2221"/>
                  <a:gd name="T37" fmla="*/ 0 h 3166"/>
                  <a:gd name="T38" fmla="*/ 0 w 2221"/>
                  <a:gd name="T39" fmla="*/ 0 h 3166"/>
                  <a:gd name="T40" fmla="*/ 0 w 2221"/>
                  <a:gd name="T41" fmla="*/ 0 h 3166"/>
                  <a:gd name="T42" fmla="*/ 0 w 2221"/>
                  <a:gd name="T43" fmla="*/ 0 h 3166"/>
                  <a:gd name="T44" fmla="*/ 0 w 2221"/>
                  <a:gd name="T45" fmla="*/ 0 h 3166"/>
                  <a:gd name="T46" fmla="*/ 0 w 2221"/>
                  <a:gd name="T47" fmla="*/ 0 h 3166"/>
                  <a:gd name="T48" fmla="*/ 0 w 2221"/>
                  <a:gd name="T49" fmla="*/ 0 h 3166"/>
                  <a:gd name="T50" fmla="*/ 0 w 2221"/>
                  <a:gd name="T51" fmla="*/ 0 h 3166"/>
                  <a:gd name="T52" fmla="*/ 0 w 2221"/>
                  <a:gd name="T53" fmla="*/ 0 h 3166"/>
                  <a:gd name="T54" fmla="*/ 0 w 2221"/>
                  <a:gd name="T55" fmla="*/ 0 h 3166"/>
                  <a:gd name="T56" fmla="*/ 0 w 2221"/>
                  <a:gd name="T57" fmla="*/ 0 h 3166"/>
                  <a:gd name="T58" fmla="*/ 0 w 2221"/>
                  <a:gd name="T59" fmla="*/ 0 h 3166"/>
                  <a:gd name="T60" fmla="*/ 0 w 2221"/>
                  <a:gd name="T61" fmla="*/ 0 h 3166"/>
                  <a:gd name="T62" fmla="*/ 0 w 2221"/>
                  <a:gd name="T63" fmla="*/ 0 h 3166"/>
                  <a:gd name="T64" fmla="*/ 0 w 2221"/>
                  <a:gd name="T65" fmla="*/ 0 h 3166"/>
                  <a:gd name="T66" fmla="*/ 0 w 2221"/>
                  <a:gd name="T67" fmla="*/ 0 h 3166"/>
                  <a:gd name="T68" fmla="*/ 0 w 2221"/>
                  <a:gd name="T69" fmla="*/ 0 h 3166"/>
                  <a:gd name="T70" fmla="*/ 0 w 2221"/>
                  <a:gd name="T71" fmla="*/ 0 h 3166"/>
                  <a:gd name="T72" fmla="*/ 0 w 2221"/>
                  <a:gd name="T73" fmla="*/ 0 h 3166"/>
                  <a:gd name="T74" fmla="*/ 0 w 2221"/>
                  <a:gd name="T75" fmla="*/ 0 h 3166"/>
                  <a:gd name="T76" fmla="*/ 0 w 2221"/>
                  <a:gd name="T77" fmla="*/ 0 h 3166"/>
                  <a:gd name="T78" fmla="*/ 0 w 2221"/>
                  <a:gd name="T79" fmla="*/ 0 h 3166"/>
                  <a:gd name="T80" fmla="*/ 0 w 2221"/>
                  <a:gd name="T81" fmla="*/ 0 h 3166"/>
                  <a:gd name="T82" fmla="*/ 0 w 2221"/>
                  <a:gd name="T83" fmla="*/ 0 h 3166"/>
                  <a:gd name="T84" fmla="*/ 0 w 2221"/>
                  <a:gd name="T85" fmla="*/ 0 h 3166"/>
                  <a:gd name="T86" fmla="*/ 0 w 2221"/>
                  <a:gd name="T87" fmla="*/ 0 h 3166"/>
                  <a:gd name="T88" fmla="*/ 0 w 2221"/>
                  <a:gd name="T89" fmla="*/ 0 h 3166"/>
                  <a:gd name="T90" fmla="*/ 0 w 2221"/>
                  <a:gd name="T91" fmla="*/ 0 h 3166"/>
                  <a:gd name="T92" fmla="*/ 0 w 2221"/>
                  <a:gd name="T93" fmla="*/ 0 h 3166"/>
                  <a:gd name="T94" fmla="*/ 0 w 2221"/>
                  <a:gd name="T95" fmla="*/ 0 h 31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21"/>
                  <a:gd name="T145" fmla="*/ 0 h 3166"/>
                  <a:gd name="T146" fmla="*/ 2221 w 2221"/>
                  <a:gd name="T147" fmla="*/ 3166 h 31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21" h="3166">
                    <a:moveTo>
                      <a:pt x="954" y="1474"/>
                    </a:moveTo>
                    <a:lnTo>
                      <a:pt x="815" y="1387"/>
                    </a:lnTo>
                    <a:lnTo>
                      <a:pt x="701" y="1312"/>
                    </a:lnTo>
                    <a:lnTo>
                      <a:pt x="610" y="1245"/>
                    </a:lnTo>
                    <a:lnTo>
                      <a:pt x="541" y="1184"/>
                    </a:lnTo>
                    <a:lnTo>
                      <a:pt x="487" y="1123"/>
                    </a:lnTo>
                    <a:lnTo>
                      <a:pt x="451" y="1062"/>
                    </a:lnTo>
                    <a:lnTo>
                      <a:pt x="425" y="997"/>
                    </a:lnTo>
                    <a:lnTo>
                      <a:pt x="410" y="924"/>
                    </a:lnTo>
                    <a:lnTo>
                      <a:pt x="398" y="849"/>
                    </a:lnTo>
                    <a:lnTo>
                      <a:pt x="385" y="781"/>
                    </a:lnTo>
                    <a:lnTo>
                      <a:pt x="374" y="718"/>
                    </a:lnTo>
                    <a:lnTo>
                      <a:pt x="368" y="663"/>
                    </a:lnTo>
                    <a:lnTo>
                      <a:pt x="367" y="610"/>
                    </a:lnTo>
                    <a:lnTo>
                      <a:pt x="374" y="562"/>
                    </a:lnTo>
                    <a:lnTo>
                      <a:pt x="389" y="516"/>
                    </a:lnTo>
                    <a:lnTo>
                      <a:pt x="416" y="475"/>
                    </a:lnTo>
                    <a:lnTo>
                      <a:pt x="461" y="428"/>
                    </a:lnTo>
                    <a:lnTo>
                      <a:pt x="532" y="373"/>
                    </a:lnTo>
                    <a:lnTo>
                      <a:pt x="617" y="314"/>
                    </a:lnTo>
                    <a:lnTo>
                      <a:pt x="710" y="255"/>
                    </a:lnTo>
                    <a:lnTo>
                      <a:pt x="800" y="198"/>
                    </a:lnTo>
                    <a:lnTo>
                      <a:pt x="880" y="151"/>
                    </a:lnTo>
                    <a:lnTo>
                      <a:pt x="943" y="114"/>
                    </a:lnTo>
                    <a:lnTo>
                      <a:pt x="980" y="94"/>
                    </a:lnTo>
                    <a:lnTo>
                      <a:pt x="1008" y="80"/>
                    </a:lnTo>
                    <a:lnTo>
                      <a:pt x="1050" y="65"/>
                    </a:lnTo>
                    <a:lnTo>
                      <a:pt x="1101" y="50"/>
                    </a:lnTo>
                    <a:lnTo>
                      <a:pt x="1160" y="35"/>
                    </a:lnTo>
                    <a:lnTo>
                      <a:pt x="1218" y="20"/>
                    </a:lnTo>
                    <a:lnTo>
                      <a:pt x="1276" y="10"/>
                    </a:lnTo>
                    <a:lnTo>
                      <a:pt x="1328" y="2"/>
                    </a:lnTo>
                    <a:lnTo>
                      <a:pt x="1371" y="0"/>
                    </a:lnTo>
                    <a:lnTo>
                      <a:pt x="1417" y="4"/>
                    </a:lnTo>
                    <a:lnTo>
                      <a:pt x="1480" y="18"/>
                    </a:lnTo>
                    <a:lnTo>
                      <a:pt x="1554" y="39"/>
                    </a:lnTo>
                    <a:lnTo>
                      <a:pt x="1635" y="67"/>
                    </a:lnTo>
                    <a:lnTo>
                      <a:pt x="1715" y="100"/>
                    </a:lnTo>
                    <a:lnTo>
                      <a:pt x="1792" y="138"/>
                    </a:lnTo>
                    <a:lnTo>
                      <a:pt x="1857" y="179"/>
                    </a:lnTo>
                    <a:lnTo>
                      <a:pt x="1909" y="224"/>
                    </a:lnTo>
                    <a:lnTo>
                      <a:pt x="1952" y="270"/>
                    </a:lnTo>
                    <a:lnTo>
                      <a:pt x="2002" y="324"/>
                    </a:lnTo>
                    <a:lnTo>
                      <a:pt x="2053" y="388"/>
                    </a:lnTo>
                    <a:lnTo>
                      <a:pt x="2104" y="467"/>
                    </a:lnTo>
                    <a:lnTo>
                      <a:pt x="2148" y="561"/>
                    </a:lnTo>
                    <a:lnTo>
                      <a:pt x="2186" y="676"/>
                    </a:lnTo>
                    <a:lnTo>
                      <a:pt x="2211" y="813"/>
                    </a:lnTo>
                    <a:lnTo>
                      <a:pt x="2221" y="978"/>
                    </a:lnTo>
                    <a:lnTo>
                      <a:pt x="2221" y="1147"/>
                    </a:lnTo>
                    <a:lnTo>
                      <a:pt x="2221" y="1304"/>
                    </a:lnTo>
                    <a:lnTo>
                      <a:pt x="2219" y="1446"/>
                    </a:lnTo>
                    <a:lnTo>
                      <a:pt x="2213" y="1579"/>
                    </a:lnTo>
                    <a:lnTo>
                      <a:pt x="2201" y="1701"/>
                    </a:lnTo>
                    <a:lnTo>
                      <a:pt x="2181" y="1818"/>
                    </a:lnTo>
                    <a:lnTo>
                      <a:pt x="2152" y="1930"/>
                    </a:lnTo>
                    <a:lnTo>
                      <a:pt x="2111" y="2039"/>
                    </a:lnTo>
                    <a:lnTo>
                      <a:pt x="2068" y="2135"/>
                    </a:lnTo>
                    <a:lnTo>
                      <a:pt x="2031" y="2211"/>
                    </a:lnTo>
                    <a:lnTo>
                      <a:pt x="1999" y="2273"/>
                    </a:lnTo>
                    <a:lnTo>
                      <a:pt x="1970" y="2324"/>
                    </a:lnTo>
                    <a:lnTo>
                      <a:pt x="1936" y="2366"/>
                    </a:lnTo>
                    <a:lnTo>
                      <a:pt x="1897" y="2406"/>
                    </a:lnTo>
                    <a:lnTo>
                      <a:pt x="1848" y="2445"/>
                    </a:lnTo>
                    <a:lnTo>
                      <a:pt x="1788" y="2491"/>
                    </a:lnTo>
                    <a:lnTo>
                      <a:pt x="1715" y="2538"/>
                    </a:lnTo>
                    <a:lnTo>
                      <a:pt x="1636" y="2587"/>
                    </a:lnTo>
                    <a:lnTo>
                      <a:pt x="1554" y="2633"/>
                    </a:lnTo>
                    <a:lnTo>
                      <a:pt x="1475" y="2679"/>
                    </a:lnTo>
                    <a:lnTo>
                      <a:pt x="1398" y="2722"/>
                    </a:lnTo>
                    <a:lnTo>
                      <a:pt x="1329" y="2764"/>
                    </a:lnTo>
                    <a:lnTo>
                      <a:pt x="1270" y="2802"/>
                    </a:lnTo>
                    <a:lnTo>
                      <a:pt x="1227" y="2839"/>
                    </a:lnTo>
                    <a:lnTo>
                      <a:pt x="1194" y="2878"/>
                    </a:lnTo>
                    <a:lnTo>
                      <a:pt x="1169" y="2927"/>
                    </a:lnTo>
                    <a:lnTo>
                      <a:pt x="1145" y="2981"/>
                    </a:lnTo>
                    <a:lnTo>
                      <a:pt x="1119" y="3036"/>
                    </a:lnTo>
                    <a:lnTo>
                      <a:pt x="1084" y="3085"/>
                    </a:lnTo>
                    <a:lnTo>
                      <a:pt x="1039" y="3127"/>
                    </a:lnTo>
                    <a:lnTo>
                      <a:pt x="978" y="3154"/>
                    </a:lnTo>
                    <a:lnTo>
                      <a:pt x="899" y="3166"/>
                    </a:lnTo>
                    <a:lnTo>
                      <a:pt x="807" y="3163"/>
                    </a:lnTo>
                    <a:lnTo>
                      <a:pt x="718" y="3158"/>
                    </a:lnTo>
                    <a:lnTo>
                      <a:pt x="632" y="3145"/>
                    </a:lnTo>
                    <a:lnTo>
                      <a:pt x="550" y="3128"/>
                    </a:lnTo>
                    <a:lnTo>
                      <a:pt x="470" y="3103"/>
                    </a:lnTo>
                    <a:lnTo>
                      <a:pt x="395" y="3071"/>
                    </a:lnTo>
                    <a:lnTo>
                      <a:pt x="325" y="3030"/>
                    </a:lnTo>
                    <a:lnTo>
                      <a:pt x="259" y="2980"/>
                    </a:lnTo>
                    <a:lnTo>
                      <a:pt x="195" y="2927"/>
                    </a:lnTo>
                    <a:lnTo>
                      <a:pt x="140" y="2883"/>
                    </a:lnTo>
                    <a:lnTo>
                      <a:pt x="90" y="2841"/>
                    </a:lnTo>
                    <a:lnTo>
                      <a:pt x="51" y="2799"/>
                    </a:lnTo>
                    <a:lnTo>
                      <a:pt x="20" y="2751"/>
                    </a:lnTo>
                    <a:lnTo>
                      <a:pt x="3" y="2695"/>
                    </a:lnTo>
                    <a:lnTo>
                      <a:pt x="0" y="2627"/>
                    </a:lnTo>
                    <a:lnTo>
                      <a:pt x="12" y="2545"/>
                    </a:lnTo>
                    <a:lnTo>
                      <a:pt x="28" y="2465"/>
                    </a:lnTo>
                    <a:lnTo>
                      <a:pt x="43" y="2410"/>
                    </a:lnTo>
                    <a:lnTo>
                      <a:pt x="55" y="2374"/>
                    </a:lnTo>
                    <a:lnTo>
                      <a:pt x="69" y="2354"/>
                    </a:lnTo>
                    <a:lnTo>
                      <a:pt x="86" y="2342"/>
                    </a:lnTo>
                    <a:lnTo>
                      <a:pt x="109" y="2333"/>
                    </a:lnTo>
                    <a:lnTo>
                      <a:pt x="141" y="2323"/>
                    </a:lnTo>
                    <a:lnTo>
                      <a:pt x="184" y="2306"/>
                    </a:lnTo>
                    <a:lnTo>
                      <a:pt x="227" y="2282"/>
                    </a:lnTo>
                    <a:lnTo>
                      <a:pt x="265" y="2254"/>
                    </a:lnTo>
                    <a:lnTo>
                      <a:pt x="293" y="2225"/>
                    </a:lnTo>
                    <a:lnTo>
                      <a:pt x="315" y="2195"/>
                    </a:lnTo>
                    <a:lnTo>
                      <a:pt x="327" y="2163"/>
                    </a:lnTo>
                    <a:lnTo>
                      <a:pt x="332" y="2133"/>
                    </a:lnTo>
                    <a:lnTo>
                      <a:pt x="328" y="2103"/>
                    </a:lnTo>
                    <a:lnTo>
                      <a:pt x="317" y="2077"/>
                    </a:lnTo>
                    <a:lnTo>
                      <a:pt x="297" y="2052"/>
                    </a:lnTo>
                    <a:lnTo>
                      <a:pt x="274" y="2029"/>
                    </a:lnTo>
                    <a:lnTo>
                      <a:pt x="252" y="2007"/>
                    </a:lnTo>
                    <a:lnTo>
                      <a:pt x="239" y="1985"/>
                    </a:lnTo>
                    <a:lnTo>
                      <a:pt x="237" y="1962"/>
                    </a:lnTo>
                    <a:lnTo>
                      <a:pt x="256" y="1936"/>
                    </a:lnTo>
                    <a:lnTo>
                      <a:pt x="298" y="1906"/>
                    </a:lnTo>
                    <a:lnTo>
                      <a:pt x="370" y="1873"/>
                    </a:lnTo>
                    <a:lnTo>
                      <a:pt x="448" y="1838"/>
                    </a:lnTo>
                    <a:lnTo>
                      <a:pt x="510" y="1812"/>
                    </a:lnTo>
                    <a:lnTo>
                      <a:pt x="560" y="1791"/>
                    </a:lnTo>
                    <a:lnTo>
                      <a:pt x="606" y="1776"/>
                    </a:lnTo>
                    <a:lnTo>
                      <a:pt x="649" y="1766"/>
                    </a:lnTo>
                    <a:lnTo>
                      <a:pt x="696" y="1760"/>
                    </a:lnTo>
                    <a:lnTo>
                      <a:pt x="754" y="1758"/>
                    </a:lnTo>
                    <a:lnTo>
                      <a:pt x="826" y="1761"/>
                    </a:lnTo>
                    <a:lnTo>
                      <a:pt x="908" y="1759"/>
                    </a:lnTo>
                    <a:lnTo>
                      <a:pt x="990" y="1751"/>
                    </a:lnTo>
                    <a:lnTo>
                      <a:pt x="1066" y="1735"/>
                    </a:lnTo>
                    <a:lnTo>
                      <a:pt x="1133" y="1716"/>
                    </a:lnTo>
                    <a:lnTo>
                      <a:pt x="1183" y="1692"/>
                    </a:lnTo>
                    <a:lnTo>
                      <a:pt x="1212" y="1666"/>
                    </a:lnTo>
                    <a:lnTo>
                      <a:pt x="1217" y="1639"/>
                    </a:lnTo>
                    <a:lnTo>
                      <a:pt x="1191" y="1613"/>
                    </a:lnTo>
                    <a:lnTo>
                      <a:pt x="1146" y="1587"/>
                    </a:lnTo>
                    <a:lnTo>
                      <a:pt x="1103" y="1562"/>
                    </a:lnTo>
                    <a:lnTo>
                      <a:pt x="1063" y="1537"/>
                    </a:lnTo>
                    <a:lnTo>
                      <a:pt x="1028" y="1517"/>
                    </a:lnTo>
                    <a:lnTo>
                      <a:pt x="997" y="1498"/>
                    </a:lnTo>
                    <a:lnTo>
                      <a:pt x="974" y="1486"/>
                    </a:lnTo>
                    <a:lnTo>
                      <a:pt x="959" y="1476"/>
                    </a:lnTo>
                    <a:lnTo>
                      <a:pt x="954" y="1474"/>
                    </a:lnTo>
                    <a:close/>
                  </a:path>
                </a:pathLst>
              </a:custGeom>
              <a:solidFill>
                <a:srgbClr val="FFC8B8"/>
              </a:solidFill>
              <a:ln w="9525">
                <a:noFill/>
                <a:round/>
                <a:headEnd/>
                <a:tailEnd/>
              </a:ln>
            </p:spPr>
            <p:txBody>
              <a:bodyPr/>
              <a:lstStyle/>
              <a:p>
                <a:endParaRPr lang="tr-TR"/>
              </a:p>
            </p:txBody>
          </p:sp>
          <p:sp>
            <p:nvSpPr>
              <p:cNvPr id="60448" name="Freeform 199"/>
              <p:cNvSpPr>
                <a:spLocks/>
              </p:cNvSpPr>
              <p:nvPr/>
            </p:nvSpPr>
            <p:spPr bwMode="auto">
              <a:xfrm rot="-2509385">
                <a:off x="2645" y="1397"/>
                <a:ext cx="182" cy="260"/>
              </a:xfrm>
              <a:custGeom>
                <a:avLst/>
                <a:gdLst>
                  <a:gd name="T0" fmla="*/ 0 w 2148"/>
                  <a:gd name="T1" fmla="*/ 0 h 3044"/>
                  <a:gd name="T2" fmla="*/ 0 w 2148"/>
                  <a:gd name="T3" fmla="*/ 0 h 3044"/>
                  <a:gd name="T4" fmla="*/ 0 w 2148"/>
                  <a:gd name="T5" fmla="*/ 0 h 3044"/>
                  <a:gd name="T6" fmla="*/ 0 w 2148"/>
                  <a:gd name="T7" fmla="*/ 0 h 3044"/>
                  <a:gd name="T8" fmla="*/ 0 w 2148"/>
                  <a:gd name="T9" fmla="*/ 0 h 3044"/>
                  <a:gd name="T10" fmla="*/ 0 w 2148"/>
                  <a:gd name="T11" fmla="*/ 0 h 3044"/>
                  <a:gd name="T12" fmla="*/ 0 w 2148"/>
                  <a:gd name="T13" fmla="*/ 0 h 3044"/>
                  <a:gd name="T14" fmla="*/ 0 w 2148"/>
                  <a:gd name="T15" fmla="*/ 0 h 3044"/>
                  <a:gd name="T16" fmla="*/ 0 w 2148"/>
                  <a:gd name="T17" fmla="*/ 0 h 3044"/>
                  <a:gd name="T18" fmla="*/ 0 w 2148"/>
                  <a:gd name="T19" fmla="*/ 0 h 3044"/>
                  <a:gd name="T20" fmla="*/ 0 w 2148"/>
                  <a:gd name="T21" fmla="*/ 0 h 3044"/>
                  <a:gd name="T22" fmla="*/ 0 w 2148"/>
                  <a:gd name="T23" fmla="*/ 0 h 3044"/>
                  <a:gd name="T24" fmla="*/ 0 w 2148"/>
                  <a:gd name="T25" fmla="*/ 0 h 3044"/>
                  <a:gd name="T26" fmla="*/ 0 w 2148"/>
                  <a:gd name="T27" fmla="*/ 0 h 3044"/>
                  <a:gd name="T28" fmla="*/ 0 w 2148"/>
                  <a:gd name="T29" fmla="*/ 0 h 3044"/>
                  <a:gd name="T30" fmla="*/ 0 w 2148"/>
                  <a:gd name="T31" fmla="*/ 0 h 3044"/>
                  <a:gd name="T32" fmla="*/ 0 w 2148"/>
                  <a:gd name="T33" fmla="*/ 0 h 3044"/>
                  <a:gd name="T34" fmla="*/ 0 w 2148"/>
                  <a:gd name="T35" fmla="*/ 0 h 3044"/>
                  <a:gd name="T36" fmla="*/ 0 w 2148"/>
                  <a:gd name="T37" fmla="*/ 0 h 3044"/>
                  <a:gd name="T38" fmla="*/ 0 w 2148"/>
                  <a:gd name="T39" fmla="*/ 0 h 3044"/>
                  <a:gd name="T40" fmla="*/ 0 w 2148"/>
                  <a:gd name="T41" fmla="*/ 0 h 3044"/>
                  <a:gd name="T42" fmla="*/ 0 w 2148"/>
                  <a:gd name="T43" fmla="*/ 0 h 3044"/>
                  <a:gd name="T44" fmla="*/ 0 w 2148"/>
                  <a:gd name="T45" fmla="*/ 0 h 3044"/>
                  <a:gd name="T46" fmla="*/ 0 w 2148"/>
                  <a:gd name="T47" fmla="*/ 0 h 3044"/>
                  <a:gd name="T48" fmla="*/ 0 w 2148"/>
                  <a:gd name="T49" fmla="*/ 0 h 3044"/>
                  <a:gd name="T50" fmla="*/ 0 w 2148"/>
                  <a:gd name="T51" fmla="*/ 0 h 3044"/>
                  <a:gd name="T52" fmla="*/ 0 w 2148"/>
                  <a:gd name="T53" fmla="*/ 0 h 3044"/>
                  <a:gd name="T54" fmla="*/ 0 w 2148"/>
                  <a:gd name="T55" fmla="*/ 0 h 3044"/>
                  <a:gd name="T56" fmla="*/ 0 w 2148"/>
                  <a:gd name="T57" fmla="*/ 0 h 3044"/>
                  <a:gd name="T58" fmla="*/ 0 w 2148"/>
                  <a:gd name="T59" fmla="*/ 0 h 3044"/>
                  <a:gd name="T60" fmla="*/ 0 w 2148"/>
                  <a:gd name="T61" fmla="*/ 0 h 3044"/>
                  <a:gd name="T62" fmla="*/ 0 w 2148"/>
                  <a:gd name="T63" fmla="*/ 0 h 3044"/>
                  <a:gd name="T64" fmla="*/ 0 w 2148"/>
                  <a:gd name="T65" fmla="*/ 0 h 3044"/>
                  <a:gd name="T66" fmla="*/ 0 w 2148"/>
                  <a:gd name="T67" fmla="*/ 0 h 3044"/>
                  <a:gd name="T68" fmla="*/ 0 w 2148"/>
                  <a:gd name="T69" fmla="*/ 0 h 3044"/>
                  <a:gd name="T70" fmla="*/ 0 w 2148"/>
                  <a:gd name="T71" fmla="*/ 0 h 3044"/>
                  <a:gd name="T72" fmla="*/ 0 w 2148"/>
                  <a:gd name="T73" fmla="*/ 0 h 3044"/>
                  <a:gd name="T74" fmla="*/ 0 w 2148"/>
                  <a:gd name="T75" fmla="*/ 0 h 3044"/>
                  <a:gd name="T76" fmla="*/ 0 w 2148"/>
                  <a:gd name="T77" fmla="*/ 0 h 3044"/>
                  <a:gd name="T78" fmla="*/ 0 w 2148"/>
                  <a:gd name="T79" fmla="*/ 0 h 3044"/>
                  <a:gd name="T80" fmla="*/ 0 w 2148"/>
                  <a:gd name="T81" fmla="*/ 0 h 3044"/>
                  <a:gd name="T82" fmla="*/ 0 w 2148"/>
                  <a:gd name="T83" fmla="*/ 0 h 3044"/>
                  <a:gd name="T84" fmla="*/ 0 w 2148"/>
                  <a:gd name="T85" fmla="*/ 0 h 3044"/>
                  <a:gd name="T86" fmla="*/ 0 w 2148"/>
                  <a:gd name="T87" fmla="*/ 0 h 3044"/>
                  <a:gd name="T88" fmla="*/ 0 w 2148"/>
                  <a:gd name="T89" fmla="*/ 0 h 3044"/>
                  <a:gd name="T90" fmla="*/ 0 w 2148"/>
                  <a:gd name="T91" fmla="*/ 0 h 3044"/>
                  <a:gd name="T92" fmla="*/ 0 w 2148"/>
                  <a:gd name="T93" fmla="*/ 0 h 3044"/>
                  <a:gd name="T94" fmla="*/ 0 w 2148"/>
                  <a:gd name="T95" fmla="*/ 0 h 30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48"/>
                  <a:gd name="T145" fmla="*/ 0 h 3044"/>
                  <a:gd name="T146" fmla="*/ 2148 w 2148"/>
                  <a:gd name="T147" fmla="*/ 3044 h 30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48" h="3044">
                    <a:moveTo>
                      <a:pt x="954" y="1393"/>
                    </a:moveTo>
                    <a:lnTo>
                      <a:pt x="816" y="1305"/>
                    </a:lnTo>
                    <a:lnTo>
                      <a:pt x="705" y="1227"/>
                    </a:lnTo>
                    <a:lnTo>
                      <a:pt x="619" y="1156"/>
                    </a:lnTo>
                    <a:lnTo>
                      <a:pt x="556" y="1089"/>
                    </a:lnTo>
                    <a:lnTo>
                      <a:pt x="507" y="1024"/>
                    </a:lnTo>
                    <a:lnTo>
                      <a:pt x="474" y="959"/>
                    </a:lnTo>
                    <a:lnTo>
                      <a:pt x="451" y="891"/>
                    </a:lnTo>
                    <a:lnTo>
                      <a:pt x="437" y="817"/>
                    </a:lnTo>
                    <a:lnTo>
                      <a:pt x="424" y="744"/>
                    </a:lnTo>
                    <a:lnTo>
                      <a:pt x="411" y="679"/>
                    </a:lnTo>
                    <a:lnTo>
                      <a:pt x="400" y="624"/>
                    </a:lnTo>
                    <a:lnTo>
                      <a:pt x="392" y="574"/>
                    </a:lnTo>
                    <a:lnTo>
                      <a:pt x="390" y="529"/>
                    </a:lnTo>
                    <a:lnTo>
                      <a:pt x="395" y="487"/>
                    </a:lnTo>
                    <a:lnTo>
                      <a:pt x="409" y="446"/>
                    </a:lnTo>
                    <a:lnTo>
                      <a:pt x="436" y="406"/>
                    </a:lnTo>
                    <a:lnTo>
                      <a:pt x="481" y="361"/>
                    </a:lnTo>
                    <a:lnTo>
                      <a:pt x="550" y="311"/>
                    </a:lnTo>
                    <a:lnTo>
                      <a:pt x="633" y="259"/>
                    </a:lnTo>
                    <a:lnTo>
                      <a:pt x="724" y="208"/>
                    </a:lnTo>
                    <a:lnTo>
                      <a:pt x="811" y="160"/>
                    </a:lnTo>
                    <a:lnTo>
                      <a:pt x="891" y="120"/>
                    </a:lnTo>
                    <a:lnTo>
                      <a:pt x="952" y="88"/>
                    </a:lnTo>
                    <a:lnTo>
                      <a:pt x="988" y="71"/>
                    </a:lnTo>
                    <a:lnTo>
                      <a:pt x="1015" y="58"/>
                    </a:lnTo>
                    <a:lnTo>
                      <a:pt x="1053" y="46"/>
                    </a:lnTo>
                    <a:lnTo>
                      <a:pt x="1101" y="35"/>
                    </a:lnTo>
                    <a:lnTo>
                      <a:pt x="1154" y="24"/>
                    </a:lnTo>
                    <a:lnTo>
                      <a:pt x="1209" y="14"/>
                    </a:lnTo>
                    <a:lnTo>
                      <a:pt x="1262" y="6"/>
                    </a:lnTo>
                    <a:lnTo>
                      <a:pt x="1311" y="1"/>
                    </a:lnTo>
                    <a:lnTo>
                      <a:pt x="1354" y="0"/>
                    </a:lnTo>
                    <a:lnTo>
                      <a:pt x="1397" y="3"/>
                    </a:lnTo>
                    <a:lnTo>
                      <a:pt x="1455" y="17"/>
                    </a:lnTo>
                    <a:lnTo>
                      <a:pt x="1521" y="36"/>
                    </a:lnTo>
                    <a:lnTo>
                      <a:pt x="1594" y="63"/>
                    </a:lnTo>
                    <a:lnTo>
                      <a:pt x="1665" y="95"/>
                    </a:lnTo>
                    <a:lnTo>
                      <a:pt x="1735" y="132"/>
                    </a:lnTo>
                    <a:lnTo>
                      <a:pt x="1795" y="173"/>
                    </a:lnTo>
                    <a:lnTo>
                      <a:pt x="1844" y="217"/>
                    </a:lnTo>
                    <a:lnTo>
                      <a:pt x="1887" y="262"/>
                    </a:lnTo>
                    <a:lnTo>
                      <a:pt x="1936" y="315"/>
                    </a:lnTo>
                    <a:lnTo>
                      <a:pt x="1986" y="377"/>
                    </a:lnTo>
                    <a:lnTo>
                      <a:pt x="2036" y="452"/>
                    </a:lnTo>
                    <a:lnTo>
                      <a:pt x="2079" y="544"/>
                    </a:lnTo>
                    <a:lnTo>
                      <a:pt x="2115" y="657"/>
                    </a:lnTo>
                    <a:lnTo>
                      <a:pt x="2139" y="793"/>
                    </a:lnTo>
                    <a:lnTo>
                      <a:pt x="2148" y="957"/>
                    </a:lnTo>
                    <a:lnTo>
                      <a:pt x="2148" y="1124"/>
                    </a:lnTo>
                    <a:lnTo>
                      <a:pt x="2148" y="1272"/>
                    </a:lnTo>
                    <a:lnTo>
                      <a:pt x="2145" y="1406"/>
                    </a:lnTo>
                    <a:lnTo>
                      <a:pt x="2139" y="1528"/>
                    </a:lnTo>
                    <a:lnTo>
                      <a:pt x="2127" y="1639"/>
                    </a:lnTo>
                    <a:lnTo>
                      <a:pt x="2106" y="1747"/>
                    </a:lnTo>
                    <a:lnTo>
                      <a:pt x="2077" y="1851"/>
                    </a:lnTo>
                    <a:lnTo>
                      <a:pt x="2036" y="1958"/>
                    </a:lnTo>
                    <a:lnTo>
                      <a:pt x="1992" y="2053"/>
                    </a:lnTo>
                    <a:lnTo>
                      <a:pt x="1954" y="2125"/>
                    </a:lnTo>
                    <a:lnTo>
                      <a:pt x="1920" y="2180"/>
                    </a:lnTo>
                    <a:lnTo>
                      <a:pt x="1887" y="2224"/>
                    </a:lnTo>
                    <a:lnTo>
                      <a:pt x="1850" y="2259"/>
                    </a:lnTo>
                    <a:lnTo>
                      <a:pt x="1809" y="2293"/>
                    </a:lnTo>
                    <a:lnTo>
                      <a:pt x="1758" y="2328"/>
                    </a:lnTo>
                    <a:lnTo>
                      <a:pt x="1697" y="2372"/>
                    </a:lnTo>
                    <a:lnTo>
                      <a:pt x="1625" y="2420"/>
                    </a:lnTo>
                    <a:lnTo>
                      <a:pt x="1551" y="2467"/>
                    </a:lnTo>
                    <a:lnTo>
                      <a:pt x="1473" y="2513"/>
                    </a:lnTo>
                    <a:lnTo>
                      <a:pt x="1401" y="2559"/>
                    </a:lnTo>
                    <a:lnTo>
                      <a:pt x="1330" y="2601"/>
                    </a:lnTo>
                    <a:lnTo>
                      <a:pt x="1267" y="2642"/>
                    </a:lnTo>
                    <a:lnTo>
                      <a:pt x="1212" y="2680"/>
                    </a:lnTo>
                    <a:lnTo>
                      <a:pt x="1170" y="2716"/>
                    </a:lnTo>
                    <a:lnTo>
                      <a:pt x="1138" y="2755"/>
                    </a:lnTo>
                    <a:lnTo>
                      <a:pt x="1113" y="2805"/>
                    </a:lnTo>
                    <a:lnTo>
                      <a:pt x="1092" y="2859"/>
                    </a:lnTo>
                    <a:lnTo>
                      <a:pt x="1068" y="2914"/>
                    </a:lnTo>
                    <a:lnTo>
                      <a:pt x="1036" y="2963"/>
                    </a:lnTo>
                    <a:lnTo>
                      <a:pt x="993" y="3005"/>
                    </a:lnTo>
                    <a:lnTo>
                      <a:pt x="934" y="3032"/>
                    </a:lnTo>
                    <a:lnTo>
                      <a:pt x="854" y="3044"/>
                    </a:lnTo>
                    <a:lnTo>
                      <a:pt x="763" y="3043"/>
                    </a:lnTo>
                    <a:lnTo>
                      <a:pt x="680" y="3042"/>
                    </a:lnTo>
                    <a:lnTo>
                      <a:pt x="602" y="3037"/>
                    </a:lnTo>
                    <a:lnTo>
                      <a:pt x="528" y="3027"/>
                    </a:lnTo>
                    <a:lnTo>
                      <a:pt x="457" y="3009"/>
                    </a:lnTo>
                    <a:lnTo>
                      <a:pt x="389" y="2984"/>
                    </a:lnTo>
                    <a:lnTo>
                      <a:pt x="323" y="2947"/>
                    </a:lnTo>
                    <a:lnTo>
                      <a:pt x="259" y="2899"/>
                    </a:lnTo>
                    <a:lnTo>
                      <a:pt x="195" y="2846"/>
                    </a:lnTo>
                    <a:lnTo>
                      <a:pt x="140" y="2802"/>
                    </a:lnTo>
                    <a:lnTo>
                      <a:pt x="90" y="2760"/>
                    </a:lnTo>
                    <a:lnTo>
                      <a:pt x="51" y="2718"/>
                    </a:lnTo>
                    <a:lnTo>
                      <a:pt x="20" y="2670"/>
                    </a:lnTo>
                    <a:lnTo>
                      <a:pt x="3" y="2614"/>
                    </a:lnTo>
                    <a:lnTo>
                      <a:pt x="0" y="2546"/>
                    </a:lnTo>
                    <a:lnTo>
                      <a:pt x="12" y="2464"/>
                    </a:lnTo>
                    <a:lnTo>
                      <a:pt x="28" y="2384"/>
                    </a:lnTo>
                    <a:lnTo>
                      <a:pt x="43" y="2329"/>
                    </a:lnTo>
                    <a:lnTo>
                      <a:pt x="55" y="2293"/>
                    </a:lnTo>
                    <a:lnTo>
                      <a:pt x="69" y="2273"/>
                    </a:lnTo>
                    <a:lnTo>
                      <a:pt x="86" y="2261"/>
                    </a:lnTo>
                    <a:lnTo>
                      <a:pt x="109" y="2252"/>
                    </a:lnTo>
                    <a:lnTo>
                      <a:pt x="141" y="2242"/>
                    </a:lnTo>
                    <a:lnTo>
                      <a:pt x="184" y="2225"/>
                    </a:lnTo>
                    <a:lnTo>
                      <a:pt x="228" y="2201"/>
                    </a:lnTo>
                    <a:lnTo>
                      <a:pt x="267" y="2175"/>
                    </a:lnTo>
                    <a:lnTo>
                      <a:pt x="299" y="2145"/>
                    </a:lnTo>
                    <a:lnTo>
                      <a:pt x="324" y="2116"/>
                    </a:lnTo>
                    <a:lnTo>
                      <a:pt x="340" y="2085"/>
                    </a:lnTo>
                    <a:lnTo>
                      <a:pt x="348" y="2056"/>
                    </a:lnTo>
                    <a:lnTo>
                      <a:pt x="345" y="2026"/>
                    </a:lnTo>
                    <a:lnTo>
                      <a:pt x="335" y="2000"/>
                    </a:lnTo>
                    <a:lnTo>
                      <a:pt x="315" y="1976"/>
                    </a:lnTo>
                    <a:lnTo>
                      <a:pt x="292" y="1955"/>
                    </a:lnTo>
                    <a:lnTo>
                      <a:pt x="270" y="1936"/>
                    </a:lnTo>
                    <a:lnTo>
                      <a:pt x="257" y="1918"/>
                    </a:lnTo>
                    <a:lnTo>
                      <a:pt x="256" y="1897"/>
                    </a:lnTo>
                    <a:lnTo>
                      <a:pt x="274" y="1874"/>
                    </a:lnTo>
                    <a:lnTo>
                      <a:pt x="316" y="1846"/>
                    </a:lnTo>
                    <a:lnTo>
                      <a:pt x="389" y="1814"/>
                    </a:lnTo>
                    <a:lnTo>
                      <a:pt x="466" y="1779"/>
                    </a:lnTo>
                    <a:lnTo>
                      <a:pt x="526" y="1752"/>
                    </a:lnTo>
                    <a:lnTo>
                      <a:pt x="574" y="1730"/>
                    </a:lnTo>
                    <a:lnTo>
                      <a:pt x="616" y="1715"/>
                    </a:lnTo>
                    <a:lnTo>
                      <a:pt x="654" y="1705"/>
                    </a:lnTo>
                    <a:lnTo>
                      <a:pt x="700" y="1699"/>
                    </a:lnTo>
                    <a:lnTo>
                      <a:pt x="754" y="1697"/>
                    </a:lnTo>
                    <a:lnTo>
                      <a:pt x="826" y="1700"/>
                    </a:lnTo>
                    <a:lnTo>
                      <a:pt x="908" y="1698"/>
                    </a:lnTo>
                    <a:lnTo>
                      <a:pt x="990" y="1687"/>
                    </a:lnTo>
                    <a:lnTo>
                      <a:pt x="1066" y="1669"/>
                    </a:lnTo>
                    <a:lnTo>
                      <a:pt x="1133" y="1646"/>
                    </a:lnTo>
                    <a:lnTo>
                      <a:pt x="1183" y="1617"/>
                    </a:lnTo>
                    <a:lnTo>
                      <a:pt x="1212" y="1589"/>
                    </a:lnTo>
                    <a:lnTo>
                      <a:pt x="1217" y="1558"/>
                    </a:lnTo>
                    <a:lnTo>
                      <a:pt x="1191" y="1532"/>
                    </a:lnTo>
                    <a:lnTo>
                      <a:pt x="1146" y="1506"/>
                    </a:lnTo>
                    <a:lnTo>
                      <a:pt x="1103" y="1481"/>
                    </a:lnTo>
                    <a:lnTo>
                      <a:pt x="1063" y="1456"/>
                    </a:lnTo>
                    <a:lnTo>
                      <a:pt x="1028" y="1436"/>
                    </a:lnTo>
                    <a:lnTo>
                      <a:pt x="997" y="1417"/>
                    </a:lnTo>
                    <a:lnTo>
                      <a:pt x="974" y="1405"/>
                    </a:lnTo>
                    <a:lnTo>
                      <a:pt x="959" y="1395"/>
                    </a:lnTo>
                    <a:lnTo>
                      <a:pt x="954" y="1393"/>
                    </a:lnTo>
                    <a:close/>
                  </a:path>
                </a:pathLst>
              </a:custGeom>
              <a:solidFill>
                <a:srgbClr val="FFC3B8"/>
              </a:solidFill>
              <a:ln w="9525">
                <a:noFill/>
                <a:round/>
                <a:headEnd/>
                <a:tailEnd/>
              </a:ln>
            </p:spPr>
            <p:txBody>
              <a:bodyPr/>
              <a:lstStyle/>
              <a:p>
                <a:endParaRPr lang="tr-TR"/>
              </a:p>
            </p:txBody>
          </p:sp>
          <p:sp>
            <p:nvSpPr>
              <p:cNvPr id="60449" name="Freeform 200"/>
              <p:cNvSpPr>
                <a:spLocks/>
              </p:cNvSpPr>
              <p:nvPr/>
            </p:nvSpPr>
            <p:spPr bwMode="auto">
              <a:xfrm rot="-2509385">
                <a:off x="2647" y="1405"/>
                <a:ext cx="175" cy="249"/>
              </a:xfrm>
              <a:custGeom>
                <a:avLst/>
                <a:gdLst>
                  <a:gd name="T0" fmla="*/ 0 w 2074"/>
                  <a:gd name="T1" fmla="*/ 0 h 2928"/>
                  <a:gd name="T2" fmla="*/ 0 w 2074"/>
                  <a:gd name="T3" fmla="*/ 0 h 2928"/>
                  <a:gd name="T4" fmla="*/ 0 w 2074"/>
                  <a:gd name="T5" fmla="*/ 0 h 2928"/>
                  <a:gd name="T6" fmla="*/ 0 w 2074"/>
                  <a:gd name="T7" fmla="*/ 0 h 2928"/>
                  <a:gd name="T8" fmla="*/ 0 w 2074"/>
                  <a:gd name="T9" fmla="*/ 0 h 2928"/>
                  <a:gd name="T10" fmla="*/ 0 w 2074"/>
                  <a:gd name="T11" fmla="*/ 0 h 2928"/>
                  <a:gd name="T12" fmla="*/ 0 w 2074"/>
                  <a:gd name="T13" fmla="*/ 0 h 2928"/>
                  <a:gd name="T14" fmla="*/ 0 w 2074"/>
                  <a:gd name="T15" fmla="*/ 0 h 2928"/>
                  <a:gd name="T16" fmla="*/ 0 w 2074"/>
                  <a:gd name="T17" fmla="*/ 0 h 2928"/>
                  <a:gd name="T18" fmla="*/ 0 w 2074"/>
                  <a:gd name="T19" fmla="*/ 0 h 2928"/>
                  <a:gd name="T20" fmla="*/ 0 w 2074"/>
                  <a:gd name="T21" fmla="*/ 0 h 2928"/>
                  <a:gd name="T22" fmla="*/ 0 w 2074"/>
                  <a:gd name="T23" fmla="*/ 0 h 2928"/>
                  <a:gd name="T24" fmla="*/ 0 w 2074"/>
                  <a:gd name="T25" fmla="*/ 0 h 2928"/>
                  <a:gd name="T26" fmla="*/ 0 w 2074"/>
                  <a:gd name="T27" fmla="*/ 0 h 2928"/>
                  <a:gd name="T28" fmla="*/ 0 w 2074"/>
                  <a:gd name="T29" fmla="*/ 0 h 2928"/>
                  <a:gd name="T30" fmla="*/ 0 w 2074"/>
                  <a:gd name="T31" fmla="*/ 0 h 2928"/>
                  <a:gd name="T32" fmla="*/ 0 w 2074"/>
                  <a:gd name="T33" fmla="*/ 0 h 2928"/>
                  <a:gd name="T34" fmla="*/ 0 w 2074"/>
                  <a:gd name="T35" fmla="*/ 0 h 2928"/>
                  <a:gd name="T36" fmla="*/ 0 w 2074"/>
                  <a:gd name="T37" fmla="*/ 0 h 2928"/>
                  <a:gd name="T38" fmla="*/ 0 w 2074"/>
                  <a:gd name="T39" fmla="*/ 0 h 2928"/>
                  <a:gd name="T40" fmla="*/ 0 w 2074"/>
                  <a:gd name="T41" fmla="*/ 0 h 2928"/>
                  <a:gd name="T42" fmla="*/ 0 w 2074"/>
                  <a:gd name="T43" fmla="*/ 0 h 2928"/>
                  <a:gd name="T44" fmla="*/ 0 w 2074"/>
                  <a:gd name="T45" fmla="*/ 0 h 2928"/>
                  <a:gd name="T46" fmla="*/ 0 w 2074"/>
                  <a:gd name="T47" fmla="*/ 0 h 2928"/>
                  <a:gd name="T48" fmla="*/ 0 w 2074"/>
                  <a:gd name="T49" fmla="*/ 0 h 2928"/>
                  <a:gd name="T50" fmla="*/ 0 w 2074"/>
                  <a:gd name="T51" fmla="*/ 0 h 2928"/>
                  <a:gd name="T52" fmla="*/ 0 w 2074"/>
                  <a:gd name="T53" fmla="*/ 0 h 2928"/>
                  <a:gd name="T54" fmla="*/ 0 w 2074"/>
                  <a:gd name="T55" fmla="*/ 0 h 2928"/>
                  <a:gd name="T56" fmla="*/ 0 w 2074"/>
                  <a:gd name="T57" fmla="*/ 0 h 2928"/>
                  <a:gd name="T58" fmla="*/ 0 w 2074"/>
                  <a:gd name="T59" fmla="*/ 0 h 2928"/>
                  <a:gd name="T60" fmla="*/ 0 w 2074"/>
                  <a:gd name="T61" fmla="*/ 0 h 2928"/>
                  <a:gd name="T62" fmla="*/ 0 w 2074"/>
                  <a:gd name="T63" fmla="*/ 0 h 2928"/>
                  <a:gd name="T64" fmla="*/ 0 w 2074"/>
                  <a:gd name="T65" fmla="*/ 0 h 2928"/>
                  <a:gd name="T66" fmla="*/ 0 w 2074"/>
                  <a:gd name="T67" fmla="*/ 0 h 2928"/>
                  <a:gd name="T68" fmla="*/ 0 w 2074"/>
                  <a:gd name="T69" fmla="*/ 0 h 2928"/>
                  <a:gd name="T70" fmla="*/ 0 w 2074"/>
                  <a:gd name="T71" fmla="*/ 0 h 2928"/>
                  <a:gd name="T72" fmla="*/ 0 w 2074"/>
                  <a:gd name="T73" fmla="*/ 0 h 2928"/>
                  <a:gd name="T74" fmla="*/ 0 w 2074"/>
                  <a:gd name="T75" fmla="*/ 0 h 2928"/>
                  <a:gd name="T76" fmla="*/ 0 w 2074"/>
                  <a:gd name="T77" fmla="*/ 0 h 2928"/>
                  <a:gd name="T78" fmla="*/ 0 w 2074"/>
                  <a:gd name="T79" fmla="*/ 0 h 2928"/>
                  <a:gd name="T80" fmla="*/ 0 w 2074"/>
                  <a:gd name="T81" fmla="*/ 0 h 2928"/>
                  <a:gd name="T82" fmla="*/ 0 w 2074"/>
                  <a:gd name="T83" fmla="*/ 0 h 2928"/>
                  <a:gd name="T84" fmla="*/ 0 w 2074"/>
                  <a:gd name="T85" fmla="*/ 0 h 2928"/>
                  <a:gd name="T86" fmla="*/ 0 w 2074"/>
                  <a:gd name="T87" fmla="*/ 0 h 2928"/>
                  <a:gd name="T88" fmla="*/ 0 w 2074"/>
                  <a:gd name="T89" fmla="*/ 0 h 2928"/>
                  <a:gd name="T90" fmla="*/ 0 w 2074"/>
                  <a:gd name="T91" fmla="*/ 0 h 2928"/>
                  <a:gd name="T92" fmla="*/ 0 w 2074"/>
                  <a:gd name="T93" fmla="*/ 0 h 2928"/>
                  <a:gd name="T94" fmla="*/ 0 w 2074"/>
                  <a:gd name="T95" fmla="*/ 0 h 29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74"/>
                  <a:gd name="T145" fmla="*/ 0 h 2928"/>
                  <a:gd name="T146" fmla="*/ 2074 w 2074"/>
                  <a:gd name="T147" fmla="*/ 2928 h 29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74" h="2928">
                    <a:moveTo>
                      <a:pt x="954" y="1313"/>
                    </a:moveTo>
                    <a:lnTo>
                      <a:pt x="817" y="1224"/>
                    </a:lnTo>
                    <a:lnTo>
                      <a:pt x="710" y="1143"/>
                    </a:lnTo>
                    <a:lnTo>
                      <a:pt x="628" y="1067"/>
                    </a:lnTo>
                    <a:lnTo>
                      <a:pt x="569" y="996"/>
                    </a:lnTo>
                    <a:lnTo>
                      <a:pt x="526" y="925"/>
                    </a:lnTo>
                    <a:lnTo>
                      <a:pt x="496" y="856"/>
                    </a:lnTo>
                    <a:lnTo>
                      <a:pt x="477" y="784"/>
                    </a:lnTo>
                    <a:lnTo>
                      <a:pt x="465" y="710"/>
                    </a:lnTo>
                    <a:lnTo>
                      <a:pt x="451" y="637"/>
                    </a:lnTo>
                    <a:lnTo>
                      <a:pt x="437" y="578"/>
                    </a:lnTo>
                    <a:lnTo>
                      <a:pt x="425" y="528"/>
                    </a:lnTo>
                    <a:lnTo>
                      <a:pt x="416" y="486"/>
                    </a:lnTo>
                    <a:lnTo>
                      <a:pt x="411" y="447"/>
                    </a:lnTo>
                    <a:lnTo>
                      <a:pt x="416" y="412"/>
                    </a:lnTo>
                    <a:lnTo>
                      <a:pt x="431" y="375"/>
                    </a:lnTo>
                    <a:lnTo>
                      <a:pt x="457" y="338"/>
                    </a:lnTo>
                    <a:lnTo>
                      <a:pt x="501" y="294"/>
                    </a:lnTo>
                    <a:lnTo>
                      <a:pt x="568" y="250"/>
                    </a:lnTo>
                    <a:lnTo>
                      <a:pt x="650" y="205"/>
                    </a:lnTo>
                    <a:lnTo>
                      <a:pt x="738" y="163"/>
                    </a:lnTo>
                    <a:lnTo>
                      <a:pt x="824" y="123"/>
                    </a:lnTo>
                    <a:lnTo>
                      <a:pt x="901" y="90"/>
                    </a:lnTo>
                    <a:lnTo>
                      <a:pt x="960" y="64"/>
                    </a:lnTo>
                    <a:lnTo>
                      <a:pt x="996" y="48"/>
                    </a:lnTo>
                    <a:lnTo>
                      <a:pt x="1021" y="37"/>
                    </a:lnTo>
                    <a:lnTo>
                      <a:pt x="1058" y="27"/>
                    </a:lnTo>
                    <a:lnTo>
                      <a:pt x="1101" y="19"/>
                    </a:lnTo>
                    <a:lnTo>
                      <a:pt x="1150" y="13"/>
                    </a:lnTo>
                    <a:lnTo>
                      <a:pt x="1200" y="6"/>
                    </a:lnTo>
                    <a:lnTo>
                      <a:pt x="1250" y="3"/>
                    </a:lnTo>
                    <a:lnTo>
                      <a:pt x="1296" y="0"/>
                    </a:lnTo>
                    <a:lnTo>
                      <a:pt x="1337" y="0"/>
                    </a:lnTo>
                    <a:lnTo>
                      <a:pt x="1379" y="3"/>
                    </a:lnTo>
                    <a:lnTo>
                      <a:pt x="1431" y="16"/>
                    </a:lnTo>
                    <a:lnTo>
                      <a:pt x="1491" y="34"/>
                    </a:lnTo>
                    <a:lnTo>
                      <a:pt x="1554" y="60"/>
                    </a:lnTo>
                    <a:lnTo>
                      <a:pt x="1617" y="90"/>
                    </a:lnTo>
                    <a:lnTo>
                      <a:pt x="1678" y="126"/>
                    </a:lnTo>
                    <a:lnTo>
                      <a:pt x="1733" y="166"/>
                    </a:lnTo>
                    <a:lnTo>
                      <a:pt x="1779" y="210"/>
                    </a:lnTo>
                    <a:lnTo>
                      <a:pt x="1821" y="256"/>
                    </a:lnTo>
                    <a:lnTo>
                      <a:pt x="1870" y="306"/>
                    </a:lnTo>
                    <a:lnTo>
                      <a:pt x="1919" y="366"/>
                    </a:lnTo>
                    <a:lnTo>
                      <a:pt x="1967" y="439"/>
                    </a:lnTo>
                    <a:lnTo>
                      <a:pt x="2007" y="527"/>
                    </a:lnTo>
                    <a:lnTo>
                      <a:pt x="2043" y="638"/>
                    </a:lnTo>
                    <a:lnTo>
                      <a:pt x="2065" y="773"/>
                    </a:lnTo>
                    <a:lnTo>
                      <a:pt x="2074" y="936"/>
                    </a:lnTo>
                    <a:lnTo>
                      <a:pt x="2074" y="1100"/>
                    </a:lnTo>
                    <a:lnTo>
                      <a:pt x="2074" y="1243"/>
                    </a:lnTo>
                    <a:lnTo>
                      <a:pt x="2071" y="1366"/>
                    </a:lnTo>
                    <a:lnTo>
                      <a:pt x="2065" y="1477"/>
                    </a:lnTo>
                    <a:lnTo>
                      <a:pt x="2053" y="1578"/>
                    </a:lnTo>
                    <a:lnTo>
                      <a:pt x="2032" y="1676"/>
                    </a:lnTo>
                    <a:lnTo>
                      <a:pt x="2002" y="1774"/>
                    </a:lnTo>
                    <a:lnTo>
                      <a:pt x="1961" y="1878"/>
                    </a:lnTo>
                    <a:lnTo>
                      <a:pt x="1914" y="1970"/>
                    </a:lnTo>
                    <a:lnTo>
                      <a:pt x="1876" y="2039"/>
                    </a:lnTo>
                    <a:lnTo>
                      <a:pt x="1839" y="2088"/>
                    </a:lnTo>
                    <a:lnTo>
                      <a:pt x="1803" y="2126"/>
                    </a:lnTo>
                    <a:lnTo>
                      <a:pt x="1763" y="2154"/>
                    </a:lnTo>
                    <a:lnTo>
                      <a:pt x="1719" y="2182"/>
                    </a:lnTo>
                    <a:lnTo>
                      <a:pt x="1667" y="2214"/>
                    </a:lnTo>
                    <a:lnTo>
                      <a:pt x="1605" y="2256"/>
                    </a:lnTo>
                    <a:lnTo>
                      <a:pt x="1535" y="2303"/>
                    </a:lnTo>
                    <a:lnTo>
                      <a:pt x="1464" y="2350"/>
                    </a:lnTo>
                    <a:lnTo>
                      <a:pt x="1394" y="2395"/>
                    </a:lnTo>
                    <a:lnTo>
                      <a:pt x="1327" y="2440"/>
                    </a:lnTo>
                    <a:lnTo>
                      <a:pt x="1262" y="2481"/>
                    </a:lnTo>
                    <a:lnTo>
                      <a:pt x="1205" y="2522"/>
                    </a:lnTo>
                    <a:lnTo>
                      <a:pt x="1154" y="2560"/>
                    </a:lnTo>
                    <a:lnTo>
                      <a:pt x="1114" y="2596"/>
                    </a:lnTo>
                    <a:lnTo>
                      <a:pt x="1083" y="2635"/>
                    </a:lnTo>
                    <a:lnTo>
                      <a:pt x="1060" y="2683"/>
                    </a:lnTo>
                    <a:lnTo>
                      <a:pt x="1039" y="2737"/>
                    </a:lnTo>
                    <a:lnTo>
                      <a:pt x="1018" y="2793"/>
                    </a:lnTo>
                    <a:lnTo>
                      <a:pt x="987" y="2842"/>
                    </a:lnTo>
                    <a:lnTo>
                      <a:pt x="946" y="2884"/>
                    </a:lnTo>
                    <a:lnTo>
                      <a:pt x="888" y="2911"/>
                    </a:lnTo>
                    <a:lnTo>
                      <a:pt x="810" y="2923"/>
                    </a:lnTo>
                    <a:lnTo>
                      <a:pt x="721" y="2924"/>
                    </a:lnTo>
                    <a:lnTo>
                      <a:pt x="643" y="2927"/>
                    </a:lnTo>
                    <a:lnTo>
                      <a:pt x="571" y="2928"/>
                    </a:lnTo>
                    <a:lnTo>
                      <a:pt x="506" y="2926"/>
                    </a:lnTo>
                    <a:lnTo>
                      <a:pt x="442" y="2916"/>
                    </a:lnTo>
                    <a:lnTo>
                      <a:pt x="382" y="2898"/>
                    </a:lnTo>
                    <a:lnTo>
                      <a:pt x="320" y="2865"/>
                    </a:lnTo>
                    <a:lnTo>
                      <a:pt x="259" y="2819"/>
                    </a:lnTo>
                    <a:lnTo>
                      <a:pt x="195" y="2766"/>
                    </a:lnTo>
                    <a:lnTo>
                      <a:pt x="140" y="2722"/>
                    </a:lnTo>
                    <a:lnTo>
                      <a:pt x="90" y="2680"/>
                    </a:lnTo>
                    <a:lnTo>
                      <a:pt x="51" y="2638"/>
                    </a:lnTo>
                    <a:lnTo>
                      <a:pt x="20" y="2590"/>
                    </a:lnTo>
                    <a:lnTo>
                      <a:pt x="3" y="2534"/>
                    </a:lnTo>
                    <a:lnTo>
                      <a:pt x="0" y="2466"/>
                    </a:lnTo>
                    <a:lnTo>
                      <a:pt x="12" y="2384"/>
                    </a:lnTo>
                    <a:lnTo>
                      <a:pt x="28" y="2304"/>
                    </a:lnTo>
                    <a:lnTo>
                      <a:pt x="43" y="2249"/>
                    </a:lnTo>
                    <a:lnTo>
                      <a:pt x="55" y="2213"/>
                    </a:lnTo>
                    <a:lnTo>
                      <a:pt x="69" y="2193"/>
                    </a:lnTo>
                    <a:lnTo>
                      <a:pt x="86" y="2181"/>
                    </a:lnTo>
                    <a:lnTo>
                      <a:pt x="109" y="2172"/>
                    </a:lnTo>
                    <a:lnTo>
                      <a:pt x="141" y="2162"/>
                    </a:lnTo>
                    <a:lnTo>
                      <a:pt x="184" y="2145"/>
                    </a:lnTo>
                    <a:lnTo>
                      <a:pt x="228" y="2121"/>
                    </a:lnTo>
                    <a:lnTo>
                      <a:pt x="270" y="2095"/>
                    </a:lnTo>
                    <a:lnTo>
                      <a:pt x="304" y="2066"/>
                    </a:lnTo>
                    <a:lnTo>
                      <a:pt x="333" y="2038"/>
                    </a:lnTo>
                    <a:lnTo>
                      <a:pt x="352" y="2007"/>
                    </a:lnTo>
                    <a:lnTo>
                      <a:pt x="362" y="1979"/>
                    </a:lnTo>
                    <a:lnTo>
                      <a:pt x="362" y="1950"/>
                    </a:lnTo>
                    <a:lnTo>
                      <a:pt x="353" y="1924"/>
                    </a:lnTo>
                    <a:lnTo>
                      <a:pt x="333" y="1900"/>
                    </a:lnTo>
                    <a:lnTo>
                      <a:pt x="310" y="1882"/>
                    </a:lnTo>
                    <a:lnTo>
                      <a:pt x="289" y="1865"/>
                    </a:lnTo>
                    <a:lnTo>
                      <a:pt x="276" y="1851"/>
                    </a:lnTo>
                    <a:lnTo>
                      <a:pt x="275" y="1833"/>
                    </a:lnTo>
                    <a:lnTo>
                      <a:pt x="293" y="1813"/>
                    </a:lnTo>
                    <a:lnTo>
                      <a:pt x="335" y="1786"/>
                    </a:lnTo>
                    <a:lnTo>
                      <a:pt x="408" y="1755"/>
                    </a:lnTo>
                    <a:lnTo>
                      <a:pt x="483" y="1720"/>
                    </a:lnTo>
                    <a:lnTo>
                      <a:pt x="542" y="1693"/>
                    </a:lnTo>
                    <a:lnTo>
                      <a:pt x="586" y="1671"/>
                    </a:lnTo>
                    <a:lnTo>
                      <a:pt x="625" y="1656"/>
                    </a:lnTo>
                    <a:lnTo>
                      <a:pt x="660" y="1645"/>
                    </a:lnTo>
                    <a:lnTo>
                      <a:pt x="703" y="1639"/>
                    </a:lnTo>
                    <a:lnTo>
                      <a:pt x="755" y="1637"/>
                    </a:lnTo>
                    <a:lnTo>
                      <a:pt x="826" y="1640"/>
                    </a:lnTo>
                    <a:lnTo>
                      <a:pt x="908" y="1637"/>
                    </a:lnTo>
                    <a:lnTo>
                      <a:pt x="990" y="1623"/>
                    </a:lnTo>
                    <a:lnTo>
                      <a:pt x="1066" y="1602"/>
                    </a:lnTo>
                    <a:lnTo>
                      <a:pt x="1133" y="1575"/>
                    </a:lnTo>
                    <a:lnTo>
                      <a:pt x="1183" y="1544"/>
                    </a:lnTo>
                    <a:lnTo>
                      <a:pt x="1212" y="1512"/>
                    </a:lnTo>
                    <a:lnTo>
                      <a:pt x="1217" y="1479"/>
                    </a:lnTo>
                    <a:lnTo>
                      <a:pt x="1191" y="1452"/>
                    </a:lnTo>
                    <a:lnTo>
                      <a:pt x="1146" y="1426"/>
                    </a:lnTo>
                    <a:lnTo>
                      <a:pt x="1103" y="1401"/>
                    </a:lnTo>
                    <a:lnTo>
                      <a:pt x="1063" y="1376"/>
                    </a:lnTo>
                    <a:lnTo>
                      <a:pt x="1028" y="1356"/>
                    </a:lnTo>
                    <a:lnTo>
                      <a:pt x="997" y="1337"/>
                    </a:lnTo>
                    <a:lnTo>
                      <a:pt x="974" y="1325"/>
                    </a:lnTo>
                    <a:lnTo>
                      <a:pt x="959" y="1315"/>
                    </a:lnTo>
                    <a:lnTo>
                      <a:pt x="954" y="1313"/>
                    </a:lnTo>
                    <a:close/>
                  </a:path>
                </a:pathLst>
              </a:custGeom>
              <a:solidFill>
                <a:srgbClr val="FFBEB8"/>
              </a:solidFill>
              <a:ln w="9525">
                <a:noFill/>
                <a:round/>
                <a:headEnd/>
                <a:tailEnd/>
              </a:ln>
            </p:spPr>
            <p:txBody>
              <a:bodyPr/>
              <a:lstStyle/>
              <a:p>
                <a:endParaRPr lang="tr-TR"/>
              </a:p>
            </p:txBody>
          </p:sp>
          <p:sp>
            <p:nvSpPr>
              <p:cNvPr id="60450" name="Freeform 201"/>
              <p:cNvSpPr>
                <a:spLocks/>
              </p:cNvSpPr>
              <p:nvPr/>
            </p:nvSpPr>
            <p:spPr bwMode="auto">
              <a:xfrm rot="-2509385">
                <a:off x="2650" y="1414"/>
                <a:ext cx="169" cy="241"/>
              </a:xfrm>
              <a:custGeom>
                <a:avLst/>
                <a:gdLst>
                  <a:gd name="T0" fmla="*/ 0 w 2002"/>
                  <a:gd name="T1" fmla="*/ 0 h 2826"/>
                  <a:gd name="T2" fmla="*/ 0 w 2002"/>
                  <a:gd name="T3" fmla="*/ 0 h 2826"/>
                  <a:gd name="T4" fmla="*/ 0 w 2002"/>
                  <a:gd name="T5" fmla="*/ 0 h 2826"/>
                  <a:gd name="T6" fmla="*/ 0 w 2002"/>
                  <a:gd name="T7" fmla="*/ 0 h 2826"/>
                  <a:gd name="T8" fmla="*/ 0 w 2002"/>
                  <a:gd name="T9" fmla="*/ 0 h 2826"/>
                  <a:gd name="T10" fmla="*/ 0 w 2002"/>
                  <a:gd name="T11" fmla="*/ 0 h 2826"/>
                  <a:gd name="T12" fmla="*/ 0 w 2002"/>
                  <a:gd name="T13" fmla="*/ 0 h 2826"/>
                  <a:gd name="T14" fmla="*/ 0 w 2002"/>
                  <a:gd name="T15" fmla="*/ 0 h 2826"/>
                  <a:gd name="T16" fmla="*/ 0 w 2002"/>
                  <a:gd name="T17" fmla="*/ 0 h 2826"/>
                  <a:gd name="T18" fmla="*/ 0 w 2002"/>
                  <a:gd name="T19" fmla="*/ 0 h 2826"/>
                  <a:gd name="T20" fmla="*/ 0 w 2002"/>
                  <a:gd name="T21" fmla="*/ 0 h 2826"/>
                  <a:gd name="T22" fmla="*/ 0 w 2002"/>
                  <a:gd name="T23" fmla="*/ 0 h 2826"/>
                  <a:gd name="T24" fmla="*/ 0 w 2002"/>
                  <a:gd name="T25" fmla="*/ 0 h 2826"/>
                  <a:gd name="T26" fmla="*/ 0 w 2002"/>
                  <a:gd name="T27" fmla="*/ 0 h 2826"/>
                  <a:gd name="T28" fmla="*/ 0 w 2002"/>
                  <a:gd name="T29" fmla="*/ 0 h 2826"/>
                  <a:gd name="T30" fmla="*/ 0 w 2002"/>
                  <a:gd name="T31" fmla="*/ 0 h 2826"/>
                  <a:gd name="T32" fmla="*/ 0 w 2002"/>
                  <a:gd name="T33" fmla="*/ 0 h 2826"/>
                  <a:gd name="T34" fmla="*/ 0 w 2002"/>
                  <a:gd name="T35" fmla="*/ 0 h 2826"/>
                  <a:gd name="T36" fmla="*/ 0 w 2002"/>
                  <a:gd name="T37" fmla="*/ 0 h 2826"/>
                  <a:gd name="T38" fmla="*/ 0 w 2002"/>
                  <a:gd name="T39" fmla="*/ 0 h 2826"/>
                  <a:gd name="T40" fmla="*/ 0 w 2002"/>
                  <a:gd name="T41" fmla="*/ 0 h 2826"/>
                  <a:gd name="T42" fmla="*/ 0 w 2002"/>
                  <a:gd name="T43" fmla="*/ 0 h 2826"/>
                  <a:gd name="T44" fmla="*/ 0 w 2002"/>
                  <a:gd name="T45" fmla="*/ 0 h 2826"/>
                  <a:gd name="T46" fmla="*/ 0 w 2002"/>
                  <a:gd name="T47" fmla="*/ 0 h 2826"/>
                  <a:gd name="T48" fmla="*/ 0 w 2002"/>
                  <a:gd name="T49" fmla="*/ 0 h 2826"/>
                  <a:gd name="T50" fmla="*/ 0 w 2002"/>
                  <a:gd name="T51" fmla="*/ 0 h 2826"/>
                  <a:gd name="T52" fmla="*/ 0 w 2002"/>
                  <a:gd name="T53" fmla="*/ 0 h 2826"/>
                  <a:gd name="T54" fmla="*/ 0 w 2002"/>
                  <a:gd name="T55" fmla="*/ 0 h 2826"/>
                  <a:gd name="T56" fmla="*/ 0 w 2002"/>
                  <a:gd name="T57" fmla="*/ 0 h 2826"/>
                  <a:gd name="T58" fmla="*/ 0 w 2002"/>
                  <a:gd name="T59" fmla="*/ 0 h 2826"/>
                  <a:gd name="T60" fmla="*/ 0 w 2002"/>
                  <a:gd name="T61" fmla="*/ 0 h 2826"/>
                  <a:gd name="T62" fmla="*/ 0 w 2002"/>
                  <a:gd name="T63" fmla="*/ 0 h 2826"/>
                  <a:gd name="T64" fmla="*/ 0 w 2002"/>
                  <a:gd name="T65" fmla="*/ 0 h 2826"/>
                  <a:gd name="T66" fmla="*/ 0 w 2002"/>
                  <a:gd name="T67" fmla="*/ 0 h 2826"/>
                  <a:gd name="T68" fmla="*/ 0 w 2002"/>
                  <a:gd name="T69" fmla="*/ 0 h 2826"/>
                  <a:gd name="T70" fmla="*/ 0 w 2002"/>
                  <a:gd name="T71" fmla="*/ 0 h 2826"/>
                  <a:gd name="T72" fmla="*/ 0 w 2002"/>
                  <a:gd name="T73" fmla="*/ 0 h 2826"/>
                  <a:gd name="T74" fmla="*/ 0 w 2002"/>
                  <a:gd name="T75" fmla="*/ 0 h 2826"/>
                  <a:gd name="T76" fmla="*/ 0 w 2002"/>
                  <a:gd name="T77" fmla="*/ 0 h 2826"/>
                  <a:gd name="T78" fmla="*/ 0 w 2002"/>
                  <a:gd name="T79" fmla="*/ 0 h 2826"/>
                  <a:gd name="T80" fmla="*/ 0 w 2002"/>
                  <a:gd name="T81" fmla="*/ 0 h 2826"/>
                  <a:gd name="T82" fmla="*/ 0 w 2002"/>
                  <a:gd name="T83" fmla="*/ 0 h 2826"/>
                  <a:gd name="T84" fmla="*/ 0 w 2002"/>
                  <a:gd name="T85" fmla="*/ 0 h 2826"/>
                  <a:gd name="T86" fmla="*/ 0 w 2002"/>
                  <a:gd name="T87" fmla="*/ 0 h 2826"/>
                  <a:gd name="T88" fmla="*/ 0 w 2002"/>
                  <a:gd name="T89" fmla="*/ 0 h 2826"/>
                  <a:gd name="T90" fmla="*/ 0 w 2002"/>
                  <a:gd name="T91" fmla="*/ 0 h 2826"/>
                  <a:gd name="T92" fmla="*/ 0 w 2002"/>
                  <a:gd name="T93" fmla="*/ 0 h 2826"/>
                  <a:gd name="T94" fmla="*/ 0 w 2002"/>
                  <a:gd name="T95" fmla="*/ 0 h 28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2"/>
                  <a:gd name="T145" fmla="*/ 0 h 2826"/>
                  <a:gd name="T146" fmla="*/ 2002 w 2002"/>
                  <a:gd name="T147" fmla="*/ 2826 h 28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2" h="2826">
                    <a:moveTo>
                      <a:pt x="954" y="1233"/>
                    </a:moveTo>
                    <a:lnTo>
                      <a:pt x="818" y="1143"/>
                    </a:lnTo>
                    <a:lnTo>
                      <a:pt x="715" y="1059"/>
                    </a:lnTo>
                    <a:lnTo>
                      <a:pt x="636" y="979"/>
                    </a:lnTo>
                    <a:lnTo>
                      <a:pt x="583" y="902"/>
                    </a:lnTo>
                    <a:lnTo>
                      <a:pt x="544" y="827"/>
                    </a:lnTo>
                    <a:lnTo>
                      <a:pt x="520" y="754"/>
                    </a:lnTo>
                    <a:lnTo>
                      <a:pt x="504" y="678"/>
                    </a:lnTo>
                    <a:lnTo>
                      <a:pt x="493" y="602"/>
                    </a:lnTo>
                    <a:lnTo>
                      <a:pt x="478" y="532"/>
                    </a:lnTo>
                    <a:lnTo>
                      <a:pt x="465" y="477"/>
                    </a:lnTo>
                    <a:lnTo>
                      <a:pt x="450" y="433"/>
                    </a:lnTo>
                    <a:lnTo>
                      <a:pt x="440" y="398"/>
                    </a:lnTo>
                    <a:lnTo>
                      <a:pt x="434" y="367"/>
                    </a:lnTo>
                    <a:lnTo>
                      <a:pt x="437" y="337"/>
                    </a:lnTo>
                    <a:lnTo>
                      <a:pt x="450" y="306"/>
                    </a:lnTo>
                    <a:lnTo>
                      <a:pt x="476" y="269"/>
                    </a:lnTo>
                    <a:lnTo>
                      <a:pt x="520" y="228"/>
                    </a:lnTo>
                    <a:lnTo>
                      <a:pt x="586" y="188"/>
                    </a:lnTo>
                    <a:lnTo>
                      <a:pt x="666" y="151"/>
                    </a:lnTo>
                    <a:lnTo>
                      <a:pt x="751" y="118"/>
                    </a:lnTo>
                    <a:lnTo>
                      <a:pt x="834" y="86"/>
                    </a:lnTo>
                    <a:lnTo>
                      <a:pt x="909" y="61"/>
                    </a:lnTo>
                    <a:lnTo>
                      <a:pt x="968" y="41"/>
                    </a:lnTo>
                    <a:lnTo>
                      <a:pt x="1003" y="27"/>
                    </a:lnTo>
                    <a:lnTo>
                      <a:pt x="1028" y="17"/>
                    </a:lnTo>
                    <a:lnTo>
                      <a:pt x="1061" y="9"/>
                    </a:lnTo>
                    <a:lnTo>
                      <a:pt x="1101" y="4"/>
                    </a:lnTo>
                    <a:lnTo>
                      <a:pt x="1145" y="2"/>
                    </a:lnTo>
                    <a:lnTo>
                      <a:pt x="1191" y="0"/>
                    </a:lnTo>
                    <a:lnTo>
                      <a:pt x="1236" y="0"/>
                    </a:lnTo>
                    <a:lnTo>
                      <a:pt x="1279" y="0"/>
                    </a:lnTo>
                    <a:lnTo>
                      <a:pt x="1320" y="1"/>
                    </a:lnTo>
                    <a:lnTo>
                      <a:pt x="1360" y="4"/>
                    </a:lnTo>
                    <a:lnTo>
                      <a:pt x="1406" y="16"/>
                    </a:lnTo>
                    <a:lnTo>
                      <a:pt x="1458" y="34"/>
                    </a:lnTo>
                    <a:lnTo>
                      <a:pt x="1513" y="58"/>
                    </a:lnTo>
                    <a:lnTo>
                      <a:pt x="1567" y="86"/>
                    </a:lnTo>
                    <a:lnTo>
                      <a:pt x="1621" y="121"/>
                    </a:lnTo>
                    <a:lnTo>
                      <a:pt x="1670" y="160"/>
                    </a:lnTo>
                    <a:lnTo>
                      <a:pt x="1715" y="204"/>
                    </a:lnTo>
                    <a:lnTo>
                      <a:pt x="1758" y="248"/>
                    </a:lnTo>
                    <a:lnTo>
                      <a:pt x="1805" y="298"/>
                    </a:lnTo>
                    <a:lnTo>
                      <a:pt x="1852" y="354"/>
                    </a:lnTo>
                    <a:lnTo>
                      <a:pt x="1898" y="426"/>
                    </a:lnTo>
                    <a:lnTo>
                      <a:pt x="1938" y="512"/>
                    </a:lnTo>
                    <a:lnTo>
                      <a:pt x="1971" y="620"/>
                    </a:lnTo>
                    <a:lnTo>
                      <a:pt x="1993" y="753"/>
                    </a:lnTo>
                    <a:lnTo>
                      <a:pt x="2002" y="916"/>
                    </a:lnTo>
                    <a:lnTo>
                      <a:pt x="2002" y="1078"/>
                    </a:lnTo>
                    <a:lnTo>
                      <a:pt x="2002" y="1213"/>
                    </a:lnTo>
                    <a:lnTo>
                      <a:pt x="1998" y="1327"/>
                    </a:lnTo>
                    <a:lnTo>
                      <a:pt x="1992" y="1427"/>
                    </a:lnTo>
                    <a:lnTo>
                      <a:pt x="1978" y="1516"/>
                    </a:lnTo>
                    <a:lnTo>
                      <a:pt x="1957" y="1604"/>
                    </a:lnTo>
                    <a:lnTo>
                      <a:pt x="1927" y="1696"/>
                    </a:lnTo>
                    <a:lnTo>
                      <a:pt x="1886" y="1798"/>
                    </a:lnTo>
                    <a:lnTo>
                      <a:pt x="1839" y="1888"/>
                    </a:lnTo>
                    <a:lnTo>
                      <a:pt x="1798" y="1954"/>
                    </a:lnTo>
                    <a:lnTo>
                      <a:pt x="1759" y="1997"/>
                    </a:lnTo>
                    <a:lnTo>
                      <a:pt x="1719" y="2027"/>
                    </a:lnTo>
                    <a:lnTo>
                      <a:pt x="1676" y="2049"/>
                    </a:lnTo>
                    <a:lnTo>
                      <a:pt x="1629" y="2071"/>
                    </a:lnTo>
                    <a:lnTo>
                      <a:pt x="1576" y="2099"/>
                    </a:lnTo>
                    <a:lnTo>
                      <a:pt x="1513" y="2139"/>
                    </a:lnTo>
                    <a:lnTo>
                      <a:pt x="1445" y="2185"/>
                    </a:lnTo>
                    <a:lnTo>
                      <a:pt x="1378" y="2232"/>
                    </a:lnTo>
                    <a:lnTo>
                      <a:pt x="1313" y="2277"/>
                    </a:lnTo>
                    <a:lnTo>
                      <a:pt x="1253" y="2322"/>
                    </a:lnTo>
                    <a:lnTo>
                      <a:pt x="1195" y="2363"/>
                    </a:lnTo>
                    <a:lnTo>
                      <a:pt x="1143" y="2403"/>
                    </a:lnTo>
                    <a:lnTo>
                      <a:pt x="1096" y="2439"/>
                    </a:lnTo>
                    <a:lnTo>
                      <a:pt x="1058" y="2475"/>
                    </a:lnTo>
                    <a:lnTo>
                      <a:pt x="1026" y="2514"/>
                    </a:lnTo>
                    <a:lnTo>
                      <a:pt x="1005" y="2562"/>
                    </a:lnTo>
                    <a:lnTo>
                      <a:pt x="986" y="2616"/>
                    </a:lnTo>
                    <a:lnTo>
                      <a:pt x="967" y="2672"/>
                    </a:lnTo>
                    <a:lnTo>
                      <a:pt x="940" y="2721"/>
                    </a:lnTo>
                    <a:lnTo>
                      <a:pt x="901" y="2763"/>
                    </a:lnTo>
                    <a:lnTo>
                      <a:pt x="844" y="2790"/>
                    </a:lnTo>
                    <a:lnTo>
                      <a:pt x="766" y="2802"/>
                    </a:lnTo>
                    <a:lnTo>
                      <a:pt x="678" y="2805"/>
                    </a:lnTo>
                    <a:lnTo>
                      <a:pt x="606" y="2813"/>
                    </a:lnTo>
                    <a:lnTo>
                      <a:pt x="541" y="2820"/>
                    </a:lnTo>
                    <a:lnTo>
                      <a:pt x="484" y="2826"/>
                    </a:lnTo>
                    <a:lnTo>
                      <a:pt x="428" y="2823"/>
                    </a:lnTo>
                    <a:lnTo>
                      <a:pt x="375" y="2812"/>
                    </a:lnTo>
                    <a:lnTo>
                      <a:pt x="318" y="2784"/>
                    </a:lnTo>
                    <a:lnTo>
                      <a:pt x="259" y="2739"/>
                    </a:lnTo>
                    <a:lnTo>
                      <a:pt x="195" y="2686"/>
                    </a:lnTo>
                    <a:lnTo>
                      <a:pt x="140" y="2642"/>
                    </a:lnTo>
                    <a:lnTo>
                      <a:pt x="90" y="2600"/>
                    </a:lnTo>
                    <a:lnTo>
                      <a:pt x="51" y="2558"/>
                    </a:lnTo>
                    <a:lnTo>
                      <a:pt x="20" y="2510"/>
                    </a:lnTo>
                    <a:lnTo>
                      <a:pt x="3" y="2454"/>
                    </a:lnTo>
                    <a:lnTo>
                      <a:pt x="0" y="2386"/>
                    </a:lnTo>
                    <a:lnTo>
                      <a:pt x="12" y="2304"/>
                    </a:lnTo>
                    <a:lnTo>
                      <a:pt x="28" y="2224"/>
                    </a:lnTo>
                    <a:lnTo>
                      <a:pt x="43" y="2169"/>
                    </a:lnTo>
                    <a:lnTo>
                      <a:pt x="55" y="2133"/>
                    </a:lnTo>
                    <a:lnTo>
                      <a:pt x="69" y="2113"/>
                    </a:lnTo>
                    <a:lnTo>
                      <a:pt x="86" y="2101"/>
                    </a:lnTo>
                    <a:lnTo>
                      <a:pt x="109" y="2092"/>
                    </a:lnTo>
                    <a:lnTo>
                      <a:pt x="141" y="2082"/>
                    </a:lnTo>
                    <a:lnTo>
                      <a:pt x="184" y="2065"/>
                    </a:lnTo>
                    <a:lnTo>
                      <a:pt x="229" y="2041"/>
                    </a:lnTo>
                    <a:lnTo>
                      <a:pt x="273" y="2016"/>
                    </a:lnTo>
                    <a:lnTo>
                      <a:pt x="310" y="1987"/>
                    </a:lnTo>
                    <a:lnTo>
                      <a:pt x="342" y="1960"/>
                    </a:lnTo>
                    <a:lnTo>
                      <a:pt x="365" y="1930"/>
                    </a:lnTo>
                    <a:lnTo>
                      <a:pt x="378" y="1902"/>
                    </a:lnTo>
                    <a:lnTo>
                      <a:pt x="381" y="1875"/>
                    </a:lnTo>
                    <a:lnTo>
                      <a:pt x="371" y="1848"/>
                    </a:lnTo>
                    <a:lnTo>
                      <a:pt x="351" y="1825"/>
                    </a:lnTo>
                    <a:lnTo>
                      <a:pt x="328" y="1808"/>
                    </a:lnTo>
                    <a:lnTo>
                      <a:pt x="307" y="1795"/>
                    </a:lnTo>
                    <a:lnTo>
                      <a:pt x="294" y="1783"/>
                    </a:lnTo>
                    <a:lnTo>
                      <a:pt x="293" y="1768"/>
                    </a:lnTo>
                    <a:lnTo>
                      <a:pt x="311" y="1752"/>
                    </a:lnTo>
                    <a:lnTo>
                      <a:pt x="353" y="1727"/>
                    </a:lnTo>
                    <a:lnTo>
                      <a:pt x="426" y="1696"/>
                    </a:lnTo>
                    <a:lnTo>
                      <a:pt x="501" y="1661"/>
                    </a:lnTo>
                    <a:lnTo>
                      <a:pt x="557" y="1634"/>
                    </a:lnTo>
                    <a:lnTo>
                      <a:pt x="599" y="1612"/>
                    </a:lnTo>
                    <a:lnTo>
                      <a:pt x="634" y="1597"/>
                    </a:lnTo>
                    <a:lnTo>
                      <a:pt x="666" y="1586"/>
                    </a:lnTo>
                    <a:lnTo>
                      <a:pt x="705" y="1579"/>
                    </a:lnTo>
                    <a:lnTo>
                      <a:pt x="757" y="1577"/>
                    </a:lnTo>
                    <a:lnTo>
                      <a:pt x="826" y="1580"/>
                    </a:lnTo>
                    <a:lnTo>
                      <a:pt x="908" y="1576"/>
                    </a:lnTo>
                    <a:lnTo>
                      <a:pt x="990" y="1560"/>
                    </a:lnTo>
                    <a:lnTo>
                      <a:pt x="1066" y="1536"/>
                    </a:lnTo>
                    <a:lnTo>
                      <a:pt x="1133" y="1506"/>
                    </a:lnTo>
                    <a:lnTo>
                      <a:pt x="1183" y="1470"/>
                    </a:lnTo>
                    <a:lnTo>
                      <a:pt x="1212" y="1434"/>
                    </a:lnTo>
                    <a:lnTo>
                      <a:pt x="1217" y="1400"/>
                    </a:lnTo>
                    <a:lnTo>
                      <a:pt x="1191" y="1372"/>
                    </a:lnTo>
                    <a:lnTo>
                      <a:pt x="1146" y="1346"/>
                    </a:lnTo>
                    <a:lnTo>
                      <a:pt x="1103" y="1321"/>
                    </a:lnTo>
                    <a:lnTo>
                      <a:pt x="1063" y="1296"/>
                    </a:lnTo>
                    <a:lnTo>
                      <a:pt x="1028" y="1276"/>
                    </a:lnTo>
                    <a:lnTo>
                      <a:pt x="997" y="1257"/>
                    </a:lnTo>
                    <a:lnTo>
                      <a:pt x="974" y="1245"/>
                    </a:lnTo>
                    <a:lnTo>
                      <a:pt x="959" y="1235"/>
                    </a:lnTo>
                    <a:lnTo>
                      <a:pt x="954" y="1233"/>
                    </a:lnTo>
                    <a:close/>
                  </a:path>
                </a:pathLst>
              </a:custGeom>
              <a:solidFill>
                <a:srgbClr val="FFB9B8"/>
              </a:solidFill>
              <a:ln w="9525">
                <a:noFill/>
                <a:round/>
                <a:headEnd/>
                <a:tailEnd/>
              </a:ln>
            </p:spPr>
            <p:txBody>
              <a:bodyPr/>
              <a:lstStyle/>
              <a:p>
                <a:endParaRPr lang="tr-TR"/>
              </a:p>
            </p:txBody>
          </p:sp>
          <p:sp>
            <p:nvSpPr>
              <p:cNvPr id="60451" name="Freeform 202"/>
              <p:cNvSpPr>
                <a:spLocks/>
              </p:cNvSpPr>
              <p:nvPr/>
            </p:nvSpPr>
            <p:spPr bwMode="auto">
              <a:xfrm rot="-2509385">
                <a:off x="2652" y="1421"/>
                <a:ext cx="163" cy="233"/>
              </a:xfrm>
              <a:custGeom>
                <a:avLst/>
                <a:gdLst>
                  <a:gd name="T0" fmla="*/ 0 w 1928"/>
                  <a:gd name="T1" fmla="*/ 0 h 2741"/>
                  <a:gd name="T2" fmla="*/ 0 w 1928"/>
                  <a:gd name="T3" fmla="*/ 0 h 2741"/>
                  <a:gd name="T4" fmla="*/ 0 w 1928"/>
                  <a:gd name="T5" fmla="*/ 0 h 2741"/>
                  <a:gd name="T6" fmla="*/ 0 w 1928"/>
                  <a:gd name="T7" fmla="*/ 0 h 2741"/>
                  <a:gd name="T8" fmla="*/ 0 w 1928"/>
                  <a:gd name="T9" fmla="*/ 0 h 2741"/>
                  <a:gd name="T10" fmla="*/ 0 w 1928"/>
                  <a:gd name="T11" fmla="*/ 0 h 2741"/>
                  <a:gd name="T12" fmla="*/ 0 w 1928"/>
                  <a:gd name="T13" fmla="*/ 0 h 2741"/>
                  <a:gd name="T14" fmla="*/ 0 w 1928"/>
                  <a:gd name="T15" fmla="*/ 0 h 2741"/>
                  <a:gd name="T16" fmla="*/ 0 w 1928"/>
                  <a:gd name="T17" fmla="*/ 0 h 2741"/>
                  <a:gd name="T18" fmla="*/ 0 w 1928"/>
                  <a:gd name="T19" fmla="*/ 0 h 2741"/>
                  <a:gd name="T20" fmla="*/ 0 w 1928"/>
                  <a:gd name="T21" fmla="*/ 0 h 2741"/>
                  <a:gd name="T22" fmla="*/ 0 w 1928"/>
                  <a:gd name="T23" fmla="*/ 0 h 2741"/>
                  <a:gd name="T24" fmla="*/ 0 w 1928"/>
                  <a:gd name="T25" fmla="*/ 0 h 2741"/>
                  <a:gd name="T26" fmla="*/ 0 w 1928"/>
                  <a:gd name="T27" fmla="*/ 0 h 2741"/>
                  <a:gd name="T28" fmla="*/ 0 w 1928"/>
                  <a:gd name="T29" fmla="*/ 0 h 2741"/>
                  <a:gd name="T30" fmla="*/ 0 w 1928"/>
                  <a:gd name="T31" fmla="*/ 0 h 2741"/>
                  <a:gd name="T32" fmla="*/ 0 w 1928"/>
                  <a:gd name="T33" fmla="*/ 0 h 2741"/>
                  <a:gd name="T34" fmla="*/ 0 w 1928"/>
                  <a:gd name="T35" fmla="*/ 0 h 2741"/>
                  <a:gd name="T36" fmla="*/ 0 w 1928"/>
                  <a:gd name="T37" fmla="*/ 0 h 2741"/>
                  <a:gd name="T38" fmla="*/ 0 w 1928"/>
                  <a:gd name="T39" fmla="*/ 0 h 2741"/>
                  <a:gd name="T40" fmla="*/ 0 w 1928"/>
                  <a:gd name="T41" fmla="*/ 0 h 2741"/>
                  <a:gd name="T42" fmla="*/ 0 w 1928"/>
                  <a:gd name="T43" fmla="*/ 0 h 2741"/>
                  <a:gd name="T44" fmla="*/ 0 w 1928"/>
                  <a:gd name="T45" fmla="*/ 0 h 2741"/>
                  <a:gd name="T46" fmla="*/ 0 w 1928"/>
                  <a:gd name="T47" fmla="*/ 0 h 2741"/>
                  <a:gd name="T48" fmla="*/ 0 w 1928"/>
                  <a:gd name="T49" fmla="*/ 0 h 2741"/>
                  <a:gd name="T50" fmla="*/ 0 w 1928"/>
                  <a:gd name="T51" fmla="*/ 0 h 2741"/>
                  <a:gd name="T52" fmla="*/ 0 w 1928"/>
                  <a:gd name="T53" fmla="*/ 0 h 2741"/>
                  <a:gd name="T54" fmla="*/ 0 w 1928"/>
                  <a:gd name="T55" fmla="*/ 0 h 2741"/>
                  <a:gd name="T56" fmla="*/ 0 w 1928"/>
                  <a:gd name="T57" fmla="*/ 0 h 2741"/>
                  <a:gd name="T58" fmla="*/ 0 w 1928"/>
                  <a:gd name="T59" fmla="*/ 0 h 2741"/>
                  <a:gd name="T60" fmla="*/ 0 w 1928"/>
                  <a:gd name="T61" fmla="*/ 0 h 2741"/>
                  <a:gd name="T62" fmla="*/ 0 w 1928"/>
                  <a:gd name="T63" fmla="*/ 0 h 2741"/>
                  <a:gd name="T64" fmla="*/ 0 w 1928"/>
                  <a:gd name="T65" fmla="*/ 0 h 2741"/>
                  <a:gd name="T66" fmla="*/ 0 w 1928"/>
                  <a:gd name="T67" fmla="*/ 0 h 2741"/>
                  <a:gd name="T68" fmla="*/ 0 w 1928"/>
                  <a:gd name="T69" fmla="*/ 0 h 2741"/>
                  <a:gd name="T70" fmla="*/ 0 w 1928"/>
                  <a:gd name="T71" fmla="*/ 0 h 2741"/>
                  <a:gd name="T72" fmla="*/ 0 w 1928"/>
                  <a:gd name="T73" fmla="*/ 0 h 2741"/>
                  <a:gd name="T74" fmla="*/ 0 w 1928"/>
                  <a:gd name="T75" fmla="*/ 0 h 2741"/>
                  <a:gd name="T76" fmla="*/ 0 w 1928"/>
                  <a:gd name="T77" fmla="*/ 0 h 2741"/>
                  <a:gd name="T78" fmla="*/ 0 w 1928"/>
                  <a:gd name="T79" fmla="*/ 0 h 2741"/>
                  <a:gd name="T80" fmla="*/ 0 w 1928"/>
                  <a:gd name="T81" fmla="*/ 0 h 2741"/>
                  <a:gd name="T82" fmla="*/ 0 w 1928"/>
                  <a:gd name="T83" fmla="*/ 0 h 2741"/>
                  <a:gd name="T84" fmla="*/ 0 w 1928"/>
                  <a:gd name="T85" fmla="*/ 0 h 2741"/>
                  <a:gd name="T86" fmla="*/ 0 w 1928"/>
                  <a:gd name="T87" fmla="*/ 0 h 2741"/>
                  <a:gd name="T88" fmla="*/ 0 w 1928"/>
                  <a:gd name="T89" fmla="*/ 0 h 2741"/>
                  <a:gd name="T90" fmla="*/ 0 w 1928"/>
                  <a:gd name="T91" fmla="*/ 0 h 2741"/>
                  <a:gd name="T92" fmla="*/ 0 w 1928"/>
                  <a:gd name="T93" fmla="*/ 0 h 2741"/>
                  <a:gd name="T94" fmla="*/ 0 w 1928"/>
                  <a:gd name="T95" fmla="*/ 0 h 27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28"/>
                  <a:gd name="T145" fmla="*/ 0 h 2741"/>
                  <a:gd name="T146" fmla="*/ 1928 w 1928"/>
                  <a:gd name="T147" fmla="*/ 2741 h 27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28" h="2741">
                    <a:moveTo>
                      <a:pt x="954" y="1164"/>
                    </a:moveTo>
                    <a:lnTo>
                      <a:pt x="819" y="1073"/>
                    </a:lnTo>
                    <a:lnTo>
                      <a:pt x="719" y="986"/>
                    </a:lnTo>
                    <a:lnTo>
                      <a:pt x="645" y="901"/>
                    </a:lnTo>
                    <a:lnTo>
                      <a:pt x="596" y="820"/>
                    </a:lnTo>
                    <a:lnTo>
                      <a:pt x="563" y="741"/>
                    </a:lnTo>
                    <a:lnTo>
                      <a:pt x="544" y="662"/>
                    </a:lnTo>
                    <a:lnTo>
                      <a:pt x="531" y="584"/>
                    </a:lnTo>
                    <a:lnTo>
                      <a:pt x="520" y="507"/>
                    </a:lnTo>
                    <a:lnTo>
                      <a:pt x="506" y="438"/>
                    </a:lnTo>
                    <a:lnTo>
                      <a:pt x="490" y="387"/>
                    </a:lnTo>
                    <a:lnTo>
                      <a:pt x="475" y="349"/>
                    </a:lnTo>
                    <a:lnTo>
                      <a:pt x="464" y="321"/>
                    </a:lnTo>
                    <a:lnTo>
                      <a:pt x="457" y="297"/>
                    </a:lnTo>
                    <a:lnTo>
                      <a:pt x="458" y="274"/>
                    </a:lnTo>
                    <a:lnTo>
                      <a:pt x="469" y="245"/>
                    </a:lnTo>
                    <a:lnTo>
                      <a:pt x="495" y="212"/>
                    </a:lnTo>
                    <a:lnTo>
                      <a:pt x="540" y="173"/>
                    </a:lnTo>
                    <a:lnTo>
                      <a:pt x="604" y="138"/>
                    </a:lnTo>
                    <a:lnTo>
                      <a:pt x="680" y="109"/>
                    </a:lnTo>
                    <a:lnTo>
                      <a:pt x="765" y="83"/>
                    </a:lnTo>
                    <a:lnTo>
                      <a:pt x="845" y="61"/>
                    </a:lnTo>
                    <a:lnTo>
                      <a:pt x="919" y="43"/>
                    </a:lnTo>
                    <a:lnTo>
                      <a:pt x="976" y="28"/>
                    </a:lnTo>
                    <a:lnTo>
                      <a:pt x="1011" y="16"/>
                    </a:lnTo>
                    <a:lnTo>
                      <a:pt x="1035" y="6"/>
                    </a:lnTo>
                    <a:lnTo>
                      <a:pt x="1066" y="1"/>
                    </a:lnTo>
                    <a:lnTo>
                      <a:pt x="1102" y="0"/>
                    </a:lnTo>
                    <a:lnTo>
                      <a:pt x="1142" y="2"/>
                    </a:lnTo>
                    <a:lnTo>
                      <a:pt x="1182" y="5"/>
                    </a:lnTo>
                    <a:lnTo>
                      <a:pt x="1224" y="9"/>
                    </a:lnTo>
                    <a:lnTo>
                      <a:pt x="1264" y="11"/>
                    </a:lnTo>
                    <a:lnTo>
                      <a:pt x="1303" y="13"/>
                    </a:lnTo>
                    <a:lnTo>
                      <a:pt x="1341" y="16"/>
                    </a:lnTo>
                    <a:lnTo>
                      <a:pt x="1383" y="27"/>
                    </a:lnTo>
                    <a:lnTo>
                      <a:pt x="1426" y="42"/>
                    </a:lnTo>
                    <a:lnTo>
                      <a:pt x="1472" y="66"/>
                    </a:lnTo>
                    <a:lnTo>
                      <a:pt x="1518" y="93"/>
                    </a:lnTo>
                    <a:lnTo>
                      <a:pt x="1564" y="128"/>
                    </a:lnTo>
                    <a:lnTo>
                      <a:pt x="1608" y="164"/>
                    </a:lnTo>
                    <a:lnTo>
                      <a:pt x="1651" y="209"/>
                    </a:lnTo>
                    <a:lnTo>
                      <a:pt x="1693" y="253"/>
                    </a:lnTo>
                    <a:lnTo>
                      <a:pt x="1738" y="300"/>
                    </a:lnTo>
                    <a:lnTo>
                      <a:pt x="1785" y="355"/>
                    </a:lnTo>
                    <a:lnTo>
                      <a:pt x="1829" y="423"/>
                    </a:lnTo>
                    <a:lnTo>
                      <a:pt x="1867" y="506"/>
                    </a:lnTo>
                    <a:lnTo>
                      <a:pt x="1898" y="612"/>
                    </a:lnTo>
                    <a:lnTo>
                      <a:pt x="1920" y="744"/>
                    </a:lnTo>
                    <a:lnTo>
                      <a:pt x="1928" y="907"/>
                    </a:lnTo>
                    <a:lnTo>
                      <a:pt x="1927" y="1067"/>
                    </a:lnTo>
                    <a:lnTo>
                      <a:pt x="1927" y="1195"/>
                    </a:lnTo>
                    <a:lnTo>
                      <a:pt x="1923" y="1299"/>
                    </a:lnTo>
                    <a:lnTo>
                      <a:pt x="1918" y="1388"/>
                    </a:lnTo>
                    <a:lnTo>
                      <a:pt x="1903" y="1467"/>
                    </a:lnTo>
                    <a:lnTo>
                      <a:pt x="1882" y="1546"/>
                    </a:lnTo>
                    <a:lnTo>
                      <a:pt x="1852" y="1629"/>
                    </a:lnTo>
                    <a:lnTo>
                      <a:pt x="1811" y="1729"/>
                    </a:lnTo>
                    <a:lnTo>
                      <a:pt x="1764" y="1818"/>
                    </a:lnTo>
                    <a:lnTo>
                      <a:pt x="1721" y="1878"/>
                    </a:lnTo>
                    <a:lnTo>
                      <a:pt x="1678" y="1916"/>
                    </a:lnTo>
                    <a:lnTo>
                      <a:pt x="1636" y="1940"/>
                    </a:lnTo>
                    <a:lnTo>
                      <a:pt x="1589" y="1955"/>
                    </a:lnTo>
                    <a:lnTo>
                      <a:pt x="1541" y="1971"/>
                    </a:lnTo>
                    <a:lnTo>
                      <a:pt x="1484" y="1994"/>
                    </a:lnTo>
                    <a:lnTo>
                      <a:pt x="1421" y="2033"/>
                    </a:lnTo>
                    <a:lnTo>
                      <a:pt x="1354" y="2079"/>
                    </a:lnTo>
                    <a:lnTo>
                      <a:pt x="1292" y="2125"/>
                    </a:lnTo>
                    <a:lnTo>
                      <a:pt x="1233" y="2169"/>
                    </a:lnTo>
                    <a:lnTo>
                      <a:pt x="1178" y="2213"/>
                    </a:lnTo>
                    <a:lnTo>
                      <a:pt x="1127" y="2253"/>
                    </a:lnTo>
                    <a:lnTo>
                      <a:pt x="1080" y="2292"/>
                    </a:lnTo>
                    <a:lnTo>
                      <a:pt x="1038" y="2329"/>
                    </a:lnTo>
                    <a:lnTo>
                      <a:pt x="1001" y="2365"/>
                    </a:lnTo>
                    <a:lnTo>
                      <a:pt x="970" y="2404"/>
                    </a:lnTo>
                    <a:lnTo>
                      <a:pt x="950" y="2452"/>
                    </a:lnTo>
                    <a:lnTo>
                      <a:pt x="934" y="2506"/>
                    </a:lnTo>
                    <a:lnTo>
                      <a:pt x="917" y="2562"/>
                    </a:lnTo>
                    <a:lnTo>
                      <a:pt x="891" y="2611"/>
                    </a:lnTo>
                    <a:lnTo>
                      <a:pt x="854" y="2653"/>
                    </a:lnTo>
                    <a:lnTo>
                      <a:pt x="799" y="2680"/>
                    </a:lnTo>
                    <a:lnTo>
                      <a:pt x="720" y="2692"/>
                    </a:lnTo>
                    <a:lnTo>
                      <a:pt x="636" y="2696"/>
                    </a:lnTo>
                    <a:lnTo>
                      <a:pt x="568" y="2709"/>
                    </a:lnTo>
                    <a:lnTo>
                      <a:pt x="511" y="2724"/>
                    </a:lnTo>
                    <a:lnTo>
                      <a:pt x="461" y="2736"/>
                    </a:lnTo>
                    <a:lnTo>
                      <a:pt x="415" y="2741"/>
                    </a:lnTo>
                    <a:lnTo>
                      <a:pt x="368" y="2736"/>
                    </a:lnTo>
                    <a:lnTo>
                      <a:pt x="317" y="2713"/>
                    </a:lnTo>
                    <a:lnTo>
                      <a:pt x="259" y="2670"/>
                    </a:lnTo>
                    <a:lnTo>
                      <a:pt x="195" y="2617"/>
                    </a:lnTo>
                    <a:lnTo>
                      <a:pt x="140" y="2573"/>
                    </a:lnTo>
                    <a:lnTo>
                      <a:pt x="90" y="2531"/>
                    </a:lnTo>
                    <a:lnTo>
                      <a:pt x="51" y="2489"/>
                    </a:lnTo>
                    <a:lnTo>
                      <a:pt x="20" y="2441"/>
                    </a:lnTo>
                    <a:lnTo>
                      <a:pt x="3" y="2385"/>
                    </a:lnTo>
                    <a:lnTo>
                      <a:pt x="0" y="2317"/>
                    </a:lnTo>
                    <a:lnTo>
                      <a:pt x="12" y="2235"/>
                    </a:lnTo>
                    <a:lnTo>
                      <a:pt x="28" y="2155"/>
                    </a:lnTo>
                    <a:lnTo>
                      <a:pt x="43" y="2100"/>
                    </a:lnTo>
                    <a:lnTo>
                      <a:pt x="55" y="2064"/>
                    </a:lnTo>
                    <a:lnTo>
                      <a:pt x="69" y="2044"/>
                    </a:lnTo>
                    <a:lnTo>
                      <a:pt x="86" y="2032"/>
                    </a:lnTo>
                    <a:lnTo>
                      <a:pt x="109" y="2023"/>
                    </a:lnTo>
                    <a:lnTo>
                      <a:pt x="141" y="2013"/>
                    </a:lnTo>
                    <a:lnTo>
                      <a:pt x="184" y="1996"/>
                    </a:lnTo>
                    <a:lnTo>
                      <a:pt x="231" y="1972"/>
                    </a:lnTo>
                    <a:lnTo>
                      <a:pt x="276" y="1948"/>
                    </a:lnTo>
                    <a:lnTo>
                      <a:pt x="316" y="1920"/>
                    </a:lnTo>
                    <a:lnTo>
                      <a:pt x="351" y="1894"/>
                    </a:lnTo>
                    <a:lnTo>
                      <a:pt x="377" y="1866"/>
                    </a:lnTo>
                    <a:lnTo>
                      <a:pt x="393" y="1837"/>
                    </a:lnTo>
                    <a:lnTo>
                      <a:pt x="398" y="1810"/>
                    </a:lnTo>
                    <a:lnTo>
                      <a:pt x="390" y="1784"/>
                    </a:lnTo>
                    <a:lnTo>
                      <a:pt x="369" y="1762"/>
                    </a:lnTo>
                    <a:lnTo>
                      <a:pt x="346" y="1747"/>
                    </a:lnTo>
                    <a:lnTo>
                      <a:pt x="325" y="1735"/>
                    </a:lnTo>
                    <a:lnTo>
                      <a:pt x="312" y="1727"/>
                    </a:lnTo>
                    <a:lnTo>
                      <a:pt x="311" y="1715"/>
                    </a:lnTo>
                    <a:lnTo>
                      <a:pt x="329" y="1701"/>
                    </a:lnTo>
                    <a:lnTo>
                      <a:pt x="371" y="1678"/>
                    </a:lnTo>
                    <a:lnTo>
                      <a:pt x="444" y="1648"/>
                    </a:lnTo>
                    <a:lnTo>
                      <a:pt x="518" y="1613"/>
                    </a:lnTo>
                    <a:lnTo>
                      <a:pt x="573" y="1586"/>
                    </a:lnTo>
                    <a:lnTo>
                      <a:pt x="611" y="1564"/>
                    </a:lnTo>
                    <a:lnTo>
                      <a:pt x="643" y="1548"/>
                    </a:lnTo>
                    <a:lnTo>
                      <a:pt x="673" y="1537"/>
                    </a:lnTo>
                    <a:lnTo>
                      <a:pt x="709" y="1530"/>
                    </a:lnTo>
                    <a:lnTo>
                      <a:pt x="757" y="1527"/>
                    </a:lnTo>
                    <a:lnTo>
                      <a:pt x="826" y="1530"/>
                    </a:lnTo>
                    <a:lnTo>
                      <a:pt x="908" y="1525"/>
                    </a:lnTo>
                    <a:lnTo>
                      <a:pt x="990" y="1508"/>
                    </a:lnTo>
                    <a:lnTo>
                      <a:pt x="1066" y="1480"/>
                    </a:lnTo>
                    <a:lnTo>
                      <a:pt x="1133" y="1446"/>
                    </a:lnTo>
                    <a:lnTo>
                      <a:pt x="1183" y="1407"/>
                    </a:lnTo>
                    <a:lnTo>
                      <a:pt x="1212" y="1368"/>
                    </a:lnTo>
                    <a:lnTo>
                      <a:pt x="1217" y="1333"/>
                    </a:lnTo>
                    <a:lnTo>
                      <a:pt x="1191" y="1303"/>
                    </a:lnTo>
                    <a:lnTo>
                      <a:pt x="1146" y="1277"/>
                    </a:lnTo>
                    <a:lnTo>
                      <a:pt x="1103" y="1252"/>
                    </a:lnTo>
                    <a:lnTo>
                      <a:pt x="1063" y="1227"/>
                    </a:lnTo>
                    <a:lnTo>
                      <a:pt x="1028" y="1207"/>
                    </a:lnTo>
                    <a:lnTo>
                      <a:pt x="997" y="1188"/>
                    </a:lnTo>
                    <a:lnTo>
                      <a:pt x="974" y="1176"/>
                    </a:lnTo>
                    <a:lnTo>
                      <a:pt x="959" y="1166"/>
                    </a:lnTo>
                    <a:lnTo>
                      <a:pt x="954" y="1164"/>
                    </a:lnTo>
                    <a:close/>
                  </a:path>
                </a:pathLst>
              </a:custGeom>
              <a:solidFill>
                <a:srgbClr val="FFB5B8"/>
              </a:solidFill>
              <a:ln w="9525">
                <a:noFill/>
                <a:round/>
                <a:headEnd/>
                <a:tailEnd/>
              </a:ln>
            </p:spPr>
            <p:txBody>
              <a:bodyPr/>
              <a:lstStyle/>
              <a:p>
                <a:endParaRPr lang="tr-TR"/>
              </a:p>
            </p:txBody>
          </p:sp>
          <p:sp>
            <p:nvSpPr>
              <p:cNvPr id="60452" name="Freeform 203"/>
              <p:cNvSpPr>
                <a:spLocks/>
              </p:cNvSpPr>
              <p:nvPr/>
            </p:nvSpPr>
            <p:spPr bwMode="auto">
              <a:xfrm rot="-2509385">
                <a:off x="2655" y="1428"/>
                <a:ext cx="156" cy="227"/>
              </a:xfrm>
              <a:custGeom>
                <a:avLst/>
                <a:gdLst>
                  <a:gd name="T0" fmla="*/ 0 w 1854"/>
                  <a:gd name="T1" fmla="*/ 0 h 2666"/>
                  <a:gd name="T2" fmla="*/ 0 w 1854"/>
                  <a:gd name="T3" fmla="*/ 0 h 2666"/>
                  <a:gd name="T4" fmla="*/ 0 w 1854"/>
                  <a:gd name="T5" fmla="*/ 0 h 2666"/>
                  <a:gd name="T6" fmla="*/ 0 w 1854"/>
                  <a:gd name="T7" fmla="*/ 0 h 2666"/>
                  <a:gd name="T8" fmla="*/ 0 w 1854"/>
                  <a:gd name="T9" fmla="*/ 0 h 2666"/>
                  <a:gd name="T10" fmla="*/ 0 w 1854"/>
                  <a:gd name="T11" fmla="*/ 0 h 2666"/>
                  <a:gd name="T12" fmla="*/ 0 w 1854"/>
                  <a:gd name="T13" fmla="*/ 0 h 2666"/>
                  <a:gd name="T14" fmla="*/ 0 w 1854"/>
                  <a:gd name="T15" fmla="*/ 0 h 2666"/>
                  <a:gd name="T16" fmla="*/ 0 w 1854"/>
                  <a:gd name="T17" fmla="*/ 0 h 2666"/>
                  <a:gd name="T18" fmla="*/ 0 w 1854"/>
                  <a:gd name="T19" fmla="*/ 0 h 2666"/>
                  <a:gd name="T20" fmla="*/ 0 w 1854"/>
                  <a:gd name="T21" fmla="*/ 0 h 2666"/>
                  <a:gd name="T22" fmla="*/ 0 w 1854"/>
                  <a:gd name="T23" fmla="*/ 0 h 2666"/>
                  <a:gd name="T24" fmla="*/ 0 w 1854"/>
                  <a:gd name="T25" fmla="*/ 0 h 2666"/>
                  <a:gd name="T26" fmla="*/ 0 w 1854"/>
                  <a:gd name="T27" fmla="*/ 0 h 2666"/>
                  <a:gd name="T28" fmla="*/ 0 w 1854"/>
                  <a:gd name="T29" fmla="*/ 0 h 2666"/>
                  <a:gd name="T30" fmla="*/ 0 w 1854"/>
                  <a:gd name="T31" fmla="*/ 0 h 2666"/>
                  <a:gd name="T32" fmla="*/ 0 w 1854"/>
                  <a:gd name="T33" fmla="*/ 0 h 2666"/>
                  <a:gd name="T34" fmla="*/ 0 w 1854"/>
                  <a:gd name="T35" fmla="*/ 0 h 2666"/>
                  <a:gd name="T36" fmla="*/ 0 w 1854"/>
                  <a:gd name="T37" fmla="*/ 0 h 2666"/>
                  <a:gd name="T38" fmla="*/ 0 w 1854"/>
                  <a:gd name="T39" fmla="*/ 0 h 2666"/>
                  <a:gd name="T40" fmla="*/ 0 w 1854"/>
                  <a:gd name="T41" fmla="*/ 0 h 2666"/>
                  <a:gd name="T42" fmla="*/ 0 w 1854"/>
                  <a:gd name="T43" fmla="*/ 0 h 2666"/>
                  <a:gd name="T44" fmla="*/ 0 w 1854"/>
                  <a:gd name="T45" fmla="*/ 0 h 2666"/>
                  <a:gd name="T46" fmla="*/ 0 w 1854"/>
                  <a:gd name="T47" fmla="*/ 0 h 2666"/>
                  <a:gd name="T48" fmla="*/ 0 w 1854"/>
                  <a:gd name="T49" fmla="*/ 0 h 2666"/>
                  <a:gd name="T50" fmla="*/ 0 w 1854"/>
                  <a:gd name="T51" fmla="*/ 0 h 2666"/>
                  <a:gd name="T52" fmla="*/ 0 w 1854"/>
                  <a:gd name="T53" fmla="*/ 0 h 2666"/>
                  <a:gd name="T54" fmla="*/ 0 w 1854"/>
                  <a:gd name="T55" fmla="*/ 0 h 2666"/>
                  <a:gd name="T56" fmla="*/ 0 w 1854"/>
                  <a:gd name="T57" fmla="*/ 0 h 2666"/>
                  <a:gd name="T58" fmla="*/ 0 w 1854"/>
                  <a:gd name="T59" fmla="*/ 0 h 2666"/>
                  <a:gd name="T60" fmla="*/ 0 w 1854"/>
                  <a:gd name="T61" fmla="*/ 0 h 2666"/>
                  <a:gd name="T62" fmla="*/ 0 w 1854"/>
                  <a:gd name="T63" fmla="*/ 0 h 2666"/>
                  <a:gd name="T64" fmla="*/ 0 w 1854"/>
                  <a:gd name="T65" fmla="*/ 0 h 2666"/>
                  <a:gd name="T66" fmla="*/ 0 w 1854"/>
                  <a:gd name="T67" fmla="*/ 0 h 2666"/>
                  <a:gd name="T68" fmla="*/ 0 w 1854"/>
                  <a:gd name="T69" fmla="*/ 0 h 2666"/>
                  <a:gd name="T70" fmla="*/ 0 w 1854"/>
                  <a:gd name="T71" fmla="*/ 0 h 2666"/>
                  <a:gd name="T72" fmla="*/ 0 w 1854"/>
                  <a:gd name="T73" fmla="*/ 0 h 2666"/>
                  <a:gd name="T74" fmla="*/ 0 w 1854"/>
                  <a:gd name="T75" fmla="*/ 0 h 2666"/>
                  <a:gd name="T76" fmla="*/ 0 w 1854"/>
                  <a:gd name="T77" fmla="*/ 0 h 2666"/>
                  <a:gd name="T78" fmla="*/ 0 w 1854"/>
                  <a:gd name="T79" fmla="*/ 0 h 2666"/>
                  <a:gd name="T80" fmla="*/ 0 w 1854"/>
                  <a:gd name="T81" fmla="*/ 0 h 2666"/>
                  <a:gd name="T82" fmla="*/ 0 w 1854"/>
                  <a:gd name="T83" fmla="*/ 0 h 2666"/>
                  <a:gd name="T84" fmla="*/ 0 w 1854"/>
                  <a:gd name="T85" fmla="*/ 0 h 2666"/>
                  <a:gd name="T86" fmla="*/ 0 w 1854"/>
                  <a:gd name="T87" fmla="*/ 0 h 2666"/>
                  <a:gd name="T88" fmla="*/ 0 w 1854"/>
                  <a:gd name="T89" fmla="*/ 0 h 2666"/>
                  <a:gd name="T90" fmla="*/ 0 w 1854"/>
                  <a:gd name="T91" fmla="*/ 0 h 2666"/>
                  <a:gd name="T92" fmla="*/ 0 w 1854"/>
                  <a:gd name="T93" fmla="*/ 0 h 2666"/>
                  <a:gd name="T94" fmla="*/ 0 w 1854"/>
                  <a:gd name="T95" fmla="*/ 0 h 26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54"/>
                  <a:gd name="T145" fmla="*/ 0 h 2666"/>
                  <a:gd name="T146" fmla="*/ 1854 w 1854"/>
                  <a:gd name="T147" fmla="*/ 2666 h 26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54" h="2666">
                    <a:moveTo>
                      <a:pt x="954" y="1101"/>
                    </a:moveTo>
                    <a:lnTo>
                      <a:pt x="820" y="1009"/>
                    </a:lnTo>
                    <a:lnTo>
                      <a:pt x="723" y="918"/>
                    </a:lnTo>
                    <a:lnTo>
                      <a:pt x="654" y="829"/>
                    </a:lnTo>
                    <a:lnTo>
                      <a:pt x="610" y="744"/>
                    </a:lnTo>
                    <a:lnTo>
                      <a:pt x="582" y="658"/>
                    </a:lnTo>
                    <a:lnTo>
                      <a:pt x="567" y="576"/>
                    </a:lnTo>
                    <a:lnTo>
                      <a:pt x="557" y="495"/>
                    </a:lnTo>
                    <a:lnTo>
                      <a:pt x="548" y="417"/>
                    </a:lnTo>
                    <a:lnTo>
                      <a:pt x="533" y="350"/>
                    </a:lnTo>
                    <a:lnTo>
                      <a:pt x="517" y="303"/>
                    </a:lnTo>
                    <a:lnTo>
                      <a:pt x="500" y="272"/>
                    </a:lnTo>
                    <a:lnTo>
                      <a:pt x="487" y="251"/>
                    </a:lnTo>
                    <a:lnTo>
                      <a:pt x="478" y="233"/>
                    </a:lnTo>
                    <a:lnTo>
                      <a:pt x="479" y="216"/>
                    </a:lnTo>
                    <a:lnTo>
                      <a:pt x="491" y="192"/>
                    </a:lnTo>
                    <a:lnTo>
                      <a:pt x="516" y="159"/>
                    </a:lnTo>
                    <a:lnTo>
                      <a:pt x="558" y="122"/>
                    </a:lnTo>
                    <a:lnTo>
                      <a:pt x="621" y="94"/>
                    </a:lnTo>
                    <a:lnTo>
                      <a:pt x="698" y="71"/>
                    </a:lnTo>
                    <a:lnTo>
                      <a:pt x="779" y="55"/>
                    </a:lnTo>
                    <a:lnTo>
                      <a:pt x="858" y="41"/>
                    </a:lnTo>
                    <a:lnTo>
                      <a:pt x="929" y="31"/>
                    </a:lnTo>
                    <a:lnTo>
                      <a:pt x="985" y="20"/>
                    </a:lnTo>
                    <a:lnTo>
                      <a:pt x="1019" y="11"/>
                    </a:lnTo>
                    <a:lnTo>
                      <a:pt x="1041" y="3"/>
                    </a:lnTo>
                    <a:lnTo>
                      <a:pt x="1069" y="0"/>
                    </a:lnTo>
                    <a:lnTo>
                      <a:pt x="1101" y="4"/>
                    </a:lnTo>
                    <a:lnTo>
                      <a:pt x="1136" y="10"/>
                    </a:lnTo>
                    <a:lnTo>
                      <a:pt x="1172" y="16"/>
                    </a:lnTo>
                    <a:lnTo>
                      <a:pt x="1211" y="24"/>
                    </a:lnTo>
                    <a:lnTo>
                      <a:pt x="1249" y="29"/>
                    </a:lnTo>
                    <a:lnTo>
                      <a:pt x="1287" y="31"/>
                    </a:lnTo>
                    <a:lnTo>
                      <a:pt x="1322" y="33"/>
                    </a:lnTo>
                    <a:lnTo>
                      <a:pt x="1359" y="43"/>
                    </a:lnTo>
                    <a:lnTo>
                      <a:pt x="1394" y="58"/>
                    </a:lnTo>
                    <a:lnTo>
                      <a:pt x="1431" y="80"/>
                    </a:lnTo>
                    <a:lnTo>
                      <a:pt x="1469" y="106"/>
                    </a:lnTo>
                    <a:lnTo>
                      <a:pt x="1508" y="138"/>
                    </a:lnTo>
                    <a:lnTo>
                      <a:pt x="1546" y="176"/>
                    </a:lnTo>
                    <a:lnTo>
                      <a:pt x="1587" y="219"/>
                    </a:lnTo>
                    <a:lnTo>
                      <a:pt x="1628" y="262"/>
                    </a:lnTo>
                    <a:lnTo>
                      <a:pt x="1673" y="309"/>
                    </a:lnTo>
                    <a:lnTo>
                      <a:pt x="1717" y="361"/>
                    </a:lnTo>
                    <a:lnTo>
                      <a:pt x="1760" y="426"/>
                    </a:lnTo>
                    <a:lnTo>
                      <a:pt x="1796" y="507"/>
                    </a:lnTo>
                    <a:lnTo>
                      <a:pt x="1827" y="611"/>
                    </a:lnTo>
                    <a:lnTo>
                      <a:pt x="1846" y="741"/>
                    </a:lnTo>
                    <a:lnTo>
                      <a:pt x="1854" y="903"/>
                    </a:lnTo>
                    <a:lnTo>
                      <a:pt x="1853" y="1059"/>
                    </a:lnTo>
                    <a:lnTo>
                      <a:pt x="1853" y="1181"/>
                    </a:lnTo>
                    <a:lnTo>
                      <a:pt x="1850" y="1276"/>
                    </a:lnTo>
                    <a:lnTo>
                      <a:pt x="1843" y="1355"/>
                    </a:lnTo>
                    <a:lnTo>
                      <a:pt x="1829" y="1423"/>
                    </a:lnTo>
                    <a:lnTo>
                      <a:pt x="1809" y="1491"/>
                    </a:lnTo>
                    <a:lnTo>
                      <a:pt x="1777" y="1569"/>
                    </a:lnTo>
                    <a:lnTo>
                      <a:pt x="1736" y="1666"/>
                    </a:lnTo>
                    <a:lnTo>
                      <a:pt x="1688" y="1753"/>
                    </a:lnTo>
                    <a:lnTo>
                      <a:pt x="1643" y="1810"/>
                    </a:lnTo>
                    <a:lnTo>
                      <a:pt x="1597" y="1842"/>
                    </a:lnTo>
                    <a:lnTo>
                      <a:pt x="1553" y="1858"/>
                    </a:lnTo>
                    <a:lnTo>
                      <a:pt x="1503" y="1867"/>
                    </a:lnTo>
                    <a:lnTo>
                      <a:pt x="1451" y="1876"/>
                    </a:lnTo>
                    <a:lnTo>
                      <a:pt x="1393" y="1895"/>
                    </a:lnTo>
                    <a:lnTo>
                      <a:pt x="1329" y="1933"/>
                    </a:lnTo>
                    <a:lnTo>
                      <a:pt x="1263" y="1979"/>
                    </a:lnTo>
                    <a:lnTo>
                      <a:pt x="1205" y="2026"/>
                    </a:lnTo>
                    <a:lnTo>
                      <a:pt x="1152" y="2069"/>
                    </a:lnTo>
                    <a:lnTo>
                      <a:pt x="1104" y="2112"/>
                    </a:lnTo>
                    <a:lnTo>
                      <a:pt x="1060" y="2151"/>
                    </a:lnTo>
                    <a:lnTo>
                      <a:pt x="1019" y="2190"/>
                    </a:lnTo>
                    <a:lnTo>
                      <a:pt x="979" y="2225"/>
                    </a:lnTo>
                    <a:lnTo>
                      <a:pt x="944" y="2260"/>
                    </a:lnTo>
                    <a:lnTo>
                      <a:pt x="913" y="2299"/>
                    </a:lnTo>
                    <a:lnTo>
                      <a:pt x="895" y="2348"/>
                    </a:lnTo>
                    <a:lnTo>
                      <a:pt x="880" y="2402"/>
                    </a:lnTo>
                    <a:lnTo>
                      <a:pt x="866" y="2457"/>
                    </a:lnTo>
                    <a:lnTo>
                      <a:pt x="842" y="2506"/>
                    </a:lnTo>
                    <a:lnTo>
                      <a:pt x="808" y="2548"/>
                    </a:lnTo>
                    <a:lnTo>
                      <a:pt x="753" y="2575"/>
                    </a:lnTo>
                    <a:lnTo>
                      <a:pt x="676" y="2587"/>
                    </a:lnTo>
                    <a:lnTo>
                      <a:pt x="594" y="2593"/>
                    </a:lnTo>
                    <a:lnTo>
                      <a:pt x="531" y="2610"/>
                    </a:lnTo>
                    <a:lnTo>
                      <a:pt x="481" y="2631"/>
                    </a:lnTo>
                    <a:lnTo>
                      <a:pt x="440" y="2652"/>
                    </a:lnTo>
                    <a:lnTo>
                      <a:pt x="401" y="2665"/>
                    </a:lnTo>
                    <a:lnTo>
                      <a:pt x="361" y="2666"/>
                    </a:lnTo>
                    <a:lnTo>
                      <a:pt x="315" y="2648"/>
                    </a:lnTo>
                    <a:lnTo>
                      <a:pt x="259" y="2607"/>
                    </a:lnTo>
                    <a:lnTo>
                      <a:pt x="195" y="2554"/>
                    </a:lnTo>
                    <a:lnTo>
                      <a:pt x="140" y="2510"/>
                    </a:lnTo>
                    <a:lnTo>
                      <a:pt x="90" y="2468"/>
                    </a:lnTo>
                    <a:lnTo>
                      <a:pt x="51" y="2426"/>
                    </a:lnTo>
                    <a:lnTo>
                      <a:pt x="20" y="2378"/>
                    </a:lnTo>
                    <a:lnTo>
                      <a:pt x="3" y="2322"/>
                    </a:lnTo>
                    <a:lnTo>
                      <a:pt x="0" y="2254"/>
                    </a:lnTo>
                    <a:lnTo>
                      <a:pt x="12" y="2172"/>
                    </a:lnTo>
                    <a:lnTo>
                      <a:pt x="28" y="2092"/>
                    </a:lnTo>
                    <a:lnTo>
                      <a:pt x="43" y="2037"/>
                    </a:lnTo>
                    <a:lnTo>
                      <a:pt x="55" y="2001"/>
                    </a:lnTo>
                    <a:lnTo>
                      <a:pt x="69" y="1981"/>
                    </a:lnTo>
                    <a:lnTo>
                      <a:pt x="86" y="1969"/>
                    </a:lnTo>
                    <a:lnTo>
                      <a:pt x="109" y="1960"/>
                    </a:lnTo>
                    <a:lnTo>
                      <a:pt x="141" y="1950"/>
                    </a:lnTo>
                    <a:lnTo>
                      <a:pt x="184" y="1933"/>
                    </a:lnTo>
                    <a:lnTo>
                      <a:pt x="231" y="1909"/>
                    </a:lnTo>
                    <a:lnTo>
                      <a:pt x="278" y="1885"/>
                    </a:lnTo>
                    <a:lnTo>
                      <a:pt x="321" y="1858"/>
                    </a:lnTo>
                    <a:lnTo>
                      <a:pt x="360" y="1832"/>
                    </a:lnTo>
                    <a:lnTo>
                      <a:pt x="390" y="1805"/>
                    </a:lnTo>
                    <a:lnTo>
                      <a:pt x="409" y="1777"/>
                    </a:lnTo>
                    <a:lnTo>
                      <a:pt x="416" y="1750"/>
                    </a:lnTo>
                    <a:lnTo>
                      <a:pt x="409" y="1725"/>
                    </a:lnTo>
                    <a:lnTo>
                      <a:pt x="389" y="1703"/>
                    </a:lnTo>
                    <a:lnTo>
                      <a:pt x="366" y="1690"/>
                    </a:lnTo>
                    <a:lnTo>
                      <a:pt x="344" y="1682"/>
                    </a:lnTo>
                    <a:lnTo>
                      <a:pt x="331" y="1676"/>
                    </a:lnTo>
                    <a:lnTo>
                      <a:pt x="329" y="1668"/>
                    </a:lnTo>
                    <a:lnTo>
                      <a:pt x="348" y="1656"/>
                    </a:lnTo>
                    <a:lnTo>
                      <a:pt x="390" y="1635"/>
                    </a:lnTo>
                    <a:lnTo>
                      <a:pt x="462" y="1606"/>
                    </a:lnTo>
                    <a:lnTo>
                      <a:pt x="535" y="1571"/>
                    </a:lnTo>
                    <a:lnTo>
                      <a:pt x="587" y="1544"/>
                    </a:lnTo>
                    <a:lnTo>
                      <a:pt x="623" y="1521"/>
                    </a:lnTo>
                    <a:lnTo>
                      <a:pt x="652" y="1505"/>
                    </a:lnTo>
                    <a:lnTo>
                      <a:pt x="678" y="1493"/>
                    </a:lnTo>
                    <a:lnTo>
                      <a:pt x="711" y="1487"/>
                    </a:lnTo>
                    <a:lnTo>
                      <a:pt x="758" y="1484"/>
                    </a:lnTo>
                    <a:lnTo>
                      <a:pt x="826" y="1487"/>
                    </a:lnTo>
                    <a:lnTo>
                      <a:pt x="908" y="1482"/>
                    </a:lnTo>
                    <a:lnTo>
                      <a:pt x="990" y="1462"/>
                    </a:lnTo>
                    <a:lnTo>
                      <a:pt x="1066" y="1430"/>
                    </a:lnTo>
                    <a:lnTo>
                      <a:pt x="1133" y="1394"/>
                    </a:lnTo>
                    <a:lnTo>
                      <a:pt x="1183" y="1350"/>
                    </a:lnTo>
                    <a:lnTo>
                      <a:pt x="1212" y="1308"/>
                    </a:lnTo>
                    <a:lnTo>
                      <a:pt x="1217" y="1271"/>
                    </a:lnTo>
                    <a:lnTo>
                      <a:pt x="1191" y="1240"/>
                    </a:lnTo>
                    <a:lnTo>
                      <a:pt x="1146" y="1214"/>
                    </a:lnTo>
                    <a:lnTo>
                      <a:pt x="1103" y="1189"/>
                    </a:lnTo>
                    <a:lnTo>
                      <a:pt x="1063" y="1164"/>
                    </a:lnTo>
                    <a:lnTo>
                      <a:pt x="1028" y="1144"/>
                    </a:lnTo>
                    <a:lnTo>
                      <a:pt x="997" y="1125"/>
                    </a:lnTo>
                    <a:lnTo>
                      <a:pt x="974" y="1113"/>
                    </a:lnTo>
                    <a:lnTo>
                      <a:pt x="959" y="1103"/>
                    </a:lnTo>
                    <a:lnTo>
                      <a:pt x="954" y="1101"/>
                    </a:lnTo>
                    <a:close/>
                  </a:path>
                </a:pathLst>
              </a:custGeom>
              <a:solidFill>
                <a:srgbClr val="FFB0B8"/>
              </a:solidFill>
              <a:ln w="9525">
                <a:noFill/>
                <a:round/>
                <a:headEnd/>
                <a:tailEnd/>
              </a:ln>
            </p:spPr>
            <p:txBody>
              <a:bodyPr/>
              <a:lstStyle/>
              <a:p>
                <a:endParaRPr lang="tr-TR"/>
              </a:p>
            </p:txBody>
          </p:sp>
          <p:sp>
            <p:nvSpPr>
              <p:cNvPr id="60453" name="Freeform 204"/>
              <p:cNvSpPr>
                <a:spLocks/>
              </p:cNvSpPr>
              <p:nvPr/>
            </p:nvSpPr>
            <p:spPr bwMode="auto">
              <a:xfrm rot="-2509385">
                <a:off x="2629" y="1325"/>
                <a:ext cx="264" cy="411"/>
              </a:xfrm>
              <a:custGeom>
                <a:avLst/>
                <a:gdLst>
                  <a:gd name="T0" fmla="*/ 0 w 3122"/>
                  <a:gd name="T1" fmla="*/ 0 h 4825"/>
                  <a:gd name="T2" fmla="*/ 0 w 3122"/>
                  <a:gd name="T3" fmla="*/ 0 h 4825"/>
                  <a:gd name="T4" fmla="*/ 0 w 3122"/>
                  <a:gd name="T5" fmla="*/ 0 h 4825"/>
                  <a:gd name="T6" fmla="*/ 0 w 3122"/>
                  <a:gd name="T7" fmla="*/ 0 h 4825"/>
                  <a:gd name="T8" fmla="*/ 0 w 3122"/>
                  <a:gd name="T9" fmla="*/ 0 h 4825"/>
                  <a:gd name="T10" fmla="*/ 0 w 3122"/>
                  <a:gd name="T11" fmla="*/ 0 h 4825"/>
                  <a:gd name="T12" fmla="*/ 0 w 3122"/>
                  <a:gd name="T13" fmla="*/ 0 h 4825"/>
                  <a:gd name="T14" fmla="*/ 0 w 3122"/>
                  <a:gd name="T15" fmla="*/ 0 h 4825"/>
                  <a:gd name="T16" fmla="*/ 0 w 3122"/>
                  <a:gd name="T17" fmla="*/ 0 h 4825"/>
                  <a:gd name="T18" fmla="*/ 0 w 3122"/>
                  <a:gd name="T19" fmla="*/ 0 h 4825"/>
                  <a:gd name="T20" fmla="*/ 0 w 3122"/>
                  <a:gd name="T21" fmla="*/ 0 h 4825"/>
                  <a:gd name="T22" fmla="*/ 0 w 3122"/>
                  <a:gd name="T23" fmla="*/ 0 h 4825"/>
                  <a:gd name="T24" fmla="*/ 0 w 3122"/>
                  <a:gd name="T25" fmla="*/ 0 h 4825"/>
                  <a:gd name="T26" fmla="*/ 0 w 3122"/>
                  <a:gd name="T27" fmla="*/ 0 h 4825"/>
                  <a:gd name="T28" fmla="*/ 0 w 3122"/>
                  <a:gd name="T29" fmla="*/ 0 h 4825"/>
                  <a:gd name="T30" fmla="*/ 0 w 3122"/>
                  <a:gd name="T31" fmla="*/ 0 h 4825"/>
                  <a:gd name="T32" fmla="*/ 0 w 3122"/>
                  <a:gd name="T33" fmla="*/ 0 h 4825"/>
                  <a:gd name="T34" fmla="*/ 0 w 3122"/>
                  <a:gd name="T35" fmla="*/ 0 h 4825"/>
                  <a:gd name="T36" fmla="*/ 0 w 3122"/>
                  <a:gd name="T37" fmla="*/ 0 h 4825"/>
                  <a:gd name="T38" fmla="*/ 0 w 3122"/>
                  <a:gd name="T39" fmla="*/ 0 h 4825"/>
                  <a:gd name="T40" fmla="*/ 0 w 3122"/>
                  <a:gd name="T41" fmla="*/ 0 h 4825"/>
                  <a:gd name="T42" fmla="*/ 0 w 3122"/>
                  <a:gd name="T43" fmla="*/ 0 h 4825"/>
                  <a:gd name="T44" fmla="*/ 0 w 3122"/>
                  <a:gd name="T45" fmla="*/ 0 h 4825"/>
                  <a:gd name="T46" fmla="*/ 0 w 3122"/>
                  <a:gd name="T47" fmla="*/ 0 h 4825"/>
                  <a:gd name="T48" fmla="*/ 0 w 3122"/>
                  <a:gd name="T49" fmla="*/ 0 h 4825"/>
                  <a:gd name="T50" fmla="*/ 0 w 3122"/>
                  <a:gd name="T51" fmla="*/ 0 h 4825"/>
                  <a:gd name="T52" fmla="*/ 0 w 3122"/>
                  <a:gd name="T53" fmla="*/ 0 h 4825"/>
                  <a:gd name="T54" fmla="*/ 0 w 3122"/>
                  <a:gd name="T55" fmla="*/ 0 h 4825"/>
                  <a:gd name="T56" fmla="*/ 0 w 3122"/>
                  <a:gd name="T57" fmla="*/ 0 h 4825"/>
                  <a:gd name="T58" fmla="*/ 0 w 3122"/>
                  <a:gd name="T59" fmla="*/ 0 h 4825"/>
                  <a:gd name="T60" fmla="*/ 0 w 3122"/>
                  <a:gd name="T61" fmla="*/ 0 h 4825"/>
                  <a:gd name="T62" fmla="*/ 0 w 3122"/>
                  <a:gd name="T63" fmla="*/ 0 h 4825"/>
                  <a:gd name="T64" fmla="*/ 0 w 3122"/>
                  <a:gd name="T65" fmla="*/ 0 h 4825"/>
                  <a:gd name="T66" fmla="*/ 0 w 3122"/>
                  <a:gd name="T67" fmla="*/ 0 h 4825"/>
                  <a:gd name="T68" fmla="*/ 0 w 3122"/>
                  <a:gd name="T69" fmla="*/ 0 h 4825"/>
                  <a:gd name="T70" fmla="*/ 0 w 3122"/>
                  <a:gd name="T71" fmla="*/ 0 h 4825"/>
                  <a:gd name="T72" fmla="*/ 0 w 3122"/>
                  <a:gd name="T73" fmla="*/ 0 h 4825"/>
                  <a:gd name="T74" fmla="*/ 0 w 3122"/>
                  <a:gd name="T75" fmla="*/ 0 h 4825"/>
                  <a:gd name="T76" fmla="*/ 0 w 3122"/>
                  <a:gd name="T77" fmla="*/ 0 h 4825"/>
                  <a:gd name="T78" fmla="*/ 0 w 3122"/>
                  <a:gd name="T79" fmla="*/ 0 h 4825"/>
                  <a:gd name="T80" fmla="*/ 0 w 3122"/>
                  <a:gd name="T81" fmla="*/ 0 h 4825"/>
                  <a:gd name="T82" fmla="*/ 0 w 3122"/>
                  <a:gd name="T83" fmla="*/ 0 h 4825"/>
                  <a:gd name="T84" fmla="*/ 0 w 3122"/>
                  <a:gd name="T85" fmla="*/ 0 h 4825"/>
                  <a:gd name="T86" fmla="*/ 0 w 3122"/>
                  <a:gd name="T87" fmla="*/ 0 h 4825"/>
                  <a:gd name="T88" fmla="*/ 0 w 3122"/>
                  <a:gd name="T89" fmla="*/ 0 h 4825"/>
                  <a:gd name="T90" fmla="*/ 0 w 3122"/>
                  <a:gd name="T91" fmla="*/ 0 h 4825"/>
                  <a:gd name="T92" fmla="*/ 0 w 3122"/>
                  <a:gd name="T93" fmla="*/ 0 h 4825"/>
                  <a:gd name="T94" fmla="*/ 0 w 3122"/>
                  <a:gd name="T95" fmla="*/ 0 h 4825"/>
                  <a:gd name="T96" fmla="*/ 0 w 3122"/>
                  <a:gd name="T97" fmla="*/ 0 h 4825"/>
                  <a:gd name="T98" fmla="*/ 0 w 3122"/>
                  <a:gd name="T99" fmla="*/ 0 h 4825"/>
                  <a:gd name="T100" fmla="*/ 0 w 3122"/>
                  <a:gd name="T101" fmla="*/ 0 h 4825"/>
                  <a:gd name="T102" fmla="*/ 0 w 3122"/>
                  <a:gd name="T103" fmla="*/ 0 h 48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22"/>
                  <a:gd name="T157" fmla="*/ 0 h 4825"/>
                  <a:gd name="T158" fmla="*/ 3122 w 3122"/>
                  <a:gd name="T159" fmla="*/ 4825 h 48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22" h="4825">
                    <a:moveTo>
                      <a:pt x="1765" y="21"/>
                    </a:moveTo>
                    <a:lnTo>
                      <a:pt x="1774" y="26"/>
                    </a:lnTo>
                    <a:lnTo>
                      <a:pt x="1787" y="32"/>
                    </a:lnTo>
                    <a:lnTo>
                      <a:pt x="1798" y="35"/>
                    </a:lnTo>
                    <a:lnTo>
                      <a:pt x="1812" y="39"/>
                    </a:lnTo>
                    <a:lnTo>
                      <a:pt x="1825" y="41"/>
                    </a:lnTo>
                    <a:lnTo>
                      <a:pt x="1839" y="44"/>
                    </a:lnTo>
                    <a:lnTo>
                      <a:pt x="1853" y="46"/>
                    </a:lnTo>
                    <a:lnTo>
                      <a:pt x="1867" y="49"/>
                    </a:lnTo>
                    <a:lnTo>
                      <a:pt x="1977" y="90"/>
                    </a:lnTo>
                    <a:lnTo>
                      <a:pt x="2086" y="136"/>
                    </a:lnTo>
                    <a:lnTo>
                      <a:pt x="2191" y="185"/>
                    </a:lnTo>
                    <a:lnTo>
                      <a:pt x="2297" y="239"/>
                    </a:lnTo>
                    <a:lnTo>
                      <a:pt x="2399" y="294"/>
                    </a:lnTo>
                    <a:lnTo>
                      <a:pt x="2503" y="354"/>
                    </a:lnTo>
                    <a:lnTo>
                      <a:pt x="2601" y="416"/>
                    </a:lnTo>
                    <a:lnTo>
                      <a:pt x="2701" y="482"/>
                    </a:lnTo>
                    <a:lnTo>
                      <a:pt x="2790" y="609"/>
                    </a:lnTo>
                    <a:lnTo>
                      <a:pt x="2865" y="742"/>
                    </a:lnTo>
                    <a:lnTo>
                      <a:pt x="2926" y="881"/>
                    </a:lnTo>
                    <a:lnTo>
                      <a:pt x="2979" y="1025"/>
                    </a:lnTo>
                    <a:lnTo>
                      <a:pt x="3021" y="1171"/>
                    </a:lnTo>
                    <a:lnTo>
                      <a:pt x="3057" y="1321"/>
                    </a:lnTo>
                    <a:lnTo>
                      <a:pt x="3089" y="1471"/>
                    </a:lnTo>
                    <a:lnTo>
                      <a:pt x="3121" y="1622"/>
                    </a:lnTo>
                    <a:lnTo>
                      <a:pt x="3122" y="1742"/>
                    </a:lnTo>
                    <a:lnTo>
                      <a:pt x="3115" y="1861"/>
                    </a:lnTo>
                    <a:lnTo>
                      <a:pt x="3099" y="1978"/>
                    </a:lnTo>
                    <a:lnTo>
                      <a:pt x="3079" y="2095"/>
                    </a:lnTo>
                    <a:lnTo>
                      <a:pt x="3052" y="2208"/>
                    </a:lnTo>
                    <a:lnTo>
                      <a:pt x="3023" y="2323"/>
                    </a:lnTo>
                    <a:lnTo>
                      <a:pt x="2992" y="2436"/>
                    </a:lnTo>
                    <a:lnTo>
                      <a:pt x="2963" y="2551"/>
                    </a:lnTo>
                    <a:lnTo>
                      <a:pt x="2935" y="2631"/>
                    </a:lnTo>
                    <a:lnTo>
                      <a:pt x="2908" y="2712"/>
                    </a:lnTo>
                    <a:lnTo>
                      <a:pt x="2880" y="2793"/>
                    </a:lnTo>
                    <a:lnTo>
                      <a:pt x="2852" y="2874"/>
                    </a:lnTo>
                    <a:lnTo>
                      <a:pt x="2824" y="2954"/>
                    </a:lnTo>
                    <a:lnTo>
                      <a:pt x="2797" y="3035"/>
                    </a:lnTo>
                    <a:lnTo>
                      <a:pt x="2770" y="3115"/>
                    </a:lnTo>
                    <a:lnTo>
                      <a:pt x="2746" y="3199"/>
                    </a:lnTo>
                    <a:lnTo>
                      <a:pt x="2700" y="3288"/>
                    </a:lnTo>
                    <a:lnTo>
                      <a:pt x="2642" y="3368"/>
                    </a:lnTo>
                    <a:lnTo>
                      <a:pt x="2572" y="3439"/>
                    </a:lnTo>
                    <a:lnTo>
                      <a:pt x="2492" y="3504"/>
                    </a:lnTo>
                    <a:lnTo>
                      <a:pt x="2406" y="3562"/>
                    </a:lnTo>
                    <a:lnTo>
                      <a:pt x="2316" y="3617"/>
                    </a:lnTo>
                    <a:lnTo>
                      <a:pt x="2225" y="3667"/>
                    </a:lnTo>
                    <a:lnTo>
                      <a:pt x="2136" y="3716"/>
                    </a:lnTo>
                    <a:lnTo>
                      <a:pt x="2074" y="3757"/>
                    </a:lnTo>
                    <a:lnTo>
                      <a:pt x="2014" y="3798"/>
                    </a:lnTo>
                    <a:lnTo>
                      <a:pt x="1953" y="3838"/>
                    </a:lnTo>
                    <a:lnTo>
                      <a:pt x="1894" y="3880"/>
                    </a:lnTo>
                    <a:lnTo>
                      <a:pt x="1836" y="3922"/>
                    </a:lnTo>
                    <a:lnTo>
                      <a:pt x="1781" y="3969"/>
                    </a:lnTo>
                    <a:lnTo>
                      <a:pt x="1731" y="4021"/>
                    </a:lnTo>
                    <a:lnTo>
                      <a:pt x="1688" y="4079"/>
                    </a:lnTo>
                    <a:lnTo>
                      <a:pt x="1633" y="4141"/>
                    </a:lnTo>
                    <a:lnTo>
                      <a:pt x="1582" y="4205"/>
                    </a:lnTo>
                    <a:lnTo>
                      <a:pt x="1532" y="4269"/>
                    </a:lnTo>
                    <a:lnTo>
                      <a:pt x="1485" y="4335"/>
                    </a:lnTo>
                    <a:lnTo>
                      <a:pt x="1436" y="4399"/>
                    </a:lnTo>
                    <a:lnTo>
                      <a:pt x="1388" y="4464"/>
                    </a:lnTo>
                    <a:lnTo>
                      <a:pt x="1338" y="4529"/>
                    </a:lnTo>
                    <a:lnTo>
                      <a:pt x="1288" y="4592"/>
                    </a:lnTo>
                    <a:lnTo>
                      <a:pt x="1257" y="4608"/>
                    </a:lnTo>
                    <a:lnTo>
                      <a:pt x="1231" y="4632"/>
                    </a:lnTo>
                    <a:lnTo>
                      <a:pt x="1207" y="4656"/>
                    </a:lnTo>
                    <a:lnTo>
                      <a:pt x="1186" y="4681"/>
                    </a:lnTo>
                    <a:lnTo>
                      <a:pt x="1162" y="4705"/>
                    </a:lnTo>
                    <a:lnTo>
                      <a:pt x="1137" y="4726"/>
                    </a:lnTo>
                    <a:lnTo>
                      <a:pt x="1109" y="4742"/>
                    </a:lnTo>
                    <a:lnTo>
                      <a:pt x="1076" y="4753"/>
                    </a:lnTo>
                    <a:lnTo>
                      <a:pt x="1013" y="4766"/>
                    </a:lnTo>
                    <a:lnTo>
                      <a:pt x="952" y="4784"/>
                    </a:lnTo>
                    <a:lnTo>
                      <a:pt x="889" y="4801"/>
                    </a:lnTo>
                    <a:lnTo>
                      <a:pt x="827" y="4816"/>
                    </a:lnTo>
                    <a:lnTo>
                      <a:pt x="763" y="4823"/>
                    </a:lnTo>
                    <a:lnTo>
                      <a:pt x="700" y="4825"/>
                    </a:lnTo>
                    <a:lnTo>
                      <a:pt x="636" y="4817"/>
                    </a:lnTo>
                    <a:lnTo>
                      <a:pt x="572" y="4796"/>
                    </a:lnTo>
                    <a:lnTo>
                      <a:pt x="531" y="4780"/>
                    </a:lnTo>
                    <a:lnTo>
                      <a:pt x="494" y="4762"/>
                    </a:lnTo>
                    <a:lnTo>
                      <a:pt x="459" y="4740"/>
                    </a:lnTo>
                    <a:lnTo>
                      <a:pt x="425" y="4718"/>
                    </a:lnTo>
                    <a:lnTo>
                      <a:pt x="389" y="4694"/>
                    </a:lnTo>
                    <a:lnTo>
                      <a:pt x="354" y="4671"/>
                    </a:lnTo>
                    <a:lnTo>
                      <a:pt x="317" y="4651"/>
                    </a:lnTo>
                    <a:lnTo>
                      <a:pt x="278" y="4634"/>
                    </a:lnTo>
                    <a:lnTo>
                      <a:pt x="250" y="4608"/>
                    </a:lnTo>
                    <a:lnTo>
                      <a:pt x="220" y="4584"/>
                    </a:lnTo>
                    <a:lnTo>
                      <a:pt x="191" y="4558"/>
                    </a:lnTo>
                    <a:lnTo>
                      <a:pt x="162" y="4533"/>
                    </a:lnTo>
                    <a:lnTo>
                      <a:pt x="134" y="4505"/>
                    </a:lnTo>
                    <a:lnTo>
                      <a:pt x="107" y="4479"/>
                    </a:lnTo>
                    <a:lnTo>
                      <a:pt x="80" y="4452"/>
                    </a:lnTo>
                    <a:lnTo>
                      <a:pt x="58" y="4426"/>
                    </a:lnTo>
                    <a:lnTo>
                      <a:pt x="37" y="4375"/>
                    </a:lnTo>
                    <a:lnTo>
                      <a:pt x="22" y="4324"/>
                    </a:lnTo>
                    <a:lnTo>
                      <a:pt x="12" y="4270"/>
                    </a:lnTo>
                    <a:lnTo>
                      <a:pt x="5" y="4216"/>
                    </a:lnTo>
                    <a:lnTo>
                      <a:pt x="1" y="4161"/>
                    </a:lnTo>
                    <a:lnTo>
                      <a:pt x="0" y="4106"/>
                    </a:lnTo>
                    <a:lnTo>
                      <a:pt x="0" y="4051"/>
                    </a:lnTo>
                    <a:lnTo>
                      <a:pt x="2" y="3998"/>
                    </a:lnTo>
                    <a:lnTo>
                      <a:pt x="7" y="3956"/>
                    </a:lnTo>
                    <a:lnTo>
                      <a:pt x="10" y="3914"/>
                    </a:lnTo>
                    <a:lnTo>
                      <a:pt x="11" y="3872"/>
                    </a:lnTo>
                    <a:lnTo>
                      <a:pt x="13" y="3833"/>
                    </a:lnTo>
                    <a:lnTo>
                      <a:pt x="13" y="3792"/>
                    </a:lnTo>
                    <a:lnTo>
                      <a:pt x="18" y="3752"/>
                    </a:lnTo>
                    <a:lnTo>
                      <a:pt x="25" y="3712"/>
                    </a:lnTo>
                    <a:lnTo>
                      <a:pt x="36" y="3674"/>
                    </a:lnTo>
                    <a:lnTo>
                      <a:pt x="46" y="3678"/>
                    </a:lnTo>
                    <a:lnTo>
                      <a:pt x="54" y="3685"/>
                    </a:lnTo>
                    <a:lnTo>
                      <a:pt x="58" y="3695"/>
                    </a:lnTo>
                    <a:lnTo>
                      <a:pt x="58" y="3706"/>
                    </a:lnTo>
                    <a:lnTo>
                      <a:pt x="36" y="3722"/>
                    </a:lnTo>
                    <a:lnTo>
                      <a:pt x="40" y="3806"/>
                    </a:lnTo>
                    <a:lnTo>
                      <a:pt x="41" y="3890"/>
                    </a:lnTo>
                    <a:lnTo>
                      <a:pt x="41" y="3972"/>
                    </a:lnTo>
                    <a:lnTo>
                      <a:pt x="42" y="4054"/>
                    </a:lnTo>
                    <a:lnTo>
                      <a:pt x="44" y="4134"/>
                    </a:lnTo>
                    <a:lnTo>
                      <a:pt x="52" y="4215"/>
                    </a:lnTo>
                    <a:lnTo>
                      <a:pt x="66" y="4295"/>
                    </a:lnTo>
                    <a:lnTo>
                      <a:pt x="88" y="4377"/>
                    </a:lnTo>
                    <a:lnTo>
                      <a:pt x="413" y="4657"/>
                    </a:lnTo>
                    <a:lnTo>
                      <a:pt x="454" y="4678"/>
                    </a:lnTo>
                    <a:lnTo>
                      <a:pt x="497" y="4697"/>
                    </a:lnTo>
                    <a:lnTo>
                      <a:pt x="542" y="4712"/>
                    </a:lnTo>
                    <a:lnTo>
                      <a:pt x="588" y="4724"/>
                    </a:lnTo>
                    <a:lnTo>
                      <a:pt x="635" y="4734"/>
                    </a:lnTo>
                    <a:lnTo>
                      <a:pt x="683" y="4744"/>
                    </a:lnTo>
                    <a:lnTo>
                      <a:pt x="730" y="4753"/>
                    </a:lnTo>
                    <a:lnTo>
                      <a:pt x="778" y="4762"/>
                    </a:lnTo>
                    <a:lnTo>
                      <a:pt x="1039" y="4705"/>
                    </a:lnTo>
                    <a:lnTo>
                      <a:pt x="1170" y="4614"/>
                    </a:lnTo>
                    <a:lnTo>
                      <a:pt x="1281" y="4510"/>
                    </a:lnTo>
                    <a:lnTo>
                      <a:pt x="1379" y="4395"/>
                    </a:lnTo>
                    <a:lnTo>
                      <a:pt x="1470" y="4277"/>
                    </a:lnTo>
                    <a:lnTo>
                      <a:pt x="1558" y="4157"/>
                    </a:lnTo>
                    <a:lnTo>
                      <a:pt x="1653" y="4043"/>
                    </a:lnTo>
                    <a:lnTo>
                      <a:pt x="1758" y="3937"/>
                    </a:lnTo>
                    <a:lnTo>
                      <a:pt x="1882" y="3844"/>
                    </a:lnTo>
                    <a:lnTo>
                      <a:pt x="1979" y="3772"/>
                    </a:lnTo>
                    <a:lnTo>
                      <a:pt x="2080" y="3707"/>
                    </a:lnTo>
                    <a:lnTo>
                      <a:pt x="2183" y="3647"/>
                    </a:lnTo>
                    <a:lnTo>
                      <a:pt x="2288" y="3589"/>
                    </a:lnTo>
                    <a:lnTo>
                      <a:pt x="2388" y="3524"/>
                    </a:lnTo>
                    <a:lnTo>
                      <a:pt x="2484" y="3454"/>
                    </a:lnTo>
                    <a:lnTo>
                      <a:pt x="2573" y="3371"/>
                    </a:lnTo>
                    <a:lnTo>
                      <a:pt x="2654" y="3274"/>
                    </a:lnTo>
                    <a:lnTo>
                      <a:pt x="2699" y="3155"/>
                    </a:lnTo>
                    <a:lnTo>
                      <a:pt x="2745" y="3037"/>
                    </a:lnTo>
                    <a:lnTo>
                      <a:pt x="2788" y="2917"/>
                    </a:lnTo>
                    <a:lnTo>
                      <a:pt x="2831" y="2798"/>
                    </a:lnTo>
                    <a:lnTo>
                      <a:pt x="2871" y="2678"/>
                    </a:lnTo>
                    <a:lnTo>
                      <a:pt x="2910" y="2558"/>
                    </a:lnTo>
                    <a:lnTo>
                      <a:pt x="2948" y="2438"/>
                    </a:lnTo>
                    <a:lnTo>
                      <a:pt x="2984" y="2318"/>
                    </a:lnTo>
                    <a:lnTo>
                      <a:pt x="2996" y="2289"/>
                    </a:lnTo>
                    <a:lnTo>
                      <a:pt x="3007" y="2261"/>
                    </a:lnTo>
                    <a:lnTo>
                      <a:pt x="3015" y="2230"/>
                    </a:lnTo>
                    <a:lnTo>
                      <a:pt x="3024" y="2201"/>
                    </a:lnTo>
                    <a:lnTo>
                      <a:pt x="3031" y="2170"/>
                    </a:lnTo>
                    <a:lnTo>
                      <a:pt x="3038" y="2140"/>
                    </a:lnTo>
                    <a:lnTo>
                      <a:pt x="3046" y="2109"/>
                    </a:lnTo>
                    <a:lnTo>
                      <a:pt x="3055" y="2081"/>
                    </a:lnTo>
                    <a:lnTo>
                      <a:pt x="3049" y="2063"/>
                    </a:lnTo>
                    <a:lnTo>
                      <a:pt x="3048" y="2047"/>
                    </a:lnTo>
                    <a:lnTo>
                      <a:pt x="3049" y="2031"/>
                    </a:lnTo>
                    <a:lnTo>
                      <a:pt x="3054" y="2017"/>
                    </a:lnTo>
                    <a:lnTo>
                      <a:pt x="3057" y="2000"/>
                    </a:lnTo>
                    <a:lnTo>
                      <a:pt x="3063" y="1984"/>
                    </a:lnTo>
                    <a:lnTo>
                      <a:pt x="3066" y="1967"/>
                    </a:lnTo>
                    <a:lnTo>
                      <a:pt x="3069" y="1952"/>
                    </a:lnTo>
                    <a:lnTo>
                      <a:pt x="3067" y="1868"/>
                    </a:lnTo>
                    <a:lnTo>
                      <a:pt x="3067" y="1789"/>
                    </a:lnTo>
                    <a:lnTo>
                      <a:pt x="3066" y="1709"/>
                    </a:lnTo>
                    <a:lnTo>
                      <a:pt x="3066" y="1631"/>
                    </a:lnTo>
                    <a:lnTo>
                      <a:pt x="3060" y="1553"/>
                    </a:lnTo>
                    <a:lnTo>
                      <a:pt x="3051" y="1476"/>
                    </a:lnTo>
                    <a:lnTo>
                      <a:pt x="3034" y="1400"/>
                    </a:lnTo>
                    <a:lnTo>
                      <a:pt x="3009" y="1324"/>
                    </a:lnTo>
                    <a:lnTo>
                      <a:pt x="2990" y="1263"/>
                    </a:lnTo>
                    <a:lnTo>
                      <a:pt x="2975" y="1202"/>
                    </a:lnTo>
                    <a:lnTo>
                      <a:pt x="2963" y="1140"/>
                    </a:lnTo>
                    <a:lnTo>
                      <a:pt x="2950" y="1079"/>
                    </a:lnTo>
                    <a:lnTo>
                      <a:pt x="2934" y="1018"/>
                    </a:lnTo>
                    <a:lnTo>
                      <a:pt x="2916" y="959"/>
                    </a:lnTo>
                    <a:lnTo>
                      <a:pt x="2891" y="901"/>
                    </a:lnTo>
                    <a:lnTo>
                      <a:pt x="2859" y="848"/>
                    </a:lnTo>
                    <a:lnTo>
                      <a:pt x="2851" y="813"/>
                    </a:lnTo>
                    <a:lnTo>
                      <a:pt x="2839" y="780"/>
                    </a:lnTo>
                    <a:lnTo>
                      <a:pt x="2823" y="748"/>
                    </a:lnTo>
                    <a:lnTo>
                      <a:pt x="2806" y="716"/>
                    </a:lnTo>
                    <a:lnTo>
                      <a:pt x="2785" y="685"/>
                    </a:lnTo>
                    <a:lnTo>
                      <a:pt x="2766" y="653"/>
                    </a:lnTo>
                    <a:lnTo>
                      <a:pt x="2746" y="623"/>
                    </a:lnTo>
                    <a:lnTo>
                      <a:pt x="2726" y="592"/>
                    </a:lnTo>
                    <a:lnTo>
                      <a:pt x="2674" y="524"/>
                    </a:lnTo>
                    <a:lnTo>
                      <a:pt x="2614" y="472"/>
                    </a:lnTo>
                    <a:lnTo>
                      <a:pt x="2546" y="430"/>
                    </a:lnTo>
                    <a:lnTo>
                      <a:pt x="2474" y="396"/>
                    </a:lnTo>
                    <a:lnTo>
                      <a:pt x="2399" y="363"/>
                    </a:lnTo>
                    <a:lnTo>
                      <a:pt x="2326" y="329"/>
                    </a:lnTo>
                    <a:lnTo>
                      <a:pt x="2257" y="288"/>
                    </a:lnTo>
                    <a:lnTo>
                      <a:pt x="2196" y="239"/>
                    </a:lnTo>
                    <a:lnTo>
                      <a:pt x="2114" y="207"/>
                    </a:lnTo>
                    <a:lnTo>
                      <a:pt x="2036" y="172"/>
                    </a:lnTo>
                    <a:lnTo>
                      <a:pt x="1956" y="136"/>
                    </a:lnTo>
                    <a:lnTo>
                      <a:pt x="1877" y="103"/>
                    </a:lnTo>
                    <a:lnTo>
                      <a:pt x="1794" y="75"/>
                    </a:lnTo>
                    <a:lnTo>
                      <a:pt x="1708" y="55"/>
                    </a:lnTo>
                    <a:lnTo>
                      <a:pt x="1619" y="46"/>
                    </a:lnTo>
                    <a:lnTo>
                      <a:pt x="1523" y="53"/>
                    </a:lnTo>
                    <a:lnTo>
                      <a:pt x="1480" y="55"/>
                    </a:lnTo>
                    <a:lnTo>
                      <a:pt x="1440" y="64"/>
                    </a:lnTo>
                    <a:lnTo>
                      <a:pt x="1402" y="76"/>
                    </a:lnTo>
                    <a:lnTo>
                      <a:pt x="1364" y="90"/>
                    </a:lnTo>
                    <a:lnTo>
                      <a:pt x="1327" y="104"/>
                    </a:lnTo>
                    <a:lnTo>
                      <a:pt x="1289" y="119"/>
                    </a:lnTo>
                    <a:lnTo>
                      <a:pt x="1251" y="128"/>
                    </a:lnTo>
                    <a:lnTo>
                      <a:pt x="1211" y="135"/>
                    </a:lnTo>
                    <a:lnTo>
                      <a:pt x="1112" y="185"/>
                    </a:lnTo>
                    <a:lnTo>
                      <a:pt x="1014" y="235"/>
                    </a:lnTo>
                    <a:lnTo>
                      <a:pt x="915" y="281"/>
                    </a:lnTo>
                    <a:lnTo>
                      <a:pt x="817" y="328"/>
                    </a:lnTo>
                    <a:lnTo>
                      <a:pt x="718" y="374"/>
                    </a:lnTo>
                    <a:lnTo>
                      <a:pt x="619" y="423"/>
                    </a:lnTo>
                    <a:lnTo>
                      <a:pt x="522" y="474"/>
                    </a:lnTo>
                    <a:lnTo>
                      <a:pt x="428" y="529"/>
                    </a:lnTo>
                    <a:lnTo>
                      <a:pt x="421" y="524"/>
                    </a:lnTo>
                    <a:lnTo>
                      <a:pt x="418" y="518"/>
                    </a:lnTo>
                    <a:lnTo>
                      <a:pt x="418" y="511"/>
                    </a:lnTo>
                    <a:lnTo>
                      <a:pt x="422" y="505"/>
                    </a:lnTo>
                    <a:lnTo>
                      <a:pt x="453" y="490"/>
                    </a:lnTo>
                    <a:lnTo>
                      <a:pt x="484" y="472"/>
                    </a:lnTo>
                    <a:lnTo>
                      <a:pt x="512" y="450"/>
                    </a:lnTo>
                    <a:lnTo>
                      <a:pt x="542" y="428"/>
                    </a:lnTo>
                    <a:lnTo>
                      <a:pt x="569" y="406"/>
                    </a:lnTo>
                    <a:lnTo>
                      <a:pt x="598" y="387"/>
                    </a:lnTo>
                    <a:lnTo>
                      <a:pt x="629" y="371"/>
                    </a:lnTo>
                    <a:lnTo>
                      <a:pt x="664" y="362"/>
                    </a:lnTo>
                    <a:lnTo>
                      <a:pt x="740" y="310"/>
                    </a:lnTo>
                    <a:lnTo>
                      <a:pt x="820" y="263"/>
                    </a:lnTo>
                    <a:lnTo>
                      <a:pt x="901" y="220"/>
                    </a:lnTo>
                    <a:lnTo>
                      <a:pt x="985" y="181"/>
                    </a:lnTo>
                    <a:lnTo>
                      <a:pt x="1068" y="144"/>
                    </a:lnTo>
                    <a:lnTo>
                      <a:pt x="1154" y="112"/>
                    </a:lnTo>
                    <a:lnTo>
                      <a:pt x="1239" y="80"/>
                    </a:lnTo>
                    <a:lnTo>
                      <a:pt x="1328" y="53"/>
                    </a:lnTo>
                    <a:lnTo>
                      <a:pt x="1377" y="33"/>
                    </a:lnTo>
                    <a:lnTo>
                      <a:pt x="1429" y="18"/>
                    </a:lnTo>
                    <a:lnTo>
                      <a:pt x="1482" y="7"/>
                    </a:lnTo>
                    <a:lnTo>
                      <a:pt x="1539" y="2"/>
                    </a:lnTo>
                    <a:lnTo>
                      <a:pt x="1596" y="0"/>
                    </a:lnTo>
                    <a:lnTo>
                      <a:pt x="1653" y="3"/>
                    </a:lnTo>
                    <a:lnTo>
                      <a:pt x="1710" y="10"/>
                    </a:lnTo>
                    <a:lnTo>
                      <a:pt x="1765" y="21"/>
                    </a:lnTo>
                    <a:close/>
                  </a:path>
                </a:pathLst>
              </a:custGeom>
              <a:solidFill>
                <a:srgbClr val="000000"/>
              </a:solidFill>
              <a:ln w="9525">
                <a:noFill/>
                <a:round/>
                <a:headEnd/>
                <a:tailEnd/>
              </a:ln>
            </p:spPr>
            <p:txBody>
              <a:bodyPr/>
              <a:lstStyle/>
              <a:p>
                <a:endParaRPr lang="tr-TR"/>
              </a:p>
            </p:txBody>
          </p:sp>
          <p:sp>
            <p:nvSpPr>
              <p:cNvPr id="60454" name="Freeform 205"/>
              <p:cNvSpPr>
                <a:spLocks/>
              </p:cNvSpPr>
              <p:nvPr/>
            </p:nvSpPr>
            <p:spPr bwMode="auto">
              <a:xfrm rot="-2509385">
                <a:off x="2657" y="1358"/>
                <a:ext cx="185" cy="300"/>
              </a:xfrm>
              <a:custGeom>
                <a:avLst/>
                <a:gdLst>
                  <a:gd name="T0" fmla="*/ 0 w 2180"/>
                  <a:gd name="T1" fmla="*/ 0 h 3524"/>
                  <a:gd name="T2" fmla="*/ 0 w 2180"/>
                  <a:gd name="T3" fmla="*/ 0 h 3524"/>
                  <a:gd name="T4" fmla="*/ 0 w 2180"/>
                  <a:gd name="T5" fmla="*/ 0 h 3524"/>
                  <a:gd name="T6" fmla="*/ 0 w 2180"/>
                  <a:gd name="T7" fmla="*/ 0 h 3524"/>
                  <a:gd name="T8" fmla="*/ 0 w 2180"/>
                  <a:gd name="T9" fmla="*/ 0 h 3524"/>
                  <a:gd name="T10" fmla="*/ 0 w 2180"/>
                  <a:gd name="T11" fmla="*/ 0 h 3524"/>
                  <a:gd name="T12" fmla="*/ 0 w 2180"/>
                  <a:gd name="T13" fmla="*/ 0 h 3524"/>
                  <a:gd name="T14" fmla="*/ 0 w 2180"/>
                  <a:gd name="T15" fmla="*/ 0 h 3524"/>
                  <a:gd name="T16" fmla="*/ 0 w 2180"/>
                  <a:gd name="T17" fmla="*/ 0 h 3524"/>
                  <a:gd name="T18" fmla="*/ 0 w 2180"/>
                  <a:gd name="T19" fmla="*/ 0 h 3524"/>
                  <a:gd name="T20" fmla="*/ 0 w 2180"/>
                  <a:gd name="T21" fmla="*/ 0 h 3524"/>
                  <a:gd name="T22" fmla="*/ 0 w 2180"/>
                  <a:gd name="T23" fmla="*/ 0 h 3524"/>
                  <a:gd name="T24" fmla="*/ 0 w 2180"/>
                  <a:gd name="T25" fmla="*/ 0 h 3524"/>
                  <a:gd name="T26" fmla="*/ 0 w 2180"/>
                  <a:gd name="T27" fmla="*/ 0 h 3524"/>
                  <a:gd name="T28" fmla="*/ 0 w 2180"/>
                  <a:gd name="T29" fmla="*/ 0 h 3524"/>
                  <a:gd name="T30" fmla="*/ 0 w 2180"/>
                  <a:gd name="T31" fmla="*/ 0 h 3524"/>
                  <a:gd name="T32" fmla="*/ 0 w 2180"/>
                  <a:gd name="T33" fmla="*/ 0 h 3524"/>
                  <a:gd name="T34" fmla="*/ 0 w 2180"/>
                  <a:gd name="T35" fmla="*/ 0 h 3524"/>
                  <a:gd name="T36" fmla="*/ 0 w 2180"/>
                  <a:gd name="T37" fmla="*/ 0 h 3524"/>
                  <a:gd name="T38" fmla="*/ 0 w 2180"/>
                  <a:gd name="T39" fmla="*/ 0 h 3524"/>
                  <a:gd name="T40" fmla="*/ 0 w 2180"/>
                  <a:gd name="T41" fmla="*/ 0 h 3524"/>
                  <a:gd name="T42" fmla="*/ 0 w 2180"/>
                  <a:gd name="T43" fmla="*/ 0 h 3524"/>
                  <a:gd name="T44" fmla="*/ 0 w 2180"/>
                  <a:gd name="T45" fmla="*/ 0 h 3524"/>
                  <a:gd name="T46" fmla="*/ 0 w 2180"/>
                  <a:gd name="T47" fmla="*/ 0 h 3524"/>
                  <a:gd name="T48" fmla="*/ 0 w 2180"/>
                  <a:gd name="T49" fmla="*/ 0 h 3524"/>
                  <a:gd name="T50" fmla="*/ 0 w 2180"/>
                  <a:gd name="T51" fmla="*/ 0 h 3524"/>
                  <a:gd name="T52" fmla="*/ 0 w 2180"/>
                  <a:gd name="T53" fmla="*/ 0 h 3524"/>
                  <a:gd name="T54" fmla="*/ 0 w 2180"/>
                  <a:gd name="T55" fmla="*/ 0 h 3524"/>
                  <a:gd name="T56" fmla="*/ 0 w 2180"/>
                  <a:gd name="T57" fmla="*/ 0 h 3524"/>
                  <a:gd name="T58" fmla="*/ 0 w 2180"/>
                  <a:gd name="T59" fmla="*/ 0 h 3524"/>
                  <a:gd name="T60" fmla="*/ 0 w 2180"/>
                  <a:gd name="T61" fmla="*/ 0 h 3524"/>
                  <a:gd name="T62" fmla="*/ 0 w 2180"/>
                  <a:gd name="T63" fmla="*/ 0 h 3524"/>
                  <a:gd name="T64" fmla="*/ 0 w 2180"/>
                  <a:gd name="T65" fmla="*/ 0 h 3524"/>
                  <a:gd name="T66" fmla="*/ 0 w 2180"/>
                  <a:gd name="T67" fmla="*/ 0 h 3524"/>
                  <a:gd name="T68" fmla="*/ 0 w 2180"/>
                  <a:gd name="T69" fmla="*/ 0 h 3524"/>
                  <a:gd name="T70" fmla="*/ 0 w 2180"/>
                  <a:gd name="T71" fmla="*/ 0 h 3524"/>
                  <a:gd name="T72" fmla="*/ 0 w 2180"/>
                  <a:gd name="T73" fmla="*/ 0 h 3524"/>
                  <a:gd name="T74" fmla="*/ 0 w 2180"/>
                  <a:gd name="T75" fmla="*/ 0 h 3524"/>
                  <a:gd name="T76" fmla="*/ 0 w 2180"/>
                  <a:gd name="T77" fmla="*/ 0 h 3524"/>
                  <a:gd name="T78" fmla="*/ 0 w 2180"/>
                  <a:gd name="T79" fmla="*/ 0 h 3524"/>
                  <a:gd name="T80" fmla="*/ 0 w 2180"/>
                  <a:gd name="T81" fmla="*/ 0 h 3524"/>
                  <a:gd name="T82" fmla="*/ 0 w 2180"/>
                  <a:gd name="T83" fmla="*/ 0 h 3524"/>
                  <a:gd name="T84" fmla="*/ 0 w 2180"/>
                  <a:gd name="T85" fmla="*/ 0 h 3524"/>
                  <a:gd name="T86" fmla="*/ 0 w 2180"/>
                  <a:gd name="T87" fmla="*/ 0 h 3524"/>
                  <a:gd name="T88" fmla="*/ 0 w 2180"/>
                  <a:gd name="T89" fmla="*/ 0 h 3524"/>
                  <a:gd name="T90" fmla="*/ 0 w 2180"/>
                  <a:gd name="T91" fmla="*/ 0 h 3524"/>
                  <a:gd name="T92" fmla="*/ 0 w 2180"/>
                  <a:gd name="T93" fmla="*/ 0 h 3524"/>
                  <a:gd name="T94" fmla="*/ 0 w 2180"/>
                  <a:gd name="T95" fmla="*/ 0 h 3524"/>
                  <a:gd name="T96" fmla="*/ 0 w 2180"/>
                  <a:gd name="T97" fmla="*/ 0 h 3524"/>
                  <a:gd name="T98" fmla="*/ 0 w 2180"/>
                  <a:gd name="T99" fmla="*/ 0 h 35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0"/>
                  <a:gd name="T151" fmla="*/ 0 h 3524"/>
                  <a:gd name="T152" fmla="*/ 2180 w 2180"/>
                  <a:gd name="T153" fmla="*/ 3524 h 35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0" h="3524">
                    <a:moveTo>
                      <a:pt x="1455" y="82"/>
                    </a:moveTo>
                    <a:lnTo>
                      <a:pt x="1490" y="94"/>
                    </a:lnTo>
                    <a:lnTo>
                      <a:pt x="1526" y="111"/>
                    </a:lnTo>
                    <a:lnTo>
                      <a:pt x="1560" y="129"/>
                    </a:lnTo>
                    <a:lnTo>
                      <a:pt x="1594" y="150"/>
                    </a:lnTo>
                    <a:lnTo>
                      <a:pt x="1628" y="169"/>
                    </a:lnTo>
                    <a:lnTo>
                      <a:pt x="1662" y="187"/>
                    </a:lnTo>
                    <a:lnTo>
                      <a:pt x="1698" y="201"/>
                    </a:lnTo>
                    <a:lnTo>
                      <a:pt x="1738" y="214"/>
                    </a:lnTo>
                    <a:lnTo>
                      <a:pt x="1795" y="255"/>
                    </a:lnTo>
                    <a:lnTo>
                      <a:pt x="1852" y="298"/>
                    </a:lnTo>
                    <a:lnTo>
                      <a:pt x="1906" y="341"/>
                    </a:lnTo>
                    <a:lnTo>
                      <a:pt x="1958" y="389"/>
                    </a:lnTo>
                    <a:lnTo>
                      <a:pt x="2004" y="437"/>
                    </a:lnTo>
                    <a:lnTo>
                      <a:pt x="2044" y="491"/>
                    </a:lnTo>
                    <a:lnTo>
                      <a:pt x="2074" y="549"/>
                    </a:lnTo>
                    <a:lnTo>
                      <a:pt x="2097" y="615"/>
                    </a:lnTo>
                    <a:lnTo>
                      <a:pt x="2104" y="689"/>
                    </a:lnTo>
                    <a:lnTo>
                      <a:pt x="2114" y="766"/>
                    </a:lnTo>
                    <a:lnTo>
                      <a:pt x="2124" y="843"/>
                    </a:lnTo>
                    <a:lnTo>
                      <a:pt x="2136" y="921"/>
                    </a:lnTo>
                    <a:lnTo>
                      <a:pt x="2145" y="998"/>
                    </a:lnTo>
                    <a:lnTo>
                      <a:pt x="2155" y="1076"/>
                    </a:lnTo>
                    <a:lnTo>
                      <a:pt x="2163" y="1153"/>
                    </a:lnTo>
                    <a:lnTo>
                      <a:pt x="2169" y="1231"/>
                    </a:lnTo>
                    <a:lnTo>
                      <a:pt x="2178" y="1336"/>
                    </a:lnTo>
                    <a:lnTo>
                      <a:pt x="2180" y="1442"/>
                    </a:lnTo>
                    <a:lnTo>
                      <a:pt x="2177" y="1548"/>
                    </a:lnTo>
                    <a:lnTo>
                      <a:pt x="2168" y="1656"/>
                    </a:lnTo>
                    <a:lnTo>
                      <a:pt x="2153" y="1761"/>
                    </a:lnTo>
                    <a:lnTo>
                      <a:pt x="2135" y="1866"/>
                    </a:lnTo>
                    <a:lnTo>
                      <a:pt x="2114" y="1970"/>
                    </a:lnTo>
                    <a:lnTo>
                      <a:pt x="2091" y="2074"/>
                    </a:lnTo>
                    <a:lnTo>
                      <a:pt x="2064" y="2157"/>
                    </a:lnTo>
                    <a:lnTo>
                      <a:pt x="2038" y="2241"/>
                    </a:lnTo>
                    <a:lnTo>
                      <a:pt x="2008" y="2323"/>
                    </a:lnTo>
                    <a:lnTo>
                      <a:pt x="1979" y="2406"/>
                    </a:lnTo>
                    <a:lnTo>
                      <a:pt x="1945" y="2487"/>
                    </a:lnTo>
                    <a:lnTo>
                      <a:pt x="1910" y="2568"/>
                    </a:lnTo>
                    <a:lnTo>
                      <a:pt x="1871" y="2647"/>
                    </a:lnTo>
                    <a:lnTo>
                      <a:pt x="1830" y="2726"/>
                    </a:lnTo>
                    <a:lnTo>
                      <a:pt x="1774" y="2786"/>
                    </a:lnTo>
                    <a:lnTo>
                      <a:pt x="1712" y="2834"/>
                    </a:lnTo>
                    <a:lnTo>
                      <a:pt x="1644" y="2872"/>
                    </a:lnTo>
                    <a:lnTo>
                      <a:pt x="1572" y="2904"/>
                    </a:lnTo>
                    <a:lnTo>
                      <a:pt x="1498" y="2930"/>
                    </a:lnTo>
                    <a:lnTo>
                      <a:pt x="1425" y="2957"/>
                    </a:lnTo>
                    <a:lnTo>
                      <a:pt x="1352" y="2988"/>
                    </a:lnTo>
                    <a:lnTo>
                      <a:pt x="1284" y="3025"/>
                    </a:lnTo>
                    <a:lnTo>
                      <a:pt x="1209" y="3078"/>
                    </a:lnTo>
                    <a:lnTo>
                      <a:pt x="1137" y="3137"/>
                    </a:lnTo>
                    <a:lnTo>
                      <a:pt x="1069" y="3198"/>
                    </a:lnTo>
                    <a:lnTo>
                      <a:pt x="1004" y="3262"/>
                    </a:lnTo>
                    <a:lnTo>
                      <a:pt x="939" y="3326"/>
                    </a:lnTo>
                    <a:lnTo>
                      <a:pt x="877" y="3393"/>
                    </a:lnTo>
                    <a:lnTo>
                      <a:pt x="813" y="3458"/>
                    </a:lnTo>
                    <a:lnTo>
                      <a:pt x="751" y="3524"/>
                    </a:lnTo>
                    <a:lnTo>
                      <a:pt x="753" y="3508"/>
                    </a:lnTo>
                    <a:lnTo>
                      <a:pt x="759" y="3492"/>
                    </a:lnTo>
                    <a:lnTo>
                      <a:pt x="766" y="3477"/>
                    </a:lnTo>
                    <a:lnTo>
                      <a:pt x="776" y="3461"/>
                    </a:lnTo>
                    <a:lnTo>
                      <a:pt x="786" y="3445"/>
                    </a:lnTo>
                    <a:lnTo>
                      <a:pt x="797" y="3429"/>
                    </a:lnTo>
                    <a:lnTo>
                      <a:pt x="809" y="3415"/>
                    </a:lnTo>
                    <a:lnTo>
                      <a:pt x="821" y="3402"/>
                    </a:lnTo>
                    <a:lnTo>
                      <a:pt x="900" y="3318"/>
                    </a:lnTo>
                    <a:lnTo>
                      <a:pt x="981" y="3236"/>
                    </a:lnTo>
                    <a:lnTo>
                      <a:pt x="1064" y="3155"/>
                    </a:lnTo>
                    <a:lnTo>
                      <a:pt x="1152" y="3081"/>
                    </a:lnTo>
                    <a:lnTo>
                      <a:pt x="1242" y="3012"/>
                    </a:lnTo>
                    <a:lnTo>
                      <a:pt x="1339" y="2953"/>
                    </a:lnTo>
                    <a:lnTo>
                      <a:pt x="1442" y="2904"/>
                    </a:lnTo>
                    <a:lnTo>
                      <a:pt x="1552" y="2869"/>
                    </a:lnTo>
                    <a:lnTo>
                      <a:pt x="1689" y="2771"/>
                    </a:lnTo>
                    <a:lnTo>
                      <a:pt x="1797" y="2655"/>
                    </a:lnTo>
                    <a:lnTo>
                      <a:pt x="1878" y="2525"/>
                    </a:lnTo>
                    <a:lnTo>
                      <a:pt x="1940" y="2384"/>
                    </a:lnTo>
                    <a:lnTo>
                      <a:pt x="1988" y="2235"/>
                    </a:lnTo>
                    <a:lnTo>
                      <a:pt x="2029" y="2082"/>
                    </a:lnTo>
                    <a:lnTo>
                      <a:pt x="2068" y="1931"/>
                    </a:lnTo>
                    <a:lnTo>
                      <a:pt x="2112" y="1784"/>
                    </a:lnTo>
                    <a:lnTo>
                      <a:pt x="2122" y="1698"/>
                    </a:lnTo>
                    <a:lnTo>
                      <a:pt x="2132" y="1608"/>
                    </a:lnTo>
                    <a:lnTo>
                      <a:pt x="2138" y="1515"/>
                    </a:lnTo>
                    <a:lnTo>
                      <a:pt x="2141" y="1421"/>
                    </a:lnTo>
                    <a:lnTo>
                      <a:pt x="2139" y="1326"/>
                    </a:lnTo>
                    <a:lnTo>
                      <a:pt x="2131" y="1234"/>
                    </a:lnTo>
                    <a:lnTo>
                      <a:pt x="2118" y="1145"/>
                    </a:lnTo>
                    <a:lnTo>
                      <a:pt x="2097" y="1060"/>
                    </a:lnTo>
                    <a:lnTo>
                      <a:pt x="2100" y="932"/>
                    </a:lnTo>
                    <a:lnTo>
                      <a:pt x="2088" y="808"/>
                    </a:lnTo>
                    <a:lnTo>
                      <a:pt x="2058" y="687"/>
                    </a:lnTo>
                    <a:lnTo>
                      <a:pt x="2012" y="574"/>
                    </a:lnTo>
                    <a:lnTo>
                      <a:pt x="1947" y="467"/>
                    </a:lnTo>
                    <a:lnTo>
                      <a:pt x="1868" y="371"/>
                    </a:lnTo>
                    <a:lnTo>
                      <a:pt x="1772" y="286"/>
                    </a:lnTo>
                    <a:lnTo>
                      <a:pt x="1661" y="214"/>
                    </a:lnTo>
                    <a:lnTo>
                      <a:pt x="1609" y="186"/>
                    </a:lnTo>
                    <a:lnTo>
                      <a:pt x="1555" y="161"/>
                    </a:lnTo>
                    <a:lnTo>
                      <a:pt x="1501" y="138"/>
                    </a:lnTo>
                    <a:lnTo>
                      <a:pt x="1447" y="119"/>
                    </a:lnTo>
                    <a:lnTo>
                      <a:pt x="1390" y="99"/>
                    </a:lnTo>
                    <a:lnTo>
                      <a:pt x="1335" y="83"/>
                    </a:lnTo>
                    <a:lnTo>
                      <a:pt x="1279" y="67"/>
                    </a:lnTo>
                    <a:lnTo>
                      <a:pt x="1223" y="52"/>
                    </a:lnTo>
                    <a:lnTo>
                      <a:pt x="1120" y="63"/>
                    </a:lnTo>
                    <a:lnTo>
                      <a:pt x="1021" y="89"/>
                    </a:lnTo>
                    <a:lnTo>
                      <a:pt x="927" y="127"/>
                    </a:lnTo>
                    <a:lnTo>
                      <a:pt x="836" y="173"/>
                    </a:lnTo>
                    <a:lnTo>
                      <a:pt x="746" y="225"/>
                    </a:lnTo>
                    <a:lnTo>
                      <a:pt x="658" y="279"/>
                    </a:lnTo>
                    <a:lnTo>
                      <a:pt x="570" y="333"/>
                    </a:lnTo>
                    <a:lnTo>
                      <a:pt x="483" y="384"/>
                    </a:lnTo>
                    <a:lnTo>
                      <a:pt x="446" y="395"/>
                    </a:lnTo>
                    <a:lnTo>
                      <a:pt x="404" y="429"/>
                    </a:lnTo>
                    <a:lnTo>
                      <a:pt x="361" y="462"/>
                    </a:lnTo>
                    <a:lnTo>
                      <a:pt x="317" y="495"/>
                    </a:lnTo>
                    <a:lnTo>
                      <a:pt x="276" y="531"/>
                    </a:lnTo>
                    <a:lnTo>
                      <a:pt x="236" y="566"/>
                    </a:lnTo>
                    <a:lnTo>
                      <a:pt x="202" y="605"/>
                    </a:lnTo>
                    <a:lnTo>
                      <a:pt x="173" y="647"/>
                    </a:lnTo>
                    <a:lnTo>
                      <a:pt x="153" y="695"/>
                    </a:lnTo>
                    <a:lnTo>
                      <a:pt x="124" y="744"/>
                    </a:lnTo>
                    <a:lnTo>
                      <a:pt x="109" y="798"/>
                    </a:lnTo>
                    <a:lnTo>
                      <a:pt x="101" y="853"/>
                    </a:lnTo>
                    <a:lnTo>
                      <a:pt x="102" y="913"/>
                    </a:lnTo>
                    <a:lnTo>
                      <a:pt x="104" y="972"/>
                    </a:lnTo>
                    <a:lnTo>
                      <a:pt x="111" y="1032"/>
                    </a:lnTo>
                    <a:lnTo>
                      <a:pt x="116" y="1090"/>
                    </a:lnTo>
                    <a:lnTo>
                      <a:pt x="119" y="1146"/>
                    </a:lnTo>
                    <a:lnTo>
                      <a:pt x="167" y="1233"/>
                    </a:lnTo>
                    <a:lnTo>
                      <a:pt x="227" y="1317"/>
                    </a:lnTo>
                    <a:lnTo>
                      <a:pt x="295" y="1396"/>
                    </a:lnTo>
                    <a:lnTo>
                      <a:pt x="373" y="1471"/>
                    </a:lnTo>
                    <a:lnTo>
                      <a:pt x="455" y="1536"/>
                    </a:lnTo>
                    <a:lnTo>
                      <a:pt x="545" y="1596"/>
                    </a:lnTo>
                    <a:lnTo>
                      <a:pt x="638" y="1646"/>
                    </a:lnTo>
                    <a:lnTo>
                      <a:pt x="736" y="1689"/>
                    </a:lnTo>
                    <a:lnTo>
                      <a:pt x="734" y="1693"/>
                    </a:lnTo>
                    <a:lnTo>
                      <a:pt x="732" y="1698"/>
                    </a:lnTo>
                    <a:lnTo>
                      <a:pt x="728" y="1701"/>
                    </a:lnTo>
                    <a:lnTo>
                      <a:pt x="729" y="1707"/>
                    </a:lnTo>
                    <a:lnTo>
                      <a:pt x="699" y="1707"/>
                    </a:lnTo>
                    <a:lnTo>
                      <a:pt x="653" y="1686"/>
                    </a:lnTo>
                    <a:lnTo>
                      <a:pt x="610" y="1663"/>
                    </a:lnTo>
                    <a:lnTo>
                      <a:pt x="567" y="1638"/>
                    </a:lnTo>
                    <a:lnTo>
                      <a:pt x="526" y="1613"/>
                    </a:lnTo>
                    <a:lnTo>
                      <a:pt x="483" y="1588"/>
                    </a:lnTo>
                    <a:lnTo>
                      <a:pt x="440" y="1566"/>
                    </a:lnTo>
                    <a:lnTo>
                      <a:pt x="394" y="1546"/>
                    </a:lnTo>
                    <a:lnTo>
                      <a:pt x="350" y="1533"/>
                    </a:lnTo>
                    <a:lnTo>
                      <a:pt x="330" y="1524"/>
                    </a:lnTo>
                    <a:lnTo>
                      <a:pt x="315" y="1514"/>
                    </a:lnTo>
                    <a:lnTo>
                      <a:pt x="300" y="1501"/>
                    </a:lnTo>
                    <a:lnTo>
                      <a:pt x="288" y="1487"/>
                    </a:lnTo>
                    <a:lnTo>
                      <a:pt x="277" y="1472"/>
                    </a:lnTo>
                    <a:lnTo>
                      <a:pt x="267" y="1456"/>
                    </a:lnTo>
                    <a:lnTo>
                      <a:pt x="257" y="1441"/>
                    </a:lnTo>
                    <a:lnTo>
                      <a:pt x="248" y="1427"/>
                    </a:lnTo>
                    <a:lnTo>
                      <a:pt x="199" y="1393"/>
                    </a:lnTo>
                    <a:lnTo>
                      <a:pt x="157" y="1355"/>
                    </a:lnTo>
                    <a:lnTo>
                      <a:pt x="121" y="1313"/>
                    </a:lnTo>
                    <a:lnTo>
                      <a:pt x="93" y="1270"/>
                    </a:lnTo>
                    <a:lnTo>
                      <a:pt x="67" y="1222"/>
                    </a:lnTo>
                    <a:lnTo>
                      <a:pt x="45" y="1175"/>
                    </a:lnTo>
                    <a:lnTo>
                      <a:pt x="26" y="1128"/>
                    </a:lnTo>
                    <a:lnTo>
                      <a:pt x="9" y="1080"/>
                    </a:lnTo>
                    <a:lnTo>
                      <a:pt x="7" y="1063"/>
                    </a:lnTo>
                    <a:lnTo>
                      <a:pt x="6" y="1046"/>
                    </a:lnTo>
                    <a:lnTo>
                      <a:pt x="2" y="1029"/>
                    </a:lnTo>
                    <a:lnTo>
                      <a:pt x="1" y="1013"/>
                    </a:lnTo>
                    <a:lnTo>
                      <a:pt x="0" y="997"/>
                    </a:lnTo>
                    <a:lnTo>
                      <a:pt x="2" y="982"/>
                    </a:lnTo>
                    <a:lnTo>
                      <a:pt x="7" y="966"/>
                    </a:lnTo>
                    <a:lnTo>
                      <a:pt x="16" y="952"/>
                    </a:lnTo>
                    <a:lnTo>
                      <a:pt x="11" y="879"/>
                    </a:lnTo>
                    <a:lnTo>
                      <a:pt x="25" y="812"/>
                    </a:lnTo>
                    <a:lnTo>
                      <a:pt x="51" y="748"/>
                    </a:lnTo>
                    <a:lnTo>
                      <a:pt x="88" y="688"/>
                    </a:lnTo>
                    <a:lnTo>
                      <a:pt x="131" y="628"/>
                    </a:lnTo>
                    <a:lnTo>
                      <a:pt x="177" y="570"/>
                    </a:lnTo>
                    <a:lnTo>
                      <a:pt x="224" y="513"/>
                    </a:lnTo>
                    <a:lnTo>
                      <a:pt x="267" y="456"/>
                    </a:lnTo>
                    <a:lnTo>
                      <a:pt x="336" y="396"/>
                    </a:lnTo>
                    <a:lnTo>
                      <a:pt x="410" y="342"/>
                    </a:lnTo>
                    <a:lnTo>
                      <a:pt x="485" y="294"/>
                    </a:lnTo>
                    <a:lnTo>
                      <a:pt x="563" y="249"/>
                    </a:lnTo>
                    <a:lnTo>
                      <a:pt x="642" y="204"/>
                    </a:lnTo>
                    <a:lnTo>
                      <a:pt x="721" y="160"/>
                    </a:lnTo>
                    <a:lnTo>
                      <a:pt x="800" y="116"/>
                    </a:lnTo>
                    <a:lnTo>
                      <a:pt x="879" y="71"/>
                    </a:lnTo>
                    <a:lnTo>
                      <a:pt x="936" y="42"/>
                    </a:lnTo>
                    <a:lnTo>
                      <a:pt x="1000" y="20"/>
                    </a:lnTo>
                    <a:lnTo>
                      <a:pt x="1067" y="5"/>
                    </a:lnTo>
                    <a:lnTo>
                      <a:pt x="1136" y="0"/>
                    </a:lnTo>
                    <a:lnTo>
                      <a:pt x="1204" y="2"/>
                    </a:lnTo>
                    <a:lnTo>
                      <a:pt x="1271" y="14"/>
                    </a:lnTo>
                    <a:lnTo>
                      <a:pt x="1334" y="35"/>
                    </a:lnTo>
                    <a:lnTo>
                      <a:pt x="1393" y="68"/>
                    </a:lnTo>
                    <a:lnTo>
                      <a:pt x="1455" y="82"/>
                    </a:lnTo>
                    <a:close/>
                  </a:path>
                </a:pathLst>
              </a:custGeom>
              <a:solidFill>
                <a:srgbClr val="000000"/>
              </a:solidFill>
              <a:ln w="9525">
                <a:noFill/>
                <a:round/>
                <a:headEnd/>
                <a:tailEnd/>
              </a:ln>
            </p:spPr>
            <p:txBody>
              <a:bodyPr/>
              <a:lstStyle/>
              <a:p>
                <a:endParaRPr lang="tr-TR"/>
              </a:p>
            </p:txBody>
          </p:sp>
          <p:sp>
            <p:nvSpPr>
              <p:cNvPr id="60455" name="Freeform 206"/>
              <p:cNvSpPr>
                <a:spLocks/>
              </p:cNvSpPr>
              <p:nvPr/>
            </p:nvSpPr>
            <p:spPr bwMode="auto">
              <a:xfrm rot="-2509385">
                <a:off x="2654" y="1441"/>
                <a:ext cx="154" cy="216"/>
              </a:xfrm>
              <a:custGeom>
                <a:avLst/>
                <a:gdLst>
                  <a:gd name="T0" fmla="*/ 0 w 1823"/>
                  <a:gd name="T1" fmla="*/ 0 h 2527"/>
                  <a:gd name="T2" fmla="*/ 0 w 1823"/>
                  <a:gd name="T3" fmla="*/ 0 h 2527"/>
                  <a:gd name="T4" fmla="*/ 0 w 1823"/>
                  <a:gd name="T5" fmla="*/ 0 h 2527"/>
                  <a:gd name="T6" fmla="*/ 0 w 1823"/>
                  <a:gd name="T7" fmla="*/ 0 h 2527"/>
                  <a:gd name="T8" fmla="*/ 0 w 1823"/>
                  <a:gd name="T9" fmla="*/ 0 h 2527"/>
                  <a:gd name="T10" fmla="*/ 0 w 1823"/>
                  <a:gd name="T11" fmla="*/ 0 h 2527"/>
                  <a:gd name="T12" fmla="*/ 0 w 1823"/>
                  <a:gd name="T13" fmla="*/ 0 h 2527"/>
                  <a:gd name="T14" fmla="*/ 0 w 1823"/>
                  <a:gd name="T15" fmla="*/ 0 h 2527"/>
                  <a:gd name="T16" fmla="*/ 0 w 1823"/>
                  <a:gd name="T17" fmla="*/ 0 h 2527"/>
                  <a:gd name="T18" fmla="*/ 0 w 1823"/>
                  <a:gd name="T19" fmla="*/ 0 h 2527"/>
                  <a:gd name="T20" fmla="*/ 0 w 1823"/>
                  <a:gd name="T21" fmla="*/ 0 h 2527"/>
                  <a:gd name="T22" fmla="*/ 0 w 1823"/>
                  <a:gd name="T23" fmla="*/ 0 h 2527"/>
                  <a:gd name="T24" fmla="*/ 0 w 1823"/>
                  <a:gd name="T25" fmla="*/ 0 h 2527"/>
                  <a:gd name="T26" fmla="*/ 0 w 1823"/>
                  <a:gd name="T27" fmla="*/ 0 h 2527"/>
                  <a:gd name="T28" fmla="*/ 0 w 1823"/>
                  <a:gd name="T29" fmla="*/ 0 h 2527"/>
                  <a:gd name="T30" fmla="*/ 0 w 1823"/>
                  <a:gd name="T31" fmla="*/ 0 h 2527"/>
                  <a:gd name="T32" fmla="*/ 0 w 1823"/>
                  <a:gd name="T33" fmla="*/ 0 h 2527"/>
                  <a:gd name="T34" fmla="*/ 0 w 1823"/>
                  <a:gd name="T35" fmla="*/ 0 h 2527"/>
                  <a:gd name="T36" fmla="*/ 0 w 1823"/>
                  <a:gd name="T37" fmla="*/ 0 h 2527"/>
                  <a:gd name="T38" fmla="*/ 0 w 1823"/>
                  <a:gd name="T39" fmla="*/ 0 h 2527"/>
                  <a:gd name="T40" fmla="*/ 0 w 1823"/>
                  <a:gd name="T41" fmla="*/ 0 h 2527"/>
                  <a:gd name="T42" fmla="*/ 0 w 1823"/>
                  <a:gd name="T43" fmla="*/ 0 h 2527"/>
                  <a:gd name="T44" fmla="*/ 0 w 1823"/>
                  <a:gd name="T45" fmla="*/ 0 h 2527"/>
                  <a:gd name="T46" fmla="*/ 0 w 1823"/>
                  <a:gd name="T47" fmla="*/ 0 h 2527"/>
                  <a:gd name="T48" fmla="*/ 0 w 1823"/>
                  <a:gd name="T49" fmla="*/ 0 h 2527"/>
                  <a:gd name="T50" fmla="*/ 0 w 1823"/>
                  <a:gd name="T51" fmla="*/ 0 h 2527"/>
                  <a:gd name="T52" fmla="*/ 0 w 1823"/>
                  <a:gd name="T53" fmla="*/ 0 h 2527"/>
                  <a:gd name="T54" fmla="*/ 0 w 1823"/>
                  <a:gd name="T55" fmla="*/ 0 h 2527"/>
                  <a:gd name="T56" fmla="*/ 0 w 1823"/>
                  <a:gd name="T57" fmla="*/ 0 h 2527"/>
                  <a:gd name="T58" fmla="*/ 0 w 1823"/>
                  <a:gd name="T59" fmla="*/ 0 h 2527"/>
                  <a:gd name="T60" fmla="*/ 0 w 1823"/>
                  <a:gd name="T61" fmla="*/ 0 h 2527"/>
                  <a:gd name="T62" fmla="*/ 0 w 1823"/>
                  <a:gd name="T63" fmla="*/ 0 h 2527"/>
                  <a:gd name="T64" fmla="*/ 0 w 1823"/>
                  <a:gd name="T65" fmla="*/ 0 h 2527"/>
                  <a:gd name="T66" fmla="*/ 0 w 1823"/>
                  <a:gd name="T67" fmla="*/ 0 h 2527"/>
                  <a:gd name="T68" fmla="*/ 0 w 1823"/>
                  <a:gd name="T69" fmla="*/ 0 h 2527"/>
                  <a:gd name="T70" fmla="*/ 0 w 1823"/>
                  <a:gd name="T71" fmla="*/ 0 h 2527"/>
                  <a:gd name="T72" fmla="*/ 0 w 1823"/>
                  <a:gd name="T73" fmla="*/ 0 h 2527"/>
                  <a:gd name="T74" fmla="*/ 0 w 1823"/>
                  <a:gd name="T75" fmla="*/ 0 h 2527"/>
                  <a:gd name="T76" fmla="*/ 0 w 1823"/>
                  <a:gd name="T77" fmla="*/ 0 h 2527"/>
                  <a:gd name="T78" fmla="*/ 0 w 1823"/>
                  <a:gd name="T79" fmla="*/ 0 h 2527"/>
                  <a:gd name="T80" fmla="*/ 0 w 1823"/>
                  <a:gd name="T81" fmla="*/ 0 h 2527"/>
                  <a:gd name="T82" fmla="*/ 0 w 1823"/>
                  <a:gd name="T83" fmla="*/ 0 h 2527"/>
                  <a:gd name="T84" fmla="*/ 0 w 1823"/>
                  <a:gd name="T85" fmla="*/ 0 h 2527"/>
                  <a:gd name="T86" fmla="*/ 0 w 1823"/>
                  <a:gd name="T87" fmla="*/ 0 h 2527"/>
                  <a:gd name="T88" fmla="*/ 0 w 1823"/>
                  <a:gd name="T89" fmla="*/ 0 h 2527"/>
                  <a:gd name="T90" fmla="*/ 0 w 1823"/>
                  <a:gd name="T91" fmla="*/ 0 h 2527"/>
                  <a:gd name="T92" fmla="*/ 0 w 1823"/>
                  <a:gd name="T93" fmla="*/ 0 h 2527"/>
                  <a:gd name="T94" fmla="*/ 0 w 1823"/>
                  <a:gd name="T95" fmla="*/ 0 h 2527"/>
                  <a:gd name="T96" fmla="*/ 0 w 1823"/>
                  <a:gd name="T97" fmla="*/ 0 h 2527"/>
                  <a:gd name="T98" fmla="*/ 0 w 1823"/>
                  <a:gd name="T99" fmla="*/ 0 h 2527"/>
                  <a:gd name="T100" fmla="*/ 0 w 1823"/>
                  <a:gd name="T101" fmla="*/ 0 h 2527"/>
                  <a:gd name="T102" fmla="*/ 0 w 1823"/>
                  <a:gd name="T103" fmla="*/ 0 h 2527"/>
                  <a:gd name="T104" fmla="*/ 0 w 1823"/>
                  <a:gd name="T105" fmla="*/ 0 h 25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23"/>
                  <a:gd name="T160" fmla="*/ 0 h 2527"/>
                  <a:gd name="T161" fmla="*/ 1823 w 1823"/>
                  <a:gd name="T162" fmla="*/ 2527 h 25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23" h="2527">
                    <a:moveTo>
                      <a:pt x="1035" y="500"/>
                    </a:moveTo>
                    <a:lnTo>
                      <a:pt x="1049" y="505"/>
                    </a:lnTo>
                    <a:lnTo>
                      <a:pt x="1065" y="510"/>
                    </a:lnTo>
                    <a:lnTo>
                      <a:pt x="1082" y="514"/>
                    </a:lnTo>
                    <a:lnTo>
                      <a:pt x="1099" y="517"/>
                    </a:lnTo>
                    <a:lnTo>
                      <a:pt x="1115" y="517"/>
                    </a:lnTo>
                    <a:lnTo>
                      <a:pt x="1132" y="518"/>
                    </a:lnTo>
                    <a:lnTo>
                      <a:pt x="1148" y="518"/>
                    </a:lnTo>
                    <a:lnTo>
                      <a:pt x="1164" y="518"/>
                    </a:lnTo>
                    <a:lnTo>
                      <a:pt x="1251" y="516"/>
                    </a:lnTo>
                    <a:lnTo>
                      <a:pt x="1340" y="527"/>
                    </a:lnTo>
                    <a:lnTo>
                      <a:pt x="1423" y="550"/>
                    </a:lnTo>
                    <a:lnTo>
                      <a:pt x="1503" y="587"/>
                    </a:lnTo>
                    <a:lnTo>
                      <a:pt x="1576" y="632"/>
                    </a:lnTo>
                    <a:lnTo>
                      <a:pt x="1643" y="688"/>
                    </a:lnTo>
                    <a:lnTo>
                      <a:pt x="1701" y="751"/>
                    </a:lnTo>
                    <a:lnTo>
                      <a:pt x="1751" y="824"/>
                    </a:lnTo>
                    <a:lnTo>
                      <a:pt x="1779" y="879"/>
                    </a:lnTo>
                    <a:lnTo>
                      <a:pt x="1801" y="943"/>
                    </a:lnTo>
                    <a:lnTo>
                      <a:pt x="1815" y="1007"/>
                    </a:lnTo>
                    <a:lnTo>
                      <a:pt x="1823" y="1075"/>
                    </a:lnTo>
                    <a:lnTo>
                      <a:pt x="1821" y="1142"/>
                    </a:lnTo>
                    <a:lnTo>
                      <a:pt x="1815" y="1210"/>
                    </a:lnTo>
                    <a:lnTo>
                      <a:pt x="1801" y="1275"/>
                    </a:lnTo>
                    <a:lnTo>
                      <a:pt x="1781" y="1337"/>
                    </a:lnTo>
                    <a:lnTo>
                      <a:pt x="1726" y="1389"/>
                    </a:lnTo>
                    <a:lnTo>
                      <a:pt x="1668" y="1431"/>
                    </a:lnTo>
                    <a:lnTo>
                      <a:pt x="1604" y="1465"/>
                    </a:lnTo>
                    <a:lnTo>
                      <a:pt x="1540" y="1496"/>
                    </a:lnTo>
                    <a:lnTo>
                      <a:pt x="1473" y="1522"/>
                    </a:lnTo>
                    <a:lnTo>
                      <a:pt x="1407" y="1550"/>
                    </a:lnTo>
                    <a:lnTo>
                      <a:pt x="1342" y="1582"/>
                    </a:lnTo>
                    <a:lnTo>
                      <a:pt x="1282" y="1622"/>
                    </a:lnTo>
                    <a:lnTo>
                      <a:pt x="1170" y="1680"/>
                    </a:lnTo>
                    <a:lnTo>
                      <a:pt x="1068" y="1750"/>
                    </a:lnTo>
                    <a:lnTo>
                      <a:pt x="973" y="1830"/>
                    </a:lnTo>
                    <a:lnTo>
                      <a:pt x="886" y="1919"/>
                    </a:lnTo>
                    <a:lnTo>
                      <a:pt x="808" y="2015"/>
                    </a:lnTo>
                    <a:lnTo>
                      <a:pt x="741" y="2115"/>
                    </a:lnTo>
                    <a:lnTo>
                      <a:pt x="682" y="2218"/>
                    </a:lnTo>
                    <a:lnTo>
                      <a:pt x="634" y="2322"/>
                    </a:lnTo>
                    <a:lnTo>
                      <a:pt x="599" y="2350"/>
                    </a:lnTo>
                    <a:lnTo>
                      <a:pt x="566" y="2384"/>
                    </a:lnTo>
                    <a:lnTo>
                      <a:pt x="533" y="2419"/>
                    </a:lnTo>
                    <a:lnTo>
                      <a:pt x="501" y="2455"/>
                    </a:lnTo>
                    <a:lnTo>
                      <a:pt x="465" y="2484"/>
                    </a:lnTo>
                    <a:lnTo>
                      <a:pt x="427" y="2507"/>
                    </a:lnTo>
                    <a:lnTo>
                      <a:pt x="384" y="2521"/>
                    </a:lnTo>
                    <a:lnTo>
                      <a:pt x="337" y="2522"/>
                    </a:lnTo>
                    <a:lnTo>
                      <a:pt x="315" y="2526"/>
                    </a:lnTo>
                    <a:lnTo>
                      <a:pt x="295" y="2527"/>
                    </a:lnTo>
                    <a:lnTo>
                      <a:pt x="274" y="2524"/>
                    </a:lnTo>
                    <a:lnTo>
                      <a:pt x="254" y="2520"/>
                    </a:lnTo>
                    <a:lnTo>
                      <a:pt x="233" y="2511"/>
                    </a:lnTo>
                    <a:lnTo>
                      <a:pt x="213" y="2503"/>
                    </a:lnTo>
                    <a:lnTo>
                      <a:pt x="193" y="2493"/>
                    </a:lnTo>
                    <a:lnTo>
                      <a:pt x="176" y="2484"/>
                    </a:lnTo>
                    <a:lnTo>
                      <a:pt x="156" y="2455"/>
                    </a:lnTo>
                    <a:lnTo>
                      <a:pt x="140" y="2426"/>
                    </a:lnTo>
                    <a:lnTo>
                      <a:pt x="123" y="2397"/>
                    </a:lnTo>
                    <a:lnTo>
                      <a:pt x="107" y="2367"/>
                    </a:lnTo>
                    <a:lnTo>
                      <a:pt x="89" y="2338"/>
                    </a:lnTo>
                    <a:lnTo>
                      <a:pt x="71" y="2310"/>
                    </a:lnTo>
                    <a:lnTo>
                      <a:pt x="48" y="2283"/>
                    </a:lnTo>
                    <a:lnTo>
                      <a:pt x="22" y="2260"/>
                    </a:lnTo>
                    <a:lnTo>
                      <a:pt x="5" y="2216"/>
                    </a:lnTo>
                    <a:lnTo>
                      <a:pt x="0" y="2173"/>
                    </a:lnTo>
                    <a:lnTo>
                      <a:pt x="4" y="2130"/>
                    </a:lnTo>
                    <a:lnTo>
                      <a:pt x="13" y="2087"/>
                    </a:lnTo>
                    <a:lnTo>
                      <a:pt x="23" y="2042"/>
                    </a:lnTo>
                    <a:lnTo>
                      <a:pt x="34" y="1998"/>
                    </a:lnTo>
                    <a:lnTo>
                      <a:pt x="42" y="1953"/>
                    </a:lnTo>
                    <a:lnTo>
                      <a:pt x="43" y="1908"/>
                    </a:lnTo>
                    <a:lnTo>
                      <a:pt x="49" y="1869"/>
                    </a:lnTo>
                    <a:lnTo>
                      <a:pt x="66" y="1844"/>
                    </a:lnTo>
                    <a:lnTo>
                      <a:pt x="91" y="1827"/>
                    </a:lnTo>
                    <a:lnTo>
                      <a:pt x="124" y="1818"/>
                    </a:lnTo>
                    <a:lnTo>
                      <a:pt x="159" y="1813"/>
                    </a:lnTo>
                    <a:lnTo>
                      <a:pt x="196" y="1810"/>
                    </a:lnTo>
                    <a:lnTo>
                      <a:pt x="231" y="1806"/>
                    </a:lnTo>
                    <a:lnTo>
                      <a:pt x="264" y="1798"/>
                    </a:lnTo>
                    <a:lnTo>
                      <a:pt x="289" y="1783"/>
                    </a:lnTo>
                    <a:lnTo>
                      <a:pt x="307" y="1765"/>
                    </a:lnTo>
                    <a:lnTo>
                      <a:pt x="318" y="1743"/>
                    </a:lnTo>
                    <a:lnTo>
                      <a:pt x="326" y="1721"/>
                    </a:lnTo>
                    <a:lnTo>
                      <a:pt x="330" y="1695"/>
                    </a:lnTo>
                    <a:lnTo>
                      <a:pt x="332" y="1670"/>
                    </a:lnTo>
                    <a:lnTo>
                      <a:pt x="331" y="1645"/>
                    </a:lnTo>
                    <a:lnTo>
                      <a:pt x="331" y="1622"/>
                    </a:lnTo>
                    <a:lnTo>
                      <a:pt x="317" y="1595"/>
                    </a:lnTo>
                    <a:lnTo>
                      <a:pt x="299" y="1572"/>
                    </a:lnTo>
                    <a:lnTo>
                      <a:pt x="277" y="1549"/>
                    </a:lnTo>
                    <a:lnTo>
                      <a:pt x="257" y="1527"/>
                    </a:lnTo>
                    <a:lnTo>
                      <a:pt x="239" y="1503"/>
                    </a:lnTo>
                    <a:lnTo>
                      <a:pt x="227" y="1479"/>
                    </a:lnTo>
                    <a:lnTo>
                      <a:pt x="225" y="1451"/>
                    </a:lnTo>
                    <a:lnTo>
                      <a:pt x="238" y="1422"/>
                    </a:lnTo>
                    <a:lnTo>
                      <a:pt x="247" y="1400"/>
                    </a:lnTo>
                    <a:lnTo>
                      <a:pt x="260" y="1382"/>
                    </a:lnTo>
                    <a:lnTo>
                      <a:pt x="276" y="1365"/>
                    </a:lnTo>
                    <a:lnTo>
                      <a:pt x="297" y="1352"/>
                    </a:lnTo>
                    <a:lnTo>
                      <a:pt x="316" y="1337"/>
                    </a:lnTo>
                    <a:lnTo>
                      <a:pt x="337" y="1324"/>
                    </a:lnTo>
                    <a:lnTo>
                      <a:pt x="357" y="1312"/>
                    </a:lnTo>
                    <a:lnTo>
                      <a:pt x="377" y="1299"/>
                    </a:lnTo>
                    <a:lnTo>
                      <a:pt x="463" y="1282"/>
                    </a:lnTo>
                    <a:lnTo>
                      <a:pt x="549" y="1266"/>
                    </a:lnTo>
                    <a:lnTo>
                      <a:pt x="635" y="1252"/>
                    </a:lnTo>
                    <a:lnTo>
                      <a:pt x="723" y="1241"/>
                    </a:lnTo>
                    <a:lnTo>
                      <a:pt x="810" y="1233"/>
                    </a:lnTo>
                    <a:lnTo>
                      <a:pt x="900" y="1230"/>
                    </a:lnTo>
                    <a:lnTo>
                      <a:pt x="990" y="1232"/>
                    </a:lnTo>
                    <a:lnTo>
                      <a:pt x="1082" y="1241"/>
                    </a:lnTo>
                    <a:lnTo>
                      <a:pt x="1026" y="1249"/>
                    </a:lnTo>
                    <a:lnTo>
                      <a:pt x="969" y="1253"/>
                    </a:lnTo>
                    <a:lnTo>
                      <a:pt x="911" y="1256"/>
                    </a:lnTo>
                    <a:lnTo>
                      <a:pt x="855" y="1259"/>
                    </a:lnTo>
                    <a:lnTo>
                      <a:pt x="797" y="1263"/>
                    </a:lnTo>
                    <a:lnTo>
                      <a:pt x="741" y="1271"/>
                    </a:lnTo>
                    <a:lnTo>
                      <a:pt x="688" y="1283"/>
                    </a:lnTo>
                    <a:lnTo>
                      <a:pt x="639" y="1303"/>
                    </a:lnTo>
                    <a:lnTo>
                      <a:pt x="591" y="1305"/>
                    </a:lnTo>
                    <a:lnTo>
                      <a:pt x="544" y="1312"/>
                    </a:lnTo>
                    <a:lnTo>
                      <a:pt x="498" y="1321"/>
                    </a:lnTo>
                    <a:lnTo>
                      <a:pt x="455" y="1335"/>
                    </a:lnTo>
                    <a:lnTo>
                      <a:pt x="414" y="1353"/>
                    </a:lnTo>
                    <a:lnTo>
                      <a:pt x="377" y="1377"/>
                    </a:lnTo>
                    <a:lnTo>
                      <a:pt x="346" y="1407"/>
                    </a:lnTo>
                    <a:lnTo>
                      <a:pt x="322" y="1446"/>
                    </a:lnTo>
                    <a:lnTo>
                      <a:pt x="315" y="1475"/>
                    </a:lnTo>
                    <a:lnTo>
                      <a:pt x="317" y="1502"/>
                    </a:lnTo>
                    <a:lnTo>
                      <a:pt x="326" y="1528"/>
                    </a:lnTo>
                    <a:lnTo>
                      <a:pt x="341" y="1554"/>
                    </a:lnTo>
                    <a:lnTo>
                      <a:pt x="356" y="1580"/>
                    </a:lnTo>
                    <a:lnTo>
                      <a:pt x="369" y="1607"/>
                    </a:lnTo>
                    <a:lnTo>
                      <a:pt x="379" y="1634"/>
                    </a:lnTo>
                    <a:lnTo>
                      <a:pt x="382" y="1666"/>
                    </a:lnTo>
                    <a:lnTo>
                      <a:pt x="379" y="1687"/>
                    </a:lnTo>
                    <a:lnTo>
                      <a:pt x="375" y="1709"/>
                    </a:lnTo>
                    <a:lnTo>
                      <a:pt x="368" y="1731"/>
                    </a:lnTo>
                    <a:lnTo>
                      <a:pt x="360" y="1753"/>
                    </a:lnTo>
                    <a:lnTo>
                      <a:pt x="349" y="1773"/>
                    </a:lnTo>
                    <a:lnTo>
                      <a:pt x="335" y="1793"/>
                    </a:lnTo>
                    <a:lnTo>
                      <a:pt x="318" y="1811"/>
                    </a:lnTo>
                    <a:lnTo>
                      <a:pt x="300" y="1827"/>
                    </a:lnTo>
                    <a:lnTo>
                      <a:pt x="276" y="1838"/>
                    </a:lnTo>
                    <a:lnTo>
                      <a:pt x="250" y="1847"/>
                    </a:lnTo>
                    <a:lnTo>
                      <a:pt x="222" y="1852"/>
                    </a:lnTo>
                    <a:lnTo>
                      <a:pt x="196" y="1858"/>
                    </a:lnTo>
                    <a:lnTo>
                      <a:pt x="170" y="1865"/>
                    </a:lnTo>
                    <a:lnTo>
                      <a:pt x="147" y="1876"/>
                    </a:lnTo>
                    <a:lnTo>
                      <a:pt x="130" y="1894"/>
                    </a:lnTo>
                    <a:lnTo>
                      <a:pt x="121" y="1921"/>
                    </a:lnTo>
                    <a:lnTo>
                      <a:pt x="106" y="1960"/>
                    </a:lnTo>
                    <a:lnTo>
                      <a:pt x="92" y="2000"/>
                    </a:lnTo>
                    <a:lnTo>
                      <a:pt x="79" y="2039"/>
                    </a:lnTo>
                    <a:lnTo>
                      <a:pt x="66" y="2080"/>
                    </a:lnTo>
                    <a:lnTo>
                      <a:pt x="56" y="2121"/>
                    </a:lnTo>
                    <a:lnTo>
                      <a:pt x="49" y="2162"/>
                    </a:lnTo>
                    <a:lnTo>
                      <a:pt x="48" y="2203"/>
                    </a:lnTo>
                    <a:lnTo>
                      <a:pt x="54" y="2246"/>
                    </a:lnTo>
                    <a:lnTo>
                      <a:pt x="73" y="2263"/>
                    </a:lnTo>
                    <a:lnTo>
                      <a:pt x="93" y="2282"/>
                    </a:lnTo>
                    <a:lnTo>
                      <a:pt x="113" y="2301"/>
                    </a:lnTo>
                    <a:lnTo>
                      <a:pt x="133" y="2322"/>
                    </a:lnTo>
                    <a:lnTo>
                      <a:pt x="149" y="2343"/>
                    </a:lnTo>
                    <a:lnTo>
                      <a:pt x="165" y="2365"/>
                    </a:lnTo>
                    <a:lnTo>
                      <a:pt x="177" y="2388"/>
                    </a:lnTo>
                    <a:lnTo>
                      <a:pt x="187" y="2414"/>
                    </a:lnTo>
                    <a:lnTo>
                      <a:pt x="202" y="2424"/>
                    </a:lnTo>
                    <a:lnTo>
                      <a:pt x="218" y="2436"/>
                    </a:lnTo>
                    <a:lnTo>
                      <a:pt x="235" y="2445"/>
                    </a:lnTo>
                    <a:lnTo>
                      <a:pt x="254" y="2455"/>
                    </a:lnTo>
                    <a:lnTo>
                      <a:pt x="271" y="2462"/>
                    </a:lnTo>
                    <a:lnTo>
                      <a:pt x="290" y="2468"/>
                    </a:lnTo>
                    <a:lnTo>
                      <a:pt x="309" y="2471"/>
                    </a:lnTo>
                    <a:lnTo>
                      <a:pt x="331" y="2474"/>
                    </a:lnTo>
                    <a:lnTo>
                      <a:pt x="369" y="2466"/>
                    </a:lnTo>
                    <a:lnTo>
                      <a:pt x="406" y="2452"/>
                    </a:lnTo>
                    <a:lnTo>
                      <a:pt x="440" y="2432"/>
                    </a:lnTo>
                    <a:lnTo>
                      <a:pt x="473" y="2409"/>
                    </a:lnTo>
                    <a:lnTo>
                      <a:pt x="504" y="2383"/>
                    </a:lnTo>
                    <a:lnTo>
                      <a:pt x="534" y="2357"/>
                    </a:lnTo>
                    <a:lnTo>
                      <a:pt x="565" y="2330"/>
                    </a:lnTo>
                    <a:lnTo>
                      <a:pt x="598" y="2308"/>
                    </a:lnTo>
                    <a:lnTo>
                      <a:pt x="614" y="2276"/>
                    </a:lnTo>
                    <a:lnTo>
                      <a:pt x="631" y="2244"/>
                    </a:lnTo>
                    <a:lnTo>
                      <a:pt x="647" y="2213"/>
                    </a:lnTo>
                    <a:lnTo>
                      <a:pt x="664" y="2182"/>
                    </a:lnTo>
                    <a:lnTo>
                      <a:pt x="680" y="2151"/>
                    </a:lnTo>
                    <a:lnTo>
                      <a:pt x="697" y="2119"/>
                    </a:lnTo>
                    <a:lnTo>
                      <a:pt x="711" y="2088"/>
                    </a:lnTo>
                    <a:lnTo>
                      <a:pt x="726" y="2056"/>
                    </a:lnTo>
                    <a:lnTo>
                      <a:pt x="755" y="2010"/>
                    </a:lnTo>
                    <a:lnTo>
                      <a:pt x="788" y="1967"/>
                    </a:lnTo>
                    <a:lnTo>
                      <a:pt x="823" y="1925"/>
                    </a:lnTo>
                    <a:lnTo>
                      <a:pt x="860" y="1885"/>
                    </a:lnTo>
                    <a:lnTo>
                      <a:pt x="898" y="1844"/>
                    </a:lnTo>
                    <a:lnTo>
                      <a:pt x="938" y="1805"/>
                    </a:lnTo>
                    <a:lnTo>
                      <a:pt x="977" y="1766"/>
                    </a:lnTo>
                    <a:lnTo>
                      <a:pt x="1016" y="1727"/>
                    </a:lnTo>
                    <a:lnTo>
                      <a:pt x="1082" y="1676"/>
                    </a:lnTo>
                    <a:lnTo>
                      <a:pt x="1152" y="1633"/>
                    </a:lnTo>
                    <a:lnTo>
                      <a:pt x="1223" y="1594"/>
                    </a:lnTo>
                    <a:lnTo>
                      <a:pt x="1298" y="1560"/>
                    </a:lnTo>
                    <a:lnTo>
                      <a:pt x="1372" y="1526"/>
                    </a:lnTo>
                    <a:lnTo>
                      <a:pt x="1446" y="1495"/>
                    </a:lnTo>
                    <a:lnTo>
                      <a:pt x="1521" y="1462"/>
                    </a:lnTo>
                    <a:lnTo>
                      <a:pt x="1596" y="1428"/>
                    </a:lnTo>
                    <a:lnTo>
                      <a:pt x="1620" y="1407"/>
                    </a:lnTo>
                    <a:lnTo>
                      <a:pt x="1646" y="1387"/>
                    </a:lnTo>
                    <a:lnTo>
                      <a:pt x="1673" y="1366"/>
                    </a:lnTo>
                    <a:lnTo>
                      <a:pt x="1698" y="1345"/>
                    </a:lnTo>
                    <a:lnTo>
                      <a:pt x="1718" y="1321"/>
                    </a:lnTo>
                    <a:lnTo>
                      <a:pt x="1735" y="1296"/>
                    </a:lnTo>
                    <a:lnTo>
                      <a:pt x="1746" y="1267"/>
                    </a:lnTo>
                    <a:lnTo>
                      <a:pt x="1751" y="1238"/>
                    </a:lnTo>
                    <a:lnTo>
                      <a:pt x="1760" y="1182"/>
                    </a:lnTo>
                    <a:lnTo>
                      <a:pt x="1762" y="1130"/>
                    </a:lnTo>
                    <a:lnTo>
                      <a:pt x="1757" y="1076"/>
                    </a:lnTo>
                    <a:lnTo>
                      <a:pt x="1748" y="1025"/>
                    </a:lnTo>
                    <a:lnTo>
                      <a:pt x="1734" y="972"/>
                    </a:lnTo>
                    <a:lnTo>
                      <a:pt x="1719" y="919"/>
                    </a:lnTo>
                    <a:lnTo>
                      <a:pt x="1704" y="866"/>
                    </a:lnTo>
                    <a:lnTo>
                      <a:pt x="1693" y="813"/>
                    </a:lnTo>
                    <a:lnTo>
                      <a:pt x="1665" y="767"/>
                    </a:lnTo>
                    <a:lnTo>
                      <a:pt x="1632" y="726"/>
                    </a:lnTo>
                    <a:lnTo>
                      <a:pt x="1593" y="688"/>
                    </a:lnTo>
                    <a:lnTo>
                      <a:pt x="1552" y="657"/>
                    </a:lnTo>
                    <a:lnTo>
                      <a:pt x="1506" y="626"/>
                    </a:lnTo>
                    <a:lnTo>
                      <a:pt x="1458" y="602"/>
                    </a:lnTo>
                    <a:lnTo>
                      <a:pt x="1408" y="581"/>
                    </a:lnTo>
                    <a:lnTo>
                      <a:pt x="1358" y="566"/>
                    </a:lnTo>
                    <a:lnTo>
                      <a:pt x="1303" y="562"/>
                    </a:lnTo>
                    <a:lnTo>
                      <a:pt x="1250" y="562"/>
                    </a:lnTo>
                    <a:lnTo>
                      <a:pt x="1197" y="560"/>
                    </a:lnTo>
                    <a:lnTo>
                      <a:pt x="1143" y="558"/>
                    </a:lnTo>
                    <a:lnTo>
                      <a:pt x="1091" y="549"/>
                    </a:lnTo>
                    <a:lnTo>
                      <a:pt x="1043" y="536"/>
                    </a:lnTo>
                    <a:lnTo>
                      <a:pt x="998" y="513"/>
                    </a:lnTo>
                    <a:lnTo>
                      <a:pt x="958" y="480"/>
                    </a:lnTo>
                    <a:lnTo>
                      <a:pt x="903" y="434"/>
                    </a:lnTo>
                    <a:lnTo>
                      <a:pt x="861" y="383"/>
                    </a:lnTo>
                    <a:lnTo>
                      <a:pt x="827" y="330"/>
                    </a:lnTo>
                    <a:lnTo>
                      <a:pt x="799" y="274"/>
                    </a:lnTo>
                    <a:lnTo>
                      <a:pt x="771" y="216"/>
                    </a:lnTo>
                    <a:lnTo>
                      <a:pt x="741" y="160"/>
                    </a:lnTo>
                    <a:lnTo>
                      <a:pt x="705" y="107"/>
                    </a:lnTo>
                    <a:lnTo>
                      <a:pt x="660" y="58"/>
                    </a:lnTo>
                    <a:lnTo>
                      <a:pt x="657" y="49"/>
                    </a:lnTo>
                    <a:lnTo>
                      <a:pt x="652" y="43"/>
                    </a:lnTo>
                    <a:lnTo>
                      <a:pt x="647" y="35"/>
                    </a:lnTo>
                    <a:lnTo>
                      <a:pt x="641" y="29"/>
                    </a:lnTo>
                    <a:lnTo>
                      <a:pt x="634" y="21"/>
                    </a:lnTo>
                    <a:lnTo>
                      <a:pt x="632" y="15"/>
                    </a:lnTo>
                    <a:lnTo>
                      <a:pt x="631" y="8"/>
                    </a:lnTo>
                    <a:lnTo>
                      <a:pt x="634" y="0"/>
                    </a:lnTo>
                    <a:lnTo>
                      <a:pt x="683" y="63"/>
                    </a:lnTo>
                    <a:lnTo>
                      <a:pt x="731" y="128"/>
                    </a:lnTo>
                    <a:lnTo>
                      <a:pt x="776" y="193"/>
                    </a:lnTo>
                    <a:lnTo>
                      <a:pt x="823" y="258"/>
                    </a:lnTo>
                    <a:lnTo>
                      <a:pt x="869" y="321"/>
                    </a:lnTo>
                    <a:lnTo>
                      <a:pt x="919" y="383"/>
                    </a:lnTo>
                    <a:lnTo>
                      <a:pt x="974" y="443"/>
                    </a:lnTo>
                    <a:lnTo>
                      <a:pt x="1035" y="500"/>
                    </a:lnTo>
                    <a:close/>
                  </a:path>
                </a:pathLst>
              </a:custGeom>
              <a:solidFill>
                <a:srgbClr val="000000"/>
              </a:solidFill>
              <a:ln w="9525">
                <a:noFill/>
                <a:round/>
                <a:headEnd/>
                <a:tailEnd/>
              </a:ln>
            </p:spPr>
            <p:txBody>
              <a:bodyPr/>
              <a:lstStyle/>
              <a:p>
                <a:endParaRPr lang="tr-TR"/>
              </a:p>
            </p:txBody>
          </p:sp>
          <p:sp>
            <p:nvSpPr>
              <p:cNvPr id="60456" name="Freeform 207"/>
              <p:cNvSpPr>
                <a:spLocks/>
              </p:cNvSpPr>
              <p:nvPr/>
            </p:nvSpPr>
            <p:spPr bwMode="auto">
              <a:xfrm rot="-2509385">
                <a:off x="2722" y="1464"/>
                <a:ext cx="65" cy="92"/>
              </a:xfrm>
              <a:custGeom>
                <a:avLst/>
                <a:gdLst>
                  <a:gd name="T0" fmla="*/ 0 w 772"/>
                  <a:gd name="T1" fmla="*/ 0 h 1081"/>
                  <a:gd name="T2" fmla="*/ 0 w 772"/>
                  <a:gd name="T3" fmla="*/ 0 h 1081"/>
                  <a:gd name="T4" fmla="*/ 0 w 772"/>
                  <a:gd name="T5" fmla="*/ 0 h 1081"/>
                  <a:gd name="T6" fmla="*/ 0 w 772"/>
                  <a:gd name="T7" fmla="*/ 0 h 1081"/>
                  <a:gd name="T8" fmla="*/ 0 w 772"/>
                  <a:gd name="T9" fmla="*/ 0 h 1081"/>
                  <a:gd name="T10" fmla="*/ 0 w 772"/>
                  <a:gd name="T11" fmla="*/ 0 h 1081"/>
                  <a:gd name="T12" fmla="*/ 0 w 772"/>
                  <a:gd name="T13" fmla="*/ 0 h 1081"/>
                  <a:gd name="T14" fmla="*/ 0 w 772"/>
                  <a:gd name="T15" fmla="*/ 0 h 1081"/>
                  <a:gd name="T16" fmla="*/ 0 w 772"/>
                  <a:gd name="T17" fmla="*/ 0 h 1081"/>
                  <a:gd name="T18" fmla="*/ 0 w 772"/>
                  <a:gd name="T19" fmla="*/ 0 h 1081"/>
                  <a:gd name="T20" fmla="*/ 0 w 772"/>
                  <a:gd name="T21" fmla="*/ 0 h 1081"/>
                  <a:gd name="T22" fmla="*/ 0 w 772"/>
                  <a:gd name="T23" fmla="*/ 0 h 1081"/>
                  <a:gd name="T24" fmla="*/ 0 w 772"/>
                  <a:gd name="T25" fmla="*/ 0 h 1081"/>
                  <a:gd name="T26" fmla="*/ 0 w 772"/>
                  <a:gd name="T27" fmla="*/ 0 h 1081"/>
                  <a:gd name="T28" fmla="*/ 0 w 772"/>
                  <a:gd name="T29" fmla="*/ 0 h 1081"/>
                  <a:gd name="T30" fmla="*/ 0 w 772"/>
                  <a:gd name="T31" fmla="*/ 0 h 1081"/>
                  <a:gd name="T32" fmla="*/ 0 w 772"/>
                  <a:gd name="T33" fmla="*/ 0 h 1081"/>
                  <a:gd name="T34" fmla="*/ 0 w 772"/>
                  <a:gd name="T35" fmla="*/ 0 h 1081"/>
                  <a:gd name="T36" fmla="*/ 0 w 772"/>
                  <a:gd name="T37" fmla="*/ 0 h 1081"/>
                  <a:gd name="T38" fmla="*/ 0 w 772"/>
                  <a:gd name="T39" fmla="*/ 0 h 1081"/>
                  <a:gd name="T40" fmla="*/ 0 w 772"/>
                  <a:gd name="T41" fmla="*/ 0 h 1081"/>
                  <a:gd name="T42" fmla="*/ 0 w 772"/>
                  <a:gd name="T43" fmla="*/ 0 h 1081"/>
                  <a:gd name="T44" fmla="*/ 0 w 772"/>
                  <a:gd name="T45" fmla="*/ 0 h 1081"/>
                  <a:gd name="T46" fmla="*/ 0 w 772"/>
                  <a:gd name="T47" fmla="*/ 0 h 1081"/>
                  <a:gd name="T48" fmla="*/ 0 w 772"/>
                  <a:gd name="T49" fmla="*/ 0 h 1081"/>
                  <a:gd name="T50" fmla="*/ 0 w 772"/>
                  <a:gd name="T51" fmla="*/ 0 h 1081"/>
                  <a:gd name="T52" fmla="*/ 0 w 772"/>
                  <a:gd name="T53" fmla="*/ 0 h 1081"/>
                  <a:gd name="T54" fmla="*/ 0 w 772"/>
                  <a:gd name="T55" fmla="*/ 0 h 1081"/>
                  <a:gd name="T56" fmla="*/ 0 w 772"/>
                  <a:gd name="T57" fmla="*/ 0 h 1081"/>
                  <a:gd name="T58" fmla="*/ 0 w 772"/>
                  <a:gd name="T59" fmla="*/ 0 h 1081"/>
                  <a:gd name="T60" fmla="*/ 0 w 772"/>
                  <a:gd name="T61" fmla="*/ 0 h 1081"/>
                  <a:gd name="T62" fmla="*/ 0 w 772"/>
                  <a:gd name="T63" fmla="*/ 0 h 10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2"/>
                  <a:gd name="T97" fmla="*/ 0 h 1081"/>
                  <a:gd name="T98" fmla="*/ 772 w 772"/>
                  <a:gd name="T99" fmla="*/ 1081 h 10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2" h="1081">
                    <a:moveTo>
                      <a:pt x="369" y="0"/>
                    </a:moveTo>
                    <a:lnTo>
                      <a:pt x="466" y="45"/>
                    </a:lnTo>
                    <a:lnTo>
                      <a:pt x="548" y="91"/>
                    </a:lnTo>
                    <a:lnTo>
                      <a:pt x="613" y="138"/>
                    </a:lnTo>
                    <a:lnTo>
                      <a:pt x="664" y="188"/>
                    </a:lnTo>
                    <a:lnTo>
                      <a:pt x="701" y="237"/>
                    </a:lnTo>
                    <a:lnTo>
                      <a:pt x="726" y="288"/>
                    </a:lnTo>
                    <a:lnTo>
                      <a:pt x="739" y="341"/>
                    </a:lnTo>
                    <a:lnTo>
                      <a:pt x="744" y="397"/>
                    </a:lnTo>
                    <a:lnTo>
                      <a:pt x="746" y="453"/>
                    </a:lnTo>
                    <a:lnTo>
                      <a:pt x="753" y="508"/>
                    </a:lnTo>
                    <a:lnTo>
                      <a:pt x="761" y="562"/>
                    </a:lnTo>
                    <a:lnTo>
                      <a:pt x="770" y="614"/>
                    </a:lnTo>
                    <a:lnTo>
                      <a:pt x="772" y="662"/>
                    </a:lnTo>
                    <a:lnTo>
                      <a:pt x="770" y="706"/>
                    </a:lnTo>
                    <a:lnTo>
                      <a:pt x="757" y="743"/>
                    </a:lnTo>
                    <a:lnTo>
                      <a:pt x="733" y="773"/>
                    </a:lnTo>
                    <a:lnTo>
                      <a:pt x="699" y="797"/>
                    </a:lnTo>
                    <a:lnTo>
                      <a:pt x="665" y="823"/>
                    </a:lnTo>
                    <a:lnTo>
                      <a:pt x="629" y="846"/>
                    </a:lnTo>
                    <a:lnTo>
                      <a:pt x="594" y="869"/>
                    </a:lnTo>
                    <a:lnTo>
                      <a:pt x="556" y="889"/>
                    </a:lnTo>
                    <a:lnTo>
                      <a:pt x="521" y="909"/>
                    </a:lnTo>
                    <a:lnTo>
                      <a:pt x="487" y="926"/>
                    </a:lnTo>
                    <a:lnTo>
                      <a:pt x="455" y="942"/>
                    </a:lnTo>
                    <a:lnTo>
                      <a:pt x="416" y="958"/>
                    </a:lnTo>
                    <a:lnTo>
                      <a:pt x="371" y="979"/>
                    </a:lnTo>
                    <a:lnTo>
                      <a:pt x="321" y="1002"/>
                    </a:lnTo>
                    <a:lnTo>
                      <a:pt x="272" y="1026"/>
                    </a:lnTo>
                    <a:lnTo>
                      <a:pt x="227" y="1047"/>
                    </a:lnTo>
                    <a:lnTo>
                      <a:pt x="189" y="1064"/>
                    </a:lnTo>
                    <a:lnTo>
                      <a:pt x="163" y="1076"/>
                    </a:lnTo>
                    <a:lnTo>
                      <a:pt x="155" y="1081"/>
                    </a:lnTo>
                    <a:lnTo>
                      <a:pt x="55" y="1048"/>
                    </a:lnTo>
                    <a:lnTo>
                      <a:pt x="8" y="1008"/>
                    </a:lnTo>
                    <a:lnTo>
                      <a:pt x="0" y="964"/>
                    </a:lnTo>
                    <a:lnTo>
                      <a:pt x="20" y="916"/>
                    </a:lnTo>
                    <a:lnTo>
                      <a:pt x="57" y="867"/>
                    </a:lnTo>
                    <a:lnTo>
                      <a:pt x="103" y="817"/>
                    </a:lnTo>
                    <a:lnTo>
                      <a:pt x="144" y="769"/>
                    </a:lnTo>
                    <a:lnTo>
                      <a:pt x="172" y="724"/>
                    </a:lnTo>
                    <a:lnTo>
                      <a:pt x="192" y="674"/>
                    </a:lnTo>
                    <a:lnTo>
                      <a:pt x="219" y="619"/>
                    </a:lnTo>
                    <a:lnTo>
                      <a:pt x="247" y="558"/>
                    </a:lnTo>
                    <a:lnTo>
                      <a:pt x="276" y="497"/>
                    </a:lnTo>
                    <a:lnTo>
                      <a:pt x="296" y="435"/>
                    </a:lnTo>
                    <a:lnTo>
                      <a:pt x="307" y="376"/>
                    </a:lnTo>
                    <a:lnTo>
                      <a:pt x="304" y="323"/>
                    </a:lnTo>
                    <a:lnTo>
                      <a:pt x="284" y="278"/>
                    </a:lnTo>
                    <a:lnTo>
                      <a:pt x="252" y="237"/>
                    </a:lnTo>
                    <a:lnTo>
                      <a:pt x="226" y="200"/>
                    </a:lnTo>
                    <a:lnTo>
                      <a:pt x="202" y="165"/>
                    </a:lnTo>
                    <a:lnTo>
                      <a:pt x="186" y="134"/>
                    </a:lnTo>
                    <a:lnTo>
                      <a:pt x="175" y="106"/>
                    </a:lnTo>
                    <a:lnTo>
                      <a:pt x="171" y="82"/>
                    </a:lnTo>
                    <a:lnTo>
                      <a:pt x="175" y="62"/>
                    </a:lnTo>
                    <a:lnTo>
                      <a:pt x="187" y="50"/>
                    </a:lnTo>
                    <a:lnTo>
                      <a:pt x="206" y="38"/>
                    </a:lnTo>
                    <a:lnTo>
                      <a:pt x="234" y="29"/>
                    </a:lnTo>
                    <a:lnTo>
                      <a:pt x="262" y="20"/>
                    </a:lnTo>
                    <a:lnTo>
                      <a:pt x="294" y="14"/>
                    </a:lnTo>
                    <a:lnTo>
                      <a:pt x="321" y="7"/>
                    </a:lnTo>
                    <a:lnTo>
                      <a:pt x="346" y="4"/>
                    </a:lnTo>
                    <a:lnTo>
                      <a:pt x="362" y="0"/>
                    </a:lnTo>
                    <a:lnTo>
                      <a:pt x="369" y="0"/>
                    </a:lnTo>
                    <a:close/>
                  </a:path>
                </a:pathLst>
              </a:custGeom>
              <a:solidFill>
                <a:srgbClr val="FFB0B8"/>
              </a:solidFill>
              <a:ln w="9525">
                <a:noFill/>
                <a:round/>
                <a:headEnd/>
                <a:tailEnd/>
              </a:ln>
            </p:spPr>
            <p:txBody>
              <a:bodyPr/>
              <a:lstStyle/>
              <a:p>
                <a:endParaRPr lang="tr-TR"/>
              </a:p>
            </p:txBody>
          </p:sp>
          <p:sp>
            <p:nvSpPr>
              <p:cNvPr id="60457" name="Freeform 208"/>
              <p:cNvSpPr>
                <a:spLocks/>
              </p:cNvSpPr>
              <p:nvPr/>
            </p:nvSpPr>
            <p:spPr bwMode="auto">
              <a:xfrm rot="-2509385">
                <a:off x="2725" y="1468"/>
                <a:ext cx="60" cy="87"/>
              </a:xfrm>
              <a:custGeom>
                <a:avLst/>
                <a:gdLst>
                  <a:gd name="T0" fmla="*/ 0 w 710"/>
                  <a:gd name="T1" fmla="*/ 0 h 1024"/>
                  <a:gd name="T2" fmla="*/ 0 w 710"/>
                  <a:gd name="T3" fmla="*/ 0 h 1024"/>
                  <a:gd name="T4" fmla="*/ 0 w 710"/>
                  <a:gd name="T5" fmla="*/ 0 h 1024"/>
                  <a:gd name="T6" fmla="*/ 0 w 710"/>
                  <a:gd name="T7" fmla="*/ 0 h 1024"/>
                  <a:gd name="T8" fmla="*/ 0 w 710"/>
                  <a:gd name="T9" fmla="*/ 0 h 1024"/>
                  <a:gd name="T10" fmla="*/ 0 w 710"/>
                  <a:gd name="T11" fmla="*/ 0 h 1024"/>
                  <a:gd name="T12" fmla="*/ 0 w 710"/>
                  <a:gd name="T13" fmla="*/ 0 h 1024"/>
                  <a:gd name="T14" fmla="*/ 0 w 710"/>
                  <a:gd name="T15" fmla="*/ 0 h 1024"/>
                  <a:gd name="T16" fmla="*/ 0 w 710"/>
                  <a:gd name="T17" fmla="*/ 0 h 1024"/>
                  <a:gd name="T18" fmla="*/ 0 w 710"/>
                  <a:gd name="T19" fmla="*/ 0 h 1024"/>
                  <a:gd name="T20" fmla="*/ 0 w 710"/>
                  <a:gd name="T21" fmla="*/ 0 h 1024"/>
                  <a:gd name="T22" fmla="*/ 0 w 710"/>
                  <a:gd name="T23" fmla="*/ 0 h 1024"/>
                  <a:gd name="T24" fmla="*/ 0 w 710"/>
                  <a:gd name="T25" fmla="*/ 0 h 1024"/>
                  <a:gd name="T26" fmla="*/ 0 w 710"/>
                  <a:gd name="T27" fmla="*/ 0 h 1024"/>
                  <a:gd name="T28" fmla="*/ 0 w 710"/>
                  <a:gd name="T29" fmla="*/ 0 h 1024"/>
                  <a:gd name="T30" fmla="*/ 0 w 710"/>
                  <a:gd name="T31" fmla="*/ 0 h 1024"/>
                  <a:gd name="T32" fmla="*/ 0 w 710"/>
                  <a:gd name="T33" fmla="*/ 0 h 1024"/>
                  <a:gd name="T34" fmla="*/ 0 w 710"/>
                  <a:gd name="T35" fmla="*/ 0 h 1024"/>
                  <a:gd name="T36" fmla="*/ 0 w 710"/>
                  <a:gd name="T37" fmla="*/ 0 h 1024"/>
                  <a:gd name="T38" fmla="*/ 0 w 710"/>
                  <a:gd name="T39" fmla="*/ 0 h 1024"/>
                  <a:gd name="T40" fmla="*/ 0 w 710"/>
                  <a:gd name="T41" fmla="*/ 0 h 1024"/>
                  <a:gd name="T42" fmla="*/ 0 w 710"/>
                  <a:gd name="T43" fmla="*/ 0 h 1024"/>
                  <a:gd name="T44" fmla="*/ 0 w 710"/>
                  <a:gd name="T45" fmla="*/ 0 h 1024"/>
                  <a:gd name="T46" fmla="*/ 0 w 710"/>
                  <a:gd name="T47" fmla="*/ 0 h 1024"/>
                  <a:gd name="T48" fmla="*/ 0 w 710"/>
                  <a:gd name="T49" fmla="*/ 0 h 1024"/>
                  <a:gd name="T50" fmla="*/ 0 w 710"/>
                  <a:gd name="T51" fmla="*/ 0 h 1024"/>
                  <a:gd name="T52" fmla="*/ 0 w 710"/>
                  <a:gd name="T53" fmla="*/ 0 h 1024"/>
                  <a:gd name="T54" fmla="*/ 0 w 710"/>
                  <a:gd name="T55" fmla="*/ 0 h 1024"/>
                  <a:gd name="T56" fmla="*/ 0 w 710"/>
                  <a:gd name="T57" fmla="*/ 0 h 1024"/>
                  <a:gd name="T58" fmla="*/ 0 w 710"/>
                  <a:gd name="T59" fmla="*/ 0 h 1024"/>
                  <a:gd name="T60" fmla="*/ 0 w 710"/>
                  <a:gd name="T61" fmla="*/ 0 h 1024"/>
                  <a:gd name="T62" fmla="*/ 0 w 710"/>
                  <a:gd name="T63" fmla="*/ 0 h 10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0"/>
                  <a:gd name="T97" fmla="*/ 0 h 1024"/>
                  <a:gd name="T98" fmla="*/ 710 w 710"/>
                  <a:gd name="T99" fmla="*/ 1024 h 10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0" h="1024">
                    <a:moveTo>
                      <a:pt x="353" y="0"/>
                    </a:moveTo>
                    <a:lnTo>
                      <a:pt x="449" y="43"/>
                    </a:lnTo>
                    <a:lnTo>
                      <a:pt x="526" y="86"/>
                    </a:lnTo>
                    <a:lnTo>
                      <a:pt x="585" y="128"/>
                    </a:lnTo>
                    <a:lnTo>
                      <a:pt x="630" y="172"/>
                    </a:lnTo>
                    <a:lnTo>
                      <a:pt x="658" y="216"/>
                    </a:lnTo>
                    <a:lnTo>
                      <a:pt x="678" y="263"/>
                    </a:lnTo>
                    <a:lnTo>
                      <a:pt x="687" y="313"/>
                    </a:lnTo>
                    <a:lnTo>
                      <a:pt x="690" y="367"/>
                    </a:lnTo>
                    <a:lnTo>
                      <a:pt x="692" y="421"/>
                    </a:lnTo>
                    <a:lnTo>
                      <a:pt x="698" y="472"/>
                    </a:lnTo>
                    <a:lnTo>
                      <a:pt x="704" y="520"/>
                    </a:lnTo>
                    <a:lnTo>
                      <a:pt x="710" y="566"/>
                    </a:lnTo>
                    <a:lnTo>
                      <a:pt x="710" y="607"/>
                    </a:lnTo>
                    <a:lnTo>
                      <a:pt x="706" y="645"/>
                    </a:lnTo>
                    <a:lnTo>
                      <a:pt x="691" y="677"/>
                    </a:lnTo>
                    <a:lnTo>
                      <a:pt x="667" y="707"/>
                    </a:lnTo>
                    <a:lnTo>
                      <a:pt x="635" y="731"/>
                    </a:lnTo>
                    <a:lnTo>
                      <a:pt x="605" y="755"/>
                    </a:lnTo>
                    <a:lnTo>
                      <a:pt x="574" y="776"/>
                    </a:lnTo>
                    <a:lnTo>
                      <a:pt x="546" y="798"/>
                    </a:lnTo>
                    <a:lnTo>
                      <a:pt x="515" y="816"/>
                    </a:lnTo>
                    <a:lnTo>
                      <a:pt x="486" y="835"/>
                    </a:lnTo>
                    <a:lnTo>
                      <a:pt x="455" y="851"/>
                    </a:lnTo>
                    <a:lnTo>
                      <a:pt x="424" y="868"/>
                    </a:lnTo>
                    <a:lnTo>
                      <a:pt x="387" y="885"/>
                    </a:lnTo>
                    <a:lnTo>
                      <a:pt x="344" y="908"/>
                    </a:lnTo>
                    <a:lnTo>
                      <a:pt x="296" y="933"/>
                    </a:lnTo>
                    <a:lnTo>
                      <a:pt x="250" y="960"/>
                    </a:lnTo>
                    <a:lnTo>
                      <a:pt x="207" y="983"/>
                    </a:lnTo>
                    <a:lnTo>
                      <a:pt x="173" y="1004"/>
                    </a:lnTo>
                    <a:lnTo>
                      <a:pt x="149" y="1019"/>
                    </a:lnTo>
                    <a:lnTo>
                      <a:pt x="141" y="1024"/>
                    </a:lnTo>
                    <a:lnTo>
                      <a:pt x="49" y="993"/>
                    </a:lnTo>
                    <a:lnTo>
                      <a:pt x="6" y="956"/>
                    </a:lnTo>
                    <a:lnTo>
                      <a:pt x="0" y="914"/>
                    </a:lnTo>
                    <a:lnTo>
                      <a:pt x="22" y="870"/>
                    </a:lnTo>
                    <a:lnTo>
                      <a:pt x="59" y="822"/>
                    </a:lnTo>
                    <a:lnTo>
                      <a:pt x="105" y="773"/>
                    </a:lnTo>
                    <a:lnTo>
                      <a:pt x="146" y="726"/>
                    </a:lnTo>
                    <a:lnTo>
                      <a:pt x="173" y="681"/>
                    </a:lnTo>
                    <a:lnTo>
                      <a:pt x="192" y="631"/>
                    </a:lnTo>
                    <a:lnTo>
                      <a:pt x="217" y="577"/>
                    </a:lnTo>
                    <a:lnTo>
                      <a:pt x="242" y="518"/>
                    </a:lnTo>
                    <a:lnTo>
                      <a:pt x="267" y="457"/>
                    </a:lnTo>
                    <a:lnTo>
                      <a:pt x="286" y="396"/>
                    </a:lnTo>
                    <a:lnTo>
                      <a:pt x="294" y="339"/>
                    </a:lnTo>
                    <a:lnTo>
                      <a:pt x="289" y="286"/>
                    </a:lnTo>
                    <a:lnTo>
                      <a:pt x="267" y="241"/>
                    </a:lnTo>
                    <a:lnTo>
                      <a:pt x="237" y="201"/>
                    </a:lnTo>
                    <a:lnTo>
                      <a:pt x="212" y="166"/>
                    </a:lnTo>
                    <a:lnTo>
                      <a:pt x="190" y="135"/>
                    </a:lnTo>
                    <a:lnTo>
                      <a:pt x="177" y="108"/>
                    </a:lnTo>
                    <a:lnTo>
                      <a:pt x="167" y="82"/>
                    </a:lnTo>
                    <a:lnTo>
                      <a:pt x="165" y="62"/>
                    </a:lnTo>
                    <a:lnTo>
                      <a:pt x="169" y="46"/>
                    </a:lnTo>
                    <a:lnTo>
                      <a:pt x="182" y="33"/>
                    </a:lnTo>
                    <a:lnTo>
                      <a:pt x="200" y="22"/>
                    </a:lnTo>
                    <a:lnTo>
                      <a:pt x="225" y="15"/>
                    </a:lnTo>
                    <a:lnTo>
                      <a:pt x="254" y="9"/>
                    </a:lnTo>
                    <a:lnTo>
                      <a:pt x="282" y="6"/>
                    </a:lnTo>
                    <a:lnTo>
                      <a:pt x="308" y="1"/>
                    </a:lnTo>
                    <a:lnTo>
                      <a:pt x="331" y="0"/>
                    </a:lnTo>
                    <a:lnTo>
                      <a:pt x="346" y="0"/>
                    </a:lnTo>
                    <a:lnTo>
                      <a:pt x="353" y="0"/>
                    </a:lnTo>
                    <a:close/>
                  </a:path>
                </a:pathLst>
              </a:custGeom>
              <a:solidFill>
                <a:srgbClr val="EB9CA3"/>
              </a:solidFill>
              <a:ln w="9525">
                <a:noFill/>
                <a:round/>
                <a:headEnd/>
                <a:tailEnd/>
              </a:ln>
            </p:spPr>
            <p:txBody>
              <a:bodyPr/>
              <a:lstStyle/>
              <a:p>
                <a:endParaRPr lang="tr-TR"/>
              </a:p>
            </p:txBody>
          </p:sp>
          <p:sp>
            <p:nvSpPr>
              <p:cNvPr id="60458" name="Freeform 209"/>
              <p:cNvSpPr>
                <a:spLocks/>
              </p:cNvSpPr>
              <p:nvPr/>
            </p:nvSpPr>
            <p:spPr bwMode="auto">
              <a:xfrm rot="-2509385">
                <a:off x="2727" y="1471"/>
                <a:ext cx="55" cy="82"/>
              </a:xfrm>
              <a:custGeom>
                <a:avLst/>
                <a:gdLst>
                  <a:gd name="T0" fmla="*/ 0 w 650"/>
                  <a:gd name="T1" fmla="*/ 0 h 972"/>
                  <a:gd name="T2" fmla="*/ 0 w 650"/>
                  <a:gd name="T3" fmla="*/ 0 h 972"/>
                  <a:gd name="T4" fmla="*/ 0 w 650"/>
                  <a:gd name="T5" fmla="*/ 0 h 972"/>
                  <a:gd name="T6" fmla="*/ 0 w 650"/>
                  <a:gd name="T7" fmla="*/ 0 h 972"/>
                  <a:gd name="T8" fmla="*/ 0 w 650"/>
                  <a:gd name="T9" fmla="*/ 0 h 972"/>
                  <a:gd name="T10" fmla="*/ 0 w 650"/>
                  <a:gd name="T11" fmla="*/ 0 h 972"/>
                  <a:gd name="T12" fmla="*/ 0 w 650"/>
                  <a:gd name="T13" fmla="*/ 0 h 972"/>
                  <a:gd name="T14" fmla="*/ 0 w 650"/>
                  <a:gd name="T15" fmla="*/ 0 h 972"/>
                  <a:gd name="T16" fmla="*/ 0 w 650"/>
                  <a:gd name="T17" fmla="*/ 0 h 972"/>
                  <a:gd name="T18" fmla="*/ 0 w 650"/>
                  <a:gd name="T19" fmla="*/ 0 h 972"/>
                  <a:gd name="T20" fmla="*/ 0 w 650"/>
                  <a:gd name="T21" fmla="*/ 0 h 972"/>
                  <a:gd name="T22" fmla="*/ 0 w 650"/>
                  <a:gd name="T23" fmla="*/ 0 h 972"/>
                  <a:gd name="T24" fmla="*/ 0 w 650"/>
                  <a:gd name="T25" fmla="*/ 0 h 972"/>
                  <a:gd name="T26" fmla="*/ 0 w 650"/>
                  <a:gd name="T27" fmla="*/ 0 h 972"/>
                  <a:gd name="T28" fmla="*/ 0 w 650"/>
                  <a:gd name="T29" fmla="*/ 0 h 972"/>
                  <a:gd name="T30" fmla="*/ 0 w 650"/>
                  <a:gd name="T31" fmla="*/ 0 h 972"/>
                  <a:gd name="T32" fmla="*/ 0 w 650"/>
                  <a:gd name="T33" fmla="*/ 0 h 972"/>
                  <a:gd name="T34" fmla="*/ 0 w 650"/>
                  <a:gd name="T35" fmla="*/ 0 h 972"/>
                  <a:gd name="T36" fmla="*/ 0 w 650"/>
                  <a:gd name="T37" fmla="*/ 0 h 972"/>
                  <a:gd name="T38" fmla="*/ 0 w 650"/>
                  <a:gd name="T39" fmla="*/ 0 h 972"/>
                  <a:gd name="T40" fmla="*/ 0 w 650"/>
                  <a:gd name="T41" fmla="*/ 0 h 972"/>
                  <a:gd name="T42" fmla="*/ 0 w 650"/>
                  <a:gd name="T43" fmla="*/ 0 h 972"/>
                  <a:gd name="T44" fmla="*/ 0 w 650"/>
                  <a:gd name="T45" fmla="*/ 0 h 972"/>
                  <a:gd name="T46" fmla="*/ 0 w 650"/>
                  <a:gd name="T47" fmla="*/ 0 h 972"/>
                  <a:gd name="T48" fmla="*/ 0 w 650"/>
                  <a:gd name="T49" fmla="*/ 0 h 972"/>
                  <a:gd name="T50" fmla="*/ 0 w 650"/>
                  <a:gd name="T51" fmla="*/ 0 h 972"/>
                  <a:gd name="T52" fmla="*/ 0 w 650"/>
                  <a:gd name="T53" fmla="*/ 0 h 972"/>
                  <a:gd name="T54" fmla="*/ 0 w 650"/>
                  <a:gd name="T55" fmla="*/ 0 h 972"/>
                  <a:gd name="T56" fmla="*/ 0 w 650"/>
                  <a:gd name="T57" fmla="*/ 0 h 972"/>
                  <a:gd name="T58" fmla="*/ 0 w 650"/>
                  <a:gd name="T59" fmla="*/ 0 h 972"/>
                  <a:gd name="T60" fmla="*/ 0 w 650"/>
                  <a:gd name="T61" fmla="*/ 0 h 972"/>
                  <a:gd name="T62" fmla="*/ 0 w 650"/>
                  <a:gd name="T63" fmla="*/ 0 h 9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0"/>
                  <a:gd name="T97" fmla="*/ 0 h 972"/>
                  <a:gd name="T98" fmla="*/ 650 w 650"/>
                  <a:gd name="T99" fmla="*/ 972 h 9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0" h="972">
                    <a:moveTo>
                      <a:pt x="337" y="4"/>
                    </a:moveTo>
                    <a:lnTo>
                      <a:pt x="431" y="46"/>
                    </a:lnTo>
                    <a:lnTo>
                      <a:pt x="505" y="85"/>
                    </a:lnTo>
                    <a:lnTo>
                      <a:pt x="558" y="123"/>
                    </a:lnTo>
                    <a:lnTo>
                      <a:pt x="594" y="161"/>
                    </a:lnTo>
                    <a:lnTo>
                      <a:pt x="617" y="199"/>
                    </a:lnTo>
                    <a:lnTo>
                      <a:pt x="630" y="241"/>
                    </a:lnTo>
                    <a:lnTo>
                      <a:pt x="634" y="287"/>
                    </a:lnTo>
                    <a:lnTo>
                      <a:pt x="636" y="341"/>
                    </a:lnTo>
                    <a:lnTo>
                      <a:pt x="638" y="392"/>
                    </a:lnTo>
                    <a:lnTo>
                      <a:pt x="642" y="441"/>
                    </a:lnTo>
                    <a:lnTo>
                      <a:pt x="647" y="483"/>
                    </a:lnTo>
                    <a:lnTo>
                      <a:pt x="650" y="522"/>
                    </a:lnTo>
                    <a:lnTo>
                      <a:pt x="649" y="556"/>
                    </a:lnTo>
                    <a:lnTo>
                      <a:pt x="642" y="588"/>
                    </a:lnTo>
                    <a:lnTo>
                      <a:pt x="626" y="617"/>
                    </a:lnTo>
                    <a:lnTo>
                      <a:pt x="600" y="645"/>
                    </a:lnTo>
                    <a:lnTo>
                      <a:pt x="569" y="669"/>
                    </a:lnTo>
                    <a:lnTo>
                      <a:pt x="543" y="691"/>
                    </a:lnTo>
                    <a:lnTo>
                      <a:pt x="518" y="712"/>
                    </a:lnTo>
                    <a:lnTo>
                      <a:pt x="497" y="732"/>
                    </a:lnTo>
                    <a:lnTo>
                      <a:pt x="473" y="749"/>
                    </a:lnTo>
                    <a:lnTo>
                      <a:pt x="449" y="766"/>
                    </a:lnTo>
                    <a:lnTo>
                      <a:pt x="422" y="781"/>
                    </a:lnTo>
                    <a:lnTo>
                      <a:pt x="393" y="797"/>
                    </a:lnTo>
                    <a:lnTo>
                      <a:pt x="356" y="815"/>
                    </a:lnTo>
                    <a:lnTo>
                      <a:pt x="315" y="840"/>
                    </a:lnTo>
                    <a:lnTo>
                      <a:pt x="270" y="869"/>
                    </a:lnTo>
                    <a:lnTo>
                      <a:pt x="226" y="898"/>
                    </a:lnTo>
                    <a:lnTo>
                      <a:pt x="187" y="925"/>
                    </a:lnTo>
                    <a:lnTo>
                      <a:pt x="155" y="948"/>
                    </a:lnTo>
                    <a:lnTo>
                      <a:pt x="133" y="964"/>
                    </a:lnTo>
                    <a:lnTo>
                      <a:pt x="125" y="972"/>
                    </a:lnTo>
                    <a:lnTo>
                      <a:pt x="41" y="942"/>
                    </a:lnTo>
                    <a:lnTo>
                      <a:pt x="4" y="907"/>
                    </a:lnTo>
                    <a:lnTo>
                      <a:pt x="0" y="868"/>
                    </a:lnTo>
                    <a:lnTo>
                      <a:pt x="24" y="825"/>
                    </a:lnTo>
                    <a:lnTo>
                      <a:pt x="62" y="779"/>
                    </a:lnTo>
                    <a:lnTo>
                      <a:pt x="106" y="733"/>
                    </a:lnTo>
                    <a:lnTo>
                      <a:pt x="146" y="686"/>
                    </a:lnTo>
                    <a:lnTo>
                      <a:pt x="173" y="641"/>
                    </a:lnTo>
                    <a:lnTo>
                      <a:pt x="191" y="592"/>
                    </a:lnTo>
                    <a:lnTo>
                      <a:pt x="215" y="538"/>
                    </a:lnTo>
                    <a:lnTo>
                      <a:pt x="238" y="480"/>
                    </a:lnTo>
                    <a:lnTo>
                      <a:pt x="259" y="421"/>
                    </a:lnTo>
                    <a:lnTo>
                      <a:pt x="274" y="361"/>
                    </a:lnTo>
                    <a:lnTo>
                      <a:pt x="280" y="305"/>
                    </a:lnTo>
                    <a:lnTo>
                      <a:pt x="273" y="252"/>
                    </a:lnTo>
                    <a:lnTo>
                      <a:pt x="250" y="208"/>
                    </a:lnTo>
                    <a:lnTo>
                      <a:pt x="220" y="169"/>
                    </a:lnTo>
                    <a:lnTo>
                      <a:pt x="196" y="137"/>
                    </a:lnTo>
                    <a:lnTo>
                      <a:pt x="176" y="108"/>
                    </a:lnTo>
                    <a:lnTo>
                      <a:pt x="165" y="84"/>
                    </a:lnTo>
                    <a:lnTo>
                      <a:pt x="157" y="63"/>
                    </a:lnTo>
                    <a:lnTo>
                      <a:pt x="156" y="46"/>
                    </a:lnTo>
                    <a:lnTo>
                      <a:pt x="162" y="32"/>
                    </a:lnTo>
                    <a:lnTo>
                      <a:pt x="175" y="20"/>
                    </a:lnTo>
                    <a:lnTo>
                      <a:pt x="193" y="11"/>
                    </a:lnTo>
                    <a:lnTo>
                      <a:pt x="218" y="4"/>
                    </a:lnTo>
                    <a:lnTo>
                      <a:pt x="245" y="1"/>
                    </a:lnTo>
                    <a:lnTo>
                      <a:pt x="272" y="1"/>
                    </a:lnTo>
                    <a:lnTo>
                      <a:pt x="296" y="0"/>
                    </a:lnTo>
                    <a:lnTo>
                      <a:pt x="317" y="2"/>
                    </a:lnTo>
                    <a:lnTo>
                      <a:pt x="331" y="3"/>
                    </a:lnTo>
                    <a:lnTo>
                      <a:pt x="337" y="4"/>
                    </a:lnTo>
                    <a:close/>
                  </a:path>
                </a:pathLst>
              </a:custGeom>
              <a:solidFill>
                <a:srgbClr val="D6878F"/>
              </a:solidFill>
              <a:ln w="9525">
                <a:noFill/>
                <a:round/>
                <a:headEnd/>
                <a:tailEnd/>
              </a:ln>
            </p:spPr>
            <p:txBody>
              <a:bodyPr/>
              <a:lstStyle/>
              <a:p>
                <a:endParaRPr lang="tr-TR"/>
              </a:p>
            </p:txBody>
          </p:sp>
          <p:sp>
            <p:nvSpPr>
              <p:cNvPr id="60459" name="Freeform 210"/>
              <p:cNvSpPr>
                <a:spLocks/>
              </p:cNvSpPr>
              <p:nvPr/>
            </p:nvSpPr>
            <p:spPr bwMode="auto">
              <a:xfrm rot="-2509385">
                <a:off x="2730" y="1474"/>
                <a:ext cx="49" cy="79"/>
              </a:xfrm>
              <a:custGeom>
                <a:avLst/>
                <a:gdLst>
                  <a:gd name="T0" fmla="*/ 0 w 590"/>
                  <a:gd name="T1" fmla="*/ 0 h 925"/>
                  <a:gd name="T2" fmla="*/ 0 w 590"/>
                  <a:gd name="T3" fmla="*/ 0 h 925"/>
                  <a:gd name="T4" fmla="*/ 0 w 590"/>
                  <a:gd name="T5" fmla="*/ 0 h 925"/>
                  <a:gd name="T6" fmla="*/ 0 w 590"/>
                  <a:gd name="T7" fmla="*/ 0 h 925"/>
                  <a:gd name="T8" fmla="*/ 0 w 590"/>
                  <a:gd name="T9" fmla="*/ 0 h 925"/>
                  <a:gd name="T10" fmla="*/ 0 w 590"/>
                  <a:gd name="T11" fmla="*/ 0 h 925"/>
                  <a:gd name="T12" fmla="*/ 0 w 590"/>
                  <a:gd name="T13" fmla="*/ 0 h 925"/>
                  <a:gd name="T14" fmla="*/ 0 w 590"/>
                  <a:gd name="T15" fmla="*/ 0 h 925"/>
                  <a:gd name="T16" fmla="*/ 0 w 590"/>
                  <a:gd name="T17" fmla="*/ 0 h 925"/>
                  <a:gd name="T18" fmla="*/ 0 w 590"/>
                  <a:gd name="T19" fmla="*/ 0 h 925"/>
                  <a:gd name="T20" fmla="*/ 0 w 590"/>
                  <a:gd name="T21" fmla="*/ 0 h 925"/>
                  <a:gd name="T22" fmla="*/ 0 w 590"/>
                  <a:gd name="T23" fmla="*/ 0 h 925"/>
                  <a:gd name="T24" fmla="*/ 0 w 590"/>
                  <a:gd name="T25" fmla="*/ 0 h 925"/>
                  <a:gd name="T26" fmla="*/ 0 w 590"/>
                  <a:gd name="T27" fmla="*/ 0 h 925"/>
                  <a:gd name="T28" fmla="*/ 0 w 590"/>
                  <a:gd name="T29" fmla="*/ 0 h 925"/>
                  <a:gd name="T30" fmla="*/ 0 w 590"/>
                  <a:gd name="T31" fmla="*/ 0 h 925"/>
                  <a:gd name="T32" fmla="*/ 0 w 590"/>
                  <a:gd name="T33" fmla="*/ 0 h 925"/>
                  <a:gd name="T34" fmla="*/ 0 w 590"/>
                  <a:gd name="T35" fmla="*/ 0 h 925"/>
                  <a:gd name="T36" fmla="*/ 0 w 590"/>
                  <a:gd name="T37" fmla="*/ 0 h 925"/>
                  <a:gd name="T38" fmla="*/ 0 w 590"/>
                  <a:gd name="T39" fmla="*/ 0 h 925"/>
                  <a:gd name="T40" fmla="*/ 0 w 590"/>
                  <a:gd name="T41" fmla="*/ 0 h 925"/>
                  <a:gd name="T42" fmla="*/ 0 w 590"/>
                  <a:gd name="T43" fmla="*/ 0 h 925"/>
                  <a:gd name="T44" fmla="*/ 0 w 590"/>
                  <a:gd name="T45" fmla="*/ 0 h 925"/>
                  <a:gd name="T46" fmla="*/ 0 w 590"/>
                  <a:gd name="T47" fmla="*/ 0 h 925"/>
                  <a:gd name="T48" fmla="*/ 0 w 590"/>
                  <a:gd name="T49" fmla="*/ 0 h 925"/>
                  <a:gd name="T50" fmla="*/ 0 w 590"/>
                  <a:gd name="T51" fmla="*/ 0 h 925"/>
                  <a:gd name="T52" fmla="*/ 0 w 590"/>
                  <a:gd name="T53" fmla="*/ 0 h 925"/>
                  <a:gd name="T54" fmla="*/ 0 w 590"/>
                  <a:gd name="T55" fmla="*/ 0 h 925"/>
                  <a:gd name="T56" fmla="*/ 0 w 590"/>
                  <a:gd name="T57" fmla="*/ 0 h 925"/>
                  <a:gd name="T58" fmla="*/ 0 w 590"/>
                  <a:gd name="T59" fmla="*/ 0 h 925"/>
                  <a:gd name="T60" fmla="*/ 0 w 590"/>
                  <a:gd name="T61" fmla="*/ 0 h 925"/>
                  <a:gd name="T62" fmla="*/ 0 w 590"/>
                  <a:gd name="T63" fmla="*/ 0 h 9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0"/>
                  <a:gd name="T97" fmla="*/ 0 h 925"/>
                  <a:gd name="T98" fmla="*/ 590 w 590"/>
                  <a:gd name="T99" fmla="*/ 925 h 9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0" h="925">
                    <a:moveTo>
                      <a:pt x="319" y="13"/>
                    </a:moveTo>
                    <a:lnTo>
                      <a:pt x="413" y="53"/>
                    </a:lnTo>
                    <a:lnTo>
                      <a:pt x="482" y="90"/>
                    </a:lnTo>
                    <a:lnTo>
                      <a:pt x="528" y="123"/>
                    </a:lnTo>
                    <a:lnTo>
                      <a:pt x="559" y="155"/>
                    </a:lnTo>
                    <a:lnTo>
                      <a:pt x="575" y="188"/>
                    </a:lnTo>
                    <a:lnTo>
                      <a:pt x="581" y="226"/>
                    </a:lnTo>
                    <a:lnTo>
                      <a:pt x="582" y="268"/>
                    </a:lnTo>
                    <a:lnTo>
                      <a:pt x="582" y="320"/>
                    </a:lnTo>
                    <a:lnTo>
                      <a:pt x="583" y="371"/>
                    </a:lnTo>
                    <a:lnTo>
                      <a:pt x="585" y="415"/>
                    </a:lnTo>
                    <a:lnTo>
                      <a:pt x="587" y="452"/>
                    </a:lnTo>
                    <a:lnTo>
                      <a:pt x="590" y="484"/>
                    </a:lnTo>
                    <a:lnTo>
                      <a:pt x="585" y="512"/>
                    </a:lnTo>
                    <a:lnTo>
                      <a:pt x="577" y="538"/>
                    </a:lnTo>
                    <a:lnTo>
                      <a:pt x="559" y="562"/>
                    </a:lnTo>
                    <a:lnTo>
                      <a:pt x="534" y="588"/>
                    </a:lnTo>
                    <a:lnTo>
                      <a:pt x="505" y="611"/>
                    </a:lnTo>
                    <a:lnTo>
                      <a:pt x="482" y="634"/>
                    </a:lnTo>
                    <a:lnTo>
                      <a:pt x="464" y="652"/>
                    </a:lnTo>
                    <a:lnTo>
                      <a:pt x="448" y="671"/>
                    </a:lnTo>
                    <a:lnTo>
                      <a:pt x="431" y="686"/>
                    </a:lnTo>
                    <a:lnTo>
                      <a:pt x="413" y="702"/>
                    </a:lnTo>
                    <a:lnTo>
                      <a:pt x="390" y="717"/>
                    </a:lnTo>
                    <a:lnTo>
                      <a:pt x="363" y="732"/>
                    </a:lnTo>
                    <a:lnTo>
                      <a:pt x="326" y="751"/>
                    </a:lnTo>
                    <a:lnTo>
                      <a:pt x="286" y="778"/>
                    </a:lnTo>
                    <a:lnTo>
                      <a:pt x="243" y="809"/>
                    </a:lnTo>
                    <a:lnTo>
                      <a:pt x="203" y="843"/>
                    </a:lnTo>
                    <a:lnTo>
                      <a:pt x="166" y="873"/>
                    </a:lnTo>
                    <a:lnTo>
                      <a:pt x="136" y="900"/>
                    </a:lnTo>
                    <a:lnTo>
                      <a:pt x="117" y="917"/>
                    </a:lnTo>
                    <a:lnTo>
                      <a:pt x="110" y="925"/>
                    </a:lnTo>
                    <a:lnTo>
                      <a:pt x="33" y="899"/>
                    </a:lnTo>
                    <a:lnTo>
                      <a:pt x="0" y="867"/>
                    </a:lnTo>
                    <a:lnTo>
                      <a:pt x="0" y="829"/>
                    </a:lnTo>
                    <a:lnTo>
                      <a:pt x="25" y="788"/>
                    </a:lnTo>
                    <a:lnTo>
                      <a:pt x="63" y="744"/>
                    </a:lnTo>
                    <a:lnTo>
                      <a:pt x="107" y="699"/>
                    </a:lnTo>
                    <a:lnTo>
                      <a:pt x="146" y="652"/>
                    </a:lnTo>
                    <a:lnTo>
                      <a:pt x="173" y="608"/>
                    </a:lnTo>
                    <a:lnTo>
                      <a:pt x="190" y="559"/>
                    </a:lnTo>
                    <a:lnTo>
                      <a:pt x="211" y="506"/>
                    </a:lnTo>
                    <a:lnTo>
                      <a:pt x="233" y="449"/>
                    </a:lnTo>
                    <a:lnTo>
                      <a:pt x="251" y="391"/>
                    </a:lnTo>
                    <a:lnTo>
                      <a:pt x="263" y="332"/>
                    </a:lnTo>
                    <a:lnTo>
                      <a:pt x="266" y="277"/>
                    </a:lnTo>
                    <a:lnTo>
                      <a:pt x="257" y="226"/>
                    </a:lnTo>
                    <a:lnTo>
                      <a:pt x="234" y="182"/>
                    </a:lnTo>
                    <a:lnTo>
                      <a:pt x="203" y="145"/>
                    </a:lnTo>
                    <a:lnTo>
                      <a:pt x="181" y="114"/>
                    </a:lnTo>
                    <a:lnTo>
                      <a:pt x="163" y="88"/>
                    </a:lnTo>
                    <a:lnTo>
                      <a:pt x="152" y="68"/>
                    </a:lnTo>
                    <a:lnTo>
                      <a:pt x="147" y="50"/>
                    </a:lnTo>
                    <a:lnTo>
                      <a:pt x="149" y="36"/>
                    </a:lnTo>
                    <a:lnTo>
                      <a:pt x="156" y="24"/>
                    </a:lnTo>
                    <a:lnTo>
                      <a:pt x="169" y="13"/>
                    </a:lnTo>
                    <a:lnTo>
                      <a:pt x="188" y="4"/>
                    </a:lnTo>
                    <a:lnTo>
                      <a:pt x="210" y="1"/>
                    </a:lnTo>
                    <a:lnTo>
                      <a:pt x="235" y="0"/>
                    </a:lnTo>
                    <a:lnTo>
                      <a:pt x="260" y="2"/>
                    </a:lnTo>
                    <a:lnTo>
                      <a:pt x="282" y="5"/>
                    </a:lnTo>
                    <a:lnTo>
                      <a:pt x="301" y="9"/>
                    </a:lnTo>
                    <a:lnTo>
                      <a:pt x="314" y="11"/>
                    </a:lnTo>
                    <a:lnTo>
                      <a:pt x="319" y="13"/>
                    </a:lnTo>
                    <a:close/>
                  </a:path>
                </a:pathLst>
              </a:custGeom>
              <a:solidFill>
                <a:srgbClr val="C2737A"/>
              </a:solidFill>
              <a:ln w="9525">
                <a:noFill/>
                <a:round/>
                <a:headEnd/>
                <a:tailEnd/>
              </a:ln>
            </p:spPr>
            <p:txBody>
              <a:bodyPr/>
              <a:lstStyle/>
              <a:p>
                <a:endParaRPr lang="tr-TR"/>
              </a:p>
            </p:txBody>
          </p:sp>
          <p:sp>
            <p:nvSpPr>
              <p:cNvPr id="60460" name="Freeform 211"/>
              <p:cNvSpPr>
                <a:spLocks/>
              </p:cNvSpPr>
              <p:nvPr/>
            </p:nvSpPr>
            <p:spPr bwMode="auto">
              <a:xfrm rot="-2509385">
                <a:off x="2732" y="1476"/>
                <a:ext cx="46" cy="75"/>
              </a:xfrm>
              <a:custGeom>
                <a:avLst/>
                <a:gdLst>
                  <a:gd name="T0" fmla="*/ 0 w 534"/>
                  <a:gd name="T1" fmla="*/ 0 h 883"/>
                  <a:gd name="T2" fmla="*/ 0 w 534"/>
                  <a:gd name="T3" fmla="*/ 0 h 883"/>
                  <a:gd name="T4" fmla="*/ 0 w 534"/>
                  <a:gd name="T5" fmla="*/ 0 h 883"/>
                  <a:gd name="T6" fmla="*/ 0 w 534"/>
                  <a:gd name="T7" fmla="*/ 0 h 883"/>
                  <a:gd name="T8" fmla="*/ 0 w 534"/>
                  <a:gd name="T9" fmla="*/ 0 h 883"/>
                  <a:gd name="T10" fmla="*/ 0 w 534"/>
                  <a:gd name="T11" fmla="*/ 0 h 883"/>
                  <a:gd name="T12" fmla="*/ 0 w 534"/>
                  <a:gd name="T13" fmla="*/ 0 h 883"/>
                  <a:gd name="T14" fmla="*/ 0 w 534"/>
                  <a:gd name="T15" fmla="*/ 0 h 883"/>
                  <a:gd name="T16" fmla="*/ 0 w 534"/>
                  <a:gd name="T17" fmla="*/ 0 h 883"/>
                  <a:gd name="T18" fmla="*/ 0 w 534"/>
                  <a:gd name="T19" fmla="*/ 0 h 883"/>
                  <a:gd name="T20" fmla="*/ 0 w 534"/>
                  <a:gd name="T21" fmla="*/ 0 h 883"/>
                  <a:gd name="T22" fmla="*/ 0 w 534"/>
                  <a:gd name="T23" fmla="*/ 0 h 883"/>
                  <a:gd name="T24" fmla="*/ 0 w 534"/>
                  <a:gd name="T25" fmla="*/ 0 h 883"/>
                  <a:gd name="T26" fmla="*/ 0 w 534"/>
                  <a:gd name="T27" fmla="*/ 0 h 883"/>
                  <a:gd name="T28" fmla="*/ 0 w 534"/>
                  <a:gd name="T29" fmla="*/ 0 h 883"/>
                  <a:gd name="T30" fmla="*/ 0 w 534"/>
                  <a:gd name="T31" fmla="*/ 0 h 883"/>
                  <a:gd name="T32" fmla="*/ 0 w 534"/>
                  <a:gd name="T33" fmla="*/ 0 h 883"/>
                  <a:gd name="T34" fmla="*/ 0 w 534"/>
                  <a:gd name="T35" fmla="*/ 0 h 883"/>
                  <a:gd name="T36" fmla="*/ 0 w 534"/>
                  <a:gd name="T37" fmla="*/ 0 h 883"/>
                  <a:gd name="T38" fmla="*/ 0 w 534"/>
                  <a:gd name="T39" fmla="*/ 0 h 883"/>
                  <a:gd name="T40" fmla="*/ 0 w 534"/>
                  <a:gd name="T41" fmla="*/ 0 h 883"/>
                  <a:gd name="T42" fmla="*/ 0 w 534"/>
                  <a:gd name="T43" fmla="*/ 0 h 883"/>
                  <a:gd name="T44" fmla="*/ 0 w 534"/>
                  <a:gd name="T45" fmla="*/ 0 h 883"/>
                  <a:gd name="T46" fmla="*/ 0 w 534"/>
                  <a:gd name="T47" fmla="*/ 0 h 883"/>
                  <a:gd name="T48" fmla="*/ 0 w 534"/>
                  <a:gd name="T49" fmla="*/ 0 h 883"/>
                  <a:gd name="T50" fmla="*/ 0 w 534"/>
                  <a:gd name="T51" fmla="*/ 0 h 883"/>
                  <a:gd name="T52" fmla="*/ 0 w 534"/>
                  <a:gd name="T53" fmla="*/ 0 h 883"/>
                  <a:gd name="T54" fmla="*/ 0 w 534"/>
                  <a:gd name="T55" fmla="*/ 0 h 883"/>
                  <a:gd name="T56" fmla="*/ 0 w 534"/>
                  <a:gd name="T57" fmla="*/ 0 h 883"/>
                  <a:gd name="T58" fmla="*/ 0 w 534"/>
                  <a:gd name="T59" fmla="*/ 0 h 883"/>
                  <a:gd name="T60" fmla="*/ 0 w 534"/>
                  <a:gd name="T61" fmla="*/ 0 h 883"/>
                  <a:gd name="T62" fmla="*/ 0 w 534"/>
                  <a:gd name="T63" fmla="*/ 0 h 8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4"/>
                  <a:gd name="T97" fmla="*/ 0 h 883"/>
                  <a:gd name="T98" fmla="*/ 534 w 534"/>
                  <a:gd name="T99" fmla="*/ 883 h 8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4" h="883">
                    <a:moveTo>
                      <a:pt x="304" y="27"/>
                    </a:moveTo>
                    <a:lnTo>
                      <a:pt x="396" y="66"/>
                    </a:lnTo>
                    <a:lnTo>
                      <a:pt x="461" y="99"/>
                    </a:lnTo>
                    <a:lnTo>
                      <a:pt x="501" y="127"/>
                    </a:lnTo>
                    <a:lnTo>
                      <a:pt x="525" y="154"/>
                    </a:lnTo>
                    <a:lnTo>
                      <a:pt x="534" y="182"/>
                    </a:lnTo>
                    <a:lnTo>
                      <a:pt x="534" y="214"/>
                    </a:lnTo>
                    <a:lnTo>
                      <a:pt x="530" y="254"/>
                    </a:lnTo>
                    <a:lnTo>
                      <a:pt x="529" y="305"/>
                    </a:lnTo>
                    <a:lnTo>
                      <a:pt x="529" y="353"/>
                    </a:lnTo>
                    <a:lnTo>
                      <a:pt x="531" y="393"/>
                    </a:lnTo>
                    <a:lnTo>
                      <a:pt x="531" y="424"/>
                    </a:lnTo>
                    <a:lnTo>
                      <a:pt x="530" y="450"/>
                    </a:lnTo>
                    <a:lnTo>
                      <a:pt x="523" y="470"/>
                    </a:lnTo>
                    <a:lnTo>
                      <a:pt x="513" y="491"/>
                    </a:lnTo>
                    <a:lnTo>
                      <a:pt x="495" y="512"/>
                    </a:lnTo>
                    <a:lnTo>
                      <a:pt x="469" y="536"/>
                    </a:lnTo>
                    <a:lnTo>
                      <a:pt x="441" y="559"/>
                    </a:lnTo>
                    <a:lnTo>
                      <a:pt x="422" y="580"/>
                    </a:lnTo>
                    <a:lnTo>
                      <a:pt x="410" y="598"/>
                    </a:lnTo>
                    <a:lnTo>
                      <a:pt x="401" y="615"/>
                    </a:lnTo>
                    <a:lnTo>
                      <a:pt x="391" y="629"/>
                    </a:lnTo>
                    <a:lnTo>
                      <a:pt x="378" y="643"/>
                    </a:lnTo>
                    <a:lnTo>
                      <a:pt x="359" y="656"/>
                    </a:lnTo>
                    <a:lnTo>
                      <a:pt x="333" y="672"/>
                    </a:lnTo>
                    <a:lnTo>
                      <a:pt x="297" y="691"/>
                    </a:lnTo>
                    <a:lnTo>
                      <a:pt x="259" y="720"/>
                    </a:lnTo>
                    <a:lnTo>
                      <a:pt x="219" y="755"/>
                    </a:lnTo>
                    <a:lnTo>
                      <a:pt x="183" y="792"/>
                    </a:lnTo>
                    <a:lnTo>
                      <a:pt x="149" y="825"/>
                    </a:lnTo>
                    <a:lnTo>
                      <a:pt x="121" y="855"/>
                    </a:lnTo>
                    <a:lnTo>
                      <a:pt x="103" y="875"/>
                    </a:lnTo>
                    <a:lnTo>
                      <a:pt x="97" y="883"/>
                    </a:lnTo>
                    <a:lnTo>
                      <a:pt x="28" y="859"/>
                    </a:lnTo>
                    <a:lnTo>
                      <a:pt x="0" y="828"/>
                    </a:lnTo>
                    <a:lnTo>
                      <a:pt x="2" y="794"/>
                    </a:lnTo>
                    <a:lnTo>
                      <a:pt x="28" y="755"/>
                    </a:lnTo>
                    <a:lnTo>
                      <a:pt x="66" y="712"/>
                    </a:lnTo>
                    <a:lnTo>
                      <a:pt x="110" y="669"/>
                    </a:lnTo>
                    <a:lnTo>
                      <a:pt x="149" y="623"/>
                    </a:lnTo>
                    <a:lnTo>
                      <a:pt x="175" y="579"/>
                    </a:lnTo>
                    <a:lnTo>
                      <a:pt x="192" y="530"/>
                    </a:lnTo>
                    <a:lnTo>
                      <a:pt x="211" y="478"/>
                    </a:lnTo>
                    <a:lnTo>
                      <a:pt x="229" y="421"/>
                    </a:lnTo>
                    <a:lnTo>
                      <a:pt x="244" y="365"/>
                    </a:lnTo>
                    <a:lnTo>
                      <a:pt x="252" y="308"/>
                    </a:lnTo>
                    <a:lnTo>
                      <a:pt x="253" y="253"/>
                    </a:lnTo>
                    <a:lnTo>
                      <a:pt x="242" y="203"/>
                    </a:lnTo>
                    <a:lnTo>
                      <a:pt x="219" y="160"/>
                    </a:lnTo>
                    <a:lnTo>
                      <a:pt x="189" y="122"/>
                    </a:lnTo>
                    <a:lnTo>
                      <a:pt x="168" y="93"/>
                    </a:lnTo>
                    <a:lnTo>
                      <a:pt x="152" y="70"/>
                    </a:lnTo>
                    <a:lnTo>
                      <a:pt x="144" y="55"/>
                    </a:lnTo>
                    <a:lnTo>
                      <a:pt x="139" y="41"/>
                    </a:lnTo>
                    <a:lnTo>
                      <a:pt x="143" y="30"/>
                    </a:lnTo>
                    <a:lnTo>
                      <a:pt x="151" y="20"/>
                    </a:lnTo>
                    <a:lnTo>
                      <a:pt x="166" y="10"/>
                    </a:lnTo>
                    <a:lnTo>
                      <a:pt x="183" y="2"/>
                    </a:lnTo>
                    <a:lnTo>
                      <a:pt x="204" y="0"/>
                    </a:lnTo>
                    <a:lnTo>
                      <a:pt x="227" y="2"/>
                    </a:lnTo>
                    <a:lnTo>
                      <a:pt x="250" y="7"/>
                    </a:lnTo>
                    <a:lnTo>
                      <a:pt x="270" y="13"/>
                    </a:lnTo>
                    <a:lnTo>
                      <a:pt x="287" y="20"/>
                    </a:lnTo>
                    <a:lnTo>
                      <a:pt x="299" y="25"/>
                    </a:lnTo>
                    <a:lnTo>
                      <a:pt x="304" y="27"/>
                    </a:lnTo>
                    <a:close/>
                  </a:path>
                </a:pathLst>
              </a:custGeom>
              <a:solidFill>
                <a:srgbClr val="AD5E66"/>
              </a:solidFill>
              <a:ln w="9525">
                <a:noFill/>
                <a:round/>
                <a:headEnd/>
                <a:tailEnd/>
              </a:ln>
            </p:spPr>
            <p:txBody>
              <a:bodyPr/>
              <a:lstStyle/>
              <a:p>
                <a:endParaRPr lang="tr-TR"/>
              </a:p>
            </p:txBody>
          </p:sp>
          <p:sp>
            <p:nvSpPr>
              <p:cNvPr id="60461" name="Freeform 212"/>
              <p:cNvSpPr>
                <a:spLocks/>
              </p:cNvSpPr>
              <p:nvPr/>
            </p:nvSpPr>
            <p:spPr bwMode="auto">
              <a:xfrm rot="-2509385">
                <a:off x="2734" y="1478"/>
                <a:ext cx="42" cy="72"/>
              </a:xfrm>
              <a:custGeom>
                <a:avLst/>
                <a:gdLst>
                  <a:gd name="T0" fmla="*/ 0 w 494"/>
                  <a:gd name="T1" fmla="*/ 0 h 840"/>
                  <a:gd name="T2" fmla="*/ 0 w 494"/>
                  <a:gd name="T3" fmla="*/ 0 h 840"/>
                  <a:gd name="T4" fmla="*/ 0 w 494"/>
                  <a:gd name="T5" fmla="*/ 0 h 840"/>
                  <a:gd name="T6" fmla="*/ 0 w 494"/>
                  <a:gd name="T7" fmla="*/ 0 h 840"/>
                  <a:gd name="T8" fmla="*/ 0 w 494"/>
                  <a:gd name="T9" fmla="*/ 0 h 840"/>
                  <a:gd name="T10" fmla="*/ 0 w 494"/>
                  <a:gd name="T11" fmla="*/ 0 h 840"/>
                  <a:gd name="T12" fmla="*/ 0 w 494"/>
                  <a:gd name="T13" fmla="*/ 0 h 840"/>
                  <a:gd name="T14" fmla="*/ 0 w 494"/>
                  <a:gd name="T15" fmla="*/ 0 h 840"/>
                  <a:gd name="T16" fmla="*/ 0 w 494"/>
                  <a:gd name="T17" fmla="*/ 0 h 840"/>
                  <a:gd name="T18" fmla="*/ 0 w 494"/>
                  <a:gd name="T19" fmla="*/ 0 h 840"/>
                  <a:gd name="T20" fmla="*/ 0 w 494"/>
                  <a:gd name="T21" fmla="*/ 0 h 840"/>
                  <a:gd name="T22" fmla="*/ 0 w 494"/>
                  <a:gd name="T23" fmla="*/ 0 h 840"/>
                  <a:gd name="T24" fmla="*/ 0 w 494"/>
                  <a:gd name="T25" fmla="*/ 0 h 840"/>
                  <a:gd name="T26" fmla="*/ 0 w 494"/>
                  <a:gd name="T27" fmla="*/ 0 h 840"/>
                  <a:gd name="T28" fmla="*/ 0 w 494"/>
                  <a:gd name="T29" fmla="*/ 0 h 840"/>
                  <a:gd name="T30" fmla="*/ 0 w 494"/>
                  <a:gd name="T31" fmla="*/ 0 h 840"/>
                  <a:gd name="T32" fmla="*/ 0 w 494"/>
                  <a:gd name="T33" fmla="*/ 0 h 840"/>
                  <a:gd name="T34" fmla="*/ 0 w 494"/>
                  <a:gd name="T35" fmla="*/ 0 h 840"/>
                  <a:gd name="T36" fmla="*/ 0 w 494"/>
                  <a:gd name="T37" fmla="*/ 0 h 840"/>
                  <a:gd name="T38" fmla="*/ 0 w 494"/>
                  <a:gd name="T39" fmla="*/ 0 h 840"/>
                  <a:gd name="T40" fmla="*/ 0 w 494"/>
                  <a:gd name="T41" fmla="*/ 0 h 840"/>
                  <a:gd name="T42" fmla="*/ 0 w 494"/>
                  <a:gd name="T43" fmla="*/ 0 h 840"/>
                  <a:gd name="T44" fmla="*/ 0 w 494"/>
                  <a:gd name="T45" fmla="*/ 0 h 840"/>
                  <a:gd name="T46" fmla="*/ 0 w 494"/>
                  <a:gd name="T47" fmla="*/ 0 h 840"/>
                  <a:gd name="T48" fmla="*/ 0 w 494"/>
                  <a:gd name="T49" fmla="*/ 0 h 840"/>
                  <a:gd name="T50" fmla="*/ 0 w 494"/>
                  <a:gd name="T51" fmla="*/ 0 h 840"/>
                  <a:gd name="T52" fmla="*/ 0 w 494"/>
                  <a:gd name="T53" fmla="*/ 0 h 840"/>
                  <a:gd name="T54" fmla="*/ 0 w 494"/>
                  <a:gd name="T55" fmla="*/ 0 h 840"/>
                  <a:gd name="T56" fmla="*/ 0 w 494"/>
                  <a:gd name="T57" fmla="*/ 0 h 840"/>
                  <a:gd name="T58" fmla="*/ 0 w 494"/>
                  <a:gd name="T59" fmla="*/ 0 h 840"/>
                  <a:gd name="T60" fmla="*/ 0 w 494"/>
                  <a:gd name="T61" fmla="*/ 0 h 840"/>
                  <a:gd name="T62" fmla="*/ 0 w 494"/>
                  <a:gd name="T63" fmla="*/ 0 h 8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4"/>
                  <a:gd name="T97" fmla="*/ 0 h 840"/>
                  <a:gd name="T98" fmla="*/ 494 w 494"/>
                  <a:gd name="T99" fmla="*/ 840 h 8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4" h="840">
                    <a:moveTo>
                      <a:pt x="291" y="41"/>
                    </a:moveTo>
                    <a:lnTo>
                      <a:pt x="381" y="79"/>
                    </a:lnTo>
                    <a:lnTo>
                      <a:pt x="441" y="108"/>
                    </a:lnTo>
                    <a:lnTo>
                      <a:pt x="476" y="132"/>
                    </a:lnTo>
                    <a:lnTo>
                      <a:pt x="492" y="154"/>
                    </a:lnTo>
                    <a:lnTo>
                      <a:pt x="494" y="175"/>
                    </a:lnTo>
                    <a:lnTo>
                      <a:pt x="489" y="203"/>
                    </a:lnTo>
                    <a:lnTo>
                      <a:pt x="482" y="239"/>
                    </a:lnTo>
                    <a:lnTo>
                      <a:pt x="479" y="288"/>
                    </a:lnTo>
                    <a:lnTo>
                      <a:pt x="479" y="336"/>
                    </a:lnTo>
                    <a:lnTo>
                      <a:pt x="479" y="371"/>
                    </a:lnTo>
                    <a:lnTo>
                      <a:pt x="477" y="397"/>
                    </a:lnTo>
                    <a:lnTo>
                      <a:pt x="474" y="415"/>
                    </a:lnTo>
                    <a:lnTo>
                      <a:pt x="465" y="430"/>
                    </a:lnTo>
                    <a:lnTo>
                      <a:pt x="452" y="445"/>
                    </a:lnTo>
                    <a:lnTo>
                      <a:pt x="432" y="461"/>
                    </a:lnTo>
                    <a:lnTo>
                      <a:pt x="405" y="484"/>
                    </a:lnTo>
                    <a:lnTo>
                      <a:pt x="379" y="507"/>
                    </a:lnTo>
                    <a:lnTo>
                      <a:pt x="364" y="527"/>
                    </a:lnTo>
                    <a:lnTo>
                      <a:pt x="357" y="543"/>
                    </a:lnTo>
                    <a:lnTo>
                      <a:pt x="355" y="558"/>
                    </a:lnTo>
                    <a:lnTo>
                      <a:pt x="351" y="571"/>
                    </a:lnTo>
                    <a:lnTo>
                      <a:pt x="345" y="584"/>
                    </a:lnTo>
                    <a:lnTo>
                      <a:pt x="330" y="596"/>
                    </a:lnTo>
                    <a:lnTo>
                      <a:pt x="305" y="611"/>
                    </a:lnTo>
                    <a:lnTo>
                      <a:pt x="270" y="631"/>
                    </a:lnTo>
                    <a:lnTo>
                      <a:pt x="233" y="663"/>
                    </a:lnTo>
                    <a:lnTo>
                      <a:pt x="197" y="699"/>
                    </a:lnTo>
                    <a:lnTo>
                      <a:pt x="163" y="739"/>
                    </a:lnTo>
                    <a:lnTo>
                      <a:pt x="131" y="777"/>
                    </a:lnTo>
                    <a:lnTo>
                      <a:pt x="107" y="809"/>
                    </a:lnTo>
                    <a:lnTo>
                      <a:pt x="91" y="831"/>
                    </a:lnTo>
                    <a:lnTo>
                      <a:pt x="86" y="840"/>
                    </a:lnTo>
                    <a:lnTo>
                      <a:pt x="23" y="819"/>
                    </a:lnTo>
                    <a:lnTo>
                      <a:pt x="0" y="792"/>
                    </a:lnTo>
                    <a:lnTo>
                      <a:pt x="5" y="758"/>
                    </a:lnTo>
                    <a:lnTo>
                      <a:pt x="32" y="721"/>
                    </a:lnTo>
                    <a:lnTo>
                      <a:pt x="71" y="680"/>
                    </a:lnTo>
                    <a:lnTo>
                      <a:pt x="113" y="638"/>
                    </a:lnTo>
                    <a:lnTo>
                      <a:pt x="151" y="594"/>
                    </a:lnTo>
                    <a:lnTo>
                      <a:pt x="178" y="550"/>
                    </a:lnTo>
                    <a:lnTo>
                      <a:pt x="193" y="502"/>
                    </a:lnTo>
                    <a:lnTo>
                      <a:pt x="212" y="449"/>
                    </a:lnTo>
                    <a:lnTo>
                      <a:pt x="226" y="393"/>
                    </a:lnTo>
                    <a:lnTo>
                      <a:pt x="239" y="339"/>
                    </a:lnTo>
                    <a:lnTo>
                      <a:pt x="243" y="282"/>
                    </a:lnTo>
                    <a:lnTo>
                      <a:pt x="242" y="229"/>
                    </a:lnTo>
                    <a:lnTo>
                      <a:pt x="230" y="180"/>
                    </a:lnTo>
                    <a:lnTo>
                      <a:pt x="205" y="137"/>
                    </a:lnTo>
                    <a:lnTo>
                      <a:pt x="175" y="100"/>
                    </a:lnTo>
                    <a:lnTo>
                      <a:pt x="155" y="74"/>
                    </a:lnTo>
                    <a:lnTo>
                      <a:pt x="141" y="55"/>
                    </a:lnTo>
                    <a:lnTo>
                      <a:pt x="135" y="42"/>
                    </a:lnTo>
                    <a:lnTo>
                      <a:pt x="133" y="32"/>
                    </a:lnTo>
                    <a:lnTo>
                      <a:pt x="138" y="24"/>
                    </a:lnTo>
                    <a:lnTo>
                      <a:pt x="147" y="16"/>
                    </a:lnTo>
                    <a:lnTo>
                      <a:pt x="162" y="7"/>
                    </a:lnTo>
                    <a:lnTo>
                      <a:pt x="179" y="0"/>
                    </a:lnTo>
                    <a:lnTo>
                      <a:pt x="199" y="0"/>
                    </a:lnTo>
                    <a:lnTo>
                      <a:pt x="221" y="4"/>
                    </a:lnTo>
                    <a:lnTo>
                      <a:pt x="242" y="13"/>
                    </a:lnTo>
                    <a:lnTo>
                      <a:pt x="260" y="22"/>
                    </a:lnTo>
                    <a:lnTo>
                      <a:pt x="276" y="32"/>
                    </a:lnTo>
                    <a:lnTo>
                      <a:pt x="287" y="38"/>
                    </a:lnTo>
                    <a:lnTo>
                      <a:pt x="291" y="41"/>
                    </a:lnTo>
                    <a:close/>
                  </a:path>
                </a:pathLst>
              </a:custGeom>
              <a:solidFill>
                <a:srgbClr val="994A52"/>
              </a:solidFill>
              <a:ln w="9525">
                <a:noFill/>
                <a:round/>
                <a:headEnd/>
                <a:tailEnd/>
              </a:ln>
            </p:spPr>
            <p:txBody>
              <a:bodyPr/>
              <a:lstStyle/>
              <a:p>
                <a:endParaRPr lang="tr-TR"/>
              </a:p>
            </p:txBody>
          </p:sp>
          <p:sp>
            <p:nvSpPr>
              <p:cNvPr id="60462" name="Freeform 213"/>
              <p:cNvSpPr>
                <a:spLocks/>
              </p:cNvSpPr>
              <p:nvPr/>
            </p:nvSpPr>
            <p:spPr bwMode="auto">
              <a:xfrm rot="-2509385">
                <a:off x="2736" y="1480"/>
                <a:ext cx="39" cy="69"/>
              </a:xfrm>
              <a:custGeom>
                <a:avLst/>
                <a:gdLst>
                  <a:gd name="T0" fmla="*/ 0 w 460"/>
                  <a:gd name="T1" fmla="*/ 0 h 800"/>
                  <a:gd name="T2" fmla="*/ 0 w 460"/>
                  <a:gd name="T3" fmla="*/ 0 h 800"/>
                  <a:gd name="T4" fmla="*/ 0 w 460"/>
                  <a:gd name="T5" fmla="*/ 0 h 800"/>
                  <a:gd name="T6" fmla="*/ 0 w 460"/>
                  <a:gd name="T7" fmla="*/ 0 h 800"/>
                  <a:gd name="T8" fmla="*/ 0 w 460"/>
                  <a:gd name="T9" fmla="*/ 0 h 800"/>
                  <a:gd name="T10" fmla="*/ 0 w 460"/>
                  <a:gd name="T11" fmla="*/ 0 h 800"/>
                  <a:gd name="T12" fmla="*/ 0 w 460"/>
                  <a:gd name="T13" fmla="*/ 0 h 800"/>
                  <a:gd name="T14" fmla="*/ 0 w 460"/>
                  <a:gd name="T15" fmla="*/ 0 h 800"/>
                  <a:gd name="T16" fmla="*/ 0 w 460"/>
                  <a:gd name="T17" fmla="*/ 0 h 800"/>
                  <a:gd name="T18" fmla="*/ 0 w 460"/>
                  <a:gd name="T19" fmla="*/ 0 h 800"/>
                  <a:gd name="T20" fmla="*/ 0 w 460"/>
                  <a:gd name="T21" fmla="*/ 0 h 800"/>
                  <a:gd name="T22" fmla="*/ 0 w 460"/>
                  <a:gd name="T23" fmla="*/ 0 h 800"/>
                  <a:gd name="T24" fmla="*/ 0 w 460"/>
                  <a:gd name="T25" fmla="*/ 0 h 800"/>
                  <a:gd name="T26" fmla="*/ 0 w 460"/>
                  <a:gd name="T27" fmla="*/ 0 h 800"/>
                  <a:gd name="T28" fmla="*/ 0 w 460"/>
                  <a:gd name="T29" fmla="*/ 0 h 800"/>
                  <a:gd name="T30" fmla="*/ 0 w 460"/>
                  <a:gd name="T31" fmla="*/ 0 h 800"/>
                  <a:gd name="T32" fmla="*/ 0 w 460"/>
                  <a:gd name="T33" fmla="*/ 0 h 800"/>
                  <a:gd name="T34" fmla="*/ 0 w 460"/>
                  <a:gd name="T35" fmla="*/ 0 h 800"/>
                  <a:gd name="T36" fmla="*/ 0 w 460"/>
                  <a:gd name="T37" fmla="*/ 0 h 800"/>
                  <a:gd name="T38" fmla="*/ 0 w 460"/>
                  <a:gd name="T39" fmla="*/ 0 h 800"/>
                  <a:gd name="T40" fmla="*/ 0 w 460"/>
                  <a:gd name="T41" fmla="*/ 0 h 800"/>
                  <a:gd name="T42" fmla="*/ 0 w 460"/>
                  <a:gd name="T43" fmla="*/ 0 h 800"/>
                  <a:gd name="T44" fmla="*/ 0 w 460"/>
                  <a:gd name="T45" fmla="*/ 0 h 800"/>
                  <a:gd name="T46" fmla="*/ 0 w 460"/>
                  <a:gd name="T47" fmla="*/ 0 h 800"/>
                  <a:gd name="T48" fmla="*/ 0 w 460"/>
                  <a:gd name="T49" fmla="*/ 0 h 800"/>
                  <a:gd name="T50" fmla="*/ 0 w 460"/>
                  <a:gd name="T51" fmla="*/ 0 h 800"/>
                  <a:gd name="T52" fmla="*/ 0 w 460"/>
                  <a:gd name="T53" fmla="*/ 0 h 800"/>
                  <a:gd name="T54" fmla="*/ 0 w 460"/>
                  <a:gd name="T55" fmla="*/ 0 h 800"/>
                  <a:gd name="T56" fmla="*/ 0 w 460"/>
                  <a:gd name="T57" fmla="*/ 0 h 800"/>
                  <a:gd name="T58" fmla="*/ 0 w 460"/>
                  <a:gd name="T59" fmla="*/ 0 h 800"/>
                  <a:gd name="T60" fmla="*/ 0 w 460"/>
                  <a:gd name="T61" fmla="*/ 0 h 800"/>
                  <a:gd name="T62" fmla="*/ 0 w 460"/>
                  <a:gd name="T63" fmla="*/ 0 h 8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0"/>
                  <a:gd name="T97" fmla="*/ 0 h 800"/>
                  <a:gd name="T98" fmla="*/ 460 w 460"/>
                  <a:gd name="T99" fmla="*/ 800 h 8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0" h="800">
                    <a:moveTo>
                      <a:pt x="277" y="57"/>
                    </a:moveTo>
                    <a:lnTo>
                      <a:pt x="366" y="94"/>
                    </a:lnTo>
                    <a:lnTo>
                      <a:pt x="421" y="120"/>
                    </a:lnTo>
                    <a:lnTo>
                      <a:pt x="451" y="138"/>
                    </a:lnTo>
                    <a:lnTo>
                      <a:pt x="460" y="155"/>
                    </a:lnTo>
                    <a:lnTo>
                      <a:pt x="454" y="172"/>
                    </a:lnTo>
                    <a:lnTo>
                      <a:pt x="443" y="195"/>
                    </a:lnTo>
                    <a:lnTo>
                      <a:pt x="431" y="227"/>
                    </a:lnTo>
                    <a:lnTo>
                      <a:pt x="427" y="276"/>
                    </a:lnTo>
                    <a:lnTo>
                      <a:pt x="426" y="321"/>
                    </a:lnTo>
                    <a:lnTo>
                      <a:pt x="425" y="352"/>
                    </a:lnTo>
                    <a:lnTo>
                      <a:pt x="421" y="371"/>
                    </a:lnTo>
                    <a:lnTo>
                      <a:pt x="416" y="384"/>
                    </a:lnTo>
                    <a:lnTo>
                      <a:pt x="404" y="391"/>
                    </a:lnTo>
                    <a:lnTo>
                      <a:pt x="389" y="401"/>
                    </a:lnTo>
                    <a:lnTo>
                      <a:pt x="368" y="412"/>
                    </a:lnTo>
                    <a:lnTo>
                      <a:pt x="341" y="434"/>
                    </a:lnTo>
                    <a:lnTo>
                      <a:pt x="316" y="457"/>
                    </a:lnTo>
                    <a:lnTo>
                      <a:pt x="305" y="475"/>
                    </a:lnTo>
                    <a:lnTo>
                      <a:pt x="304" y="491"/>
                    </a:lnTo>
                    <a:lnTo>
                      <a:pt x="309" y="505"/>
                    </a:lnTo>
                    <a:lnTo>
                      <a:pt x="311" y="515"/>
                    </a:lnTo>
                    <a:lnTo>
                      <a:pt x="310" y="527"/>
                    </a:lnTo>
                    <a:lnTo>
                      <a:pt x="300" y="539"/>
                    </a:lnTo>
                    <a:lnTo>
                      <a:pt x="277" y="553"/>
                    </a:lnTo>
                    <a:lnTo>
                      <a:pt x="243" y="574"/>
                    </a:lnTo>
                    <a:lnTo>
                      <a:pt x="208" y="608"/>
                    </a:lnTo>
                    <a:lnTo>
                      <a:pt x="174" y="648"/>
                    </a:lnTo>
                    <a:lnTo>
                      <a:pt x="143" y="691"/>
                    </a:lnTo>
                    <a:lnTo>
                      <a:pt x="114" y="732"/>
                    </a:lnTo>
                    <a:lnTo>
                      <a:pt x="93" y="767"/>
                    </a:lnTo>
                    <a:lnTo>
                      <a:pt x="78" y="791"/>
                    </a:lnTo>
                    <a:lnTo>
                      <a:pt x="74" y="800"/>
                    </a:lnTo>
                    <a:lnTo>
                      <a:pt x="19" y="781"/>
                    </a:lnTo>
                    <a:lnTo>
                      <a:pt x="0" y="756"/>
                    </a:lnTo>
                    <a:lnTo>
                      <a:pt x="8" y="725"/>
                    </a:lnTo>
                    <a:lnTo>
                      <a:pt x="36" y="691"/>
                    </a:lnTo>
                    <a:lnTo>
                      <a:pt x="75" y="651"/>
                    </a:lnTo>
                    <a:lnTo>
                      <a:pt x="117" y="610"/>
                    </a:lnTo>
                    <a:lnTo>
                      <a:pt x="154" y="566"/>
                    </a:lnTo>
                    <a:lnTo>
                      <a:pt x="180" y="523"/>
                    </a:lnTo>
                    <a:lnTo>
                      <a:pt x="196" y="474"/>
                    </a:lnTo>
                    <a:lnTo>
                      <a:pt x="212" y="424"/>
                    </a:lnTo>
                    <a:lnTo>
                      <a:pt x="225" y="370"/>
                    </a:lnTo>
                    <a:lnTo>
                      <a:pt x="234" y="316"/>
                    </a:lnTo>
                    <a:lnTo>
                      <a:pt x="235" y="261"/>
                    </a:lnTo>
                    <a:lnTo>
                      <a:pt x="230" y="209"/>
                    </a:lnTo>
                    <a:lnTo>
                      <a:pt x="216" y="160"/>
                    </a:lnTo>
                    <a:lnTo>
                      <a:pt x="191" y="117"/>
                    </a:lnTo>
                    <a:lnTo>
                      <a:pt x="162" y="81"/>
                    </a:lnTo>
                    <a:lnTo>
                      <a:pt x="143" y="57"/>
                    </a:lnTo>
                    <a:lnTo>
                      <a:pt x="132" y="41"/>
                    </a:lnTo>
                    <a:lnTo>
                      <a:pt x="127" y="32"/>
                    </a:lnTo>
                    <a:lnTo>
                      <a:pt x="126" y="25"/>
                    </a:lnTo>
                    <a:lnTo>
                      <a:pt x="133" y="21"/>
                    </a:lnTo>
                    <a:lnTo>
                      <a:pt x="143" y="16"/>
                    </a:lnTo>
                    <a:lnTo>
                      <a:pt x="159" y="8"/>
                    </a:lnTo>
                    <a:lnTo>
                      <a:pt x="175" y="0"/>
                    </a:lnTo>
                    <a:lnTo>
                      <a:pt x="195" y="2"/>
                    </a:lnTo>
                    <a:lnTo>
                      <a:pt x="214" y="10"/>
                    </a:lnTo>
                    <a:lnTo>
                      <a:pt x="234" y="21"/>
                    </a:lnTo>
                    <a:lnTo>
                      <a:pt x="250" y="33"/>
                    </a:lnTo>
                    <a:lnTo>
                      <a:pt x="263" y="44"/>
                    </a:lnTo>
                    <a:lnTo>
                      <a:pt x="272" y="53"/>
                    </a:lnTo>
                    <a:lnTo>
                      <a:pt x="277" y="57"/>
                    </a:lnTo>
                    <a:close/>
                  </a:path>
                </a:pathLst>
              </a:custGeom>
              <a:solidFill>
                <a:srgbClr val="85363D"/>
              </a:solidFill>
              <a:ln w="9525">
                <a:noFill/>
                <a:round/>
                <a:headEnd/>
                <a:tailEnd/>
              </a:ln>
            </p:spPr>
            <p:txBody>
              <a:bodyPr/>
              <a:lstStyle/>
              <a:p>
                <a:endParaRPr lang="tr-TR"/>
              </a:p>
            </p:txBody>
          </p:sp>
        </p:grpSp>
        <p:pic>
          <p:nvPicPr>
            <p:cNvPr id="60436" name="Picture 214" descr="EN00910_[1]"/>
            <p:cNvPicPr>
              <a:picLocks noChangeAspect="1" noChangeArrowheads="1"/>
            </p:cNvPicPr>
            <p:nvPr/>
          </p:nvPicPr>
          <p:blipFill>
            <a:blip r:embed="rId3"/>
            <a:srcRect/>
            <a:stretch>
              <a:fillRect/>
            </a:stretch>
          </p:blipFill>
          <p:spPr bwMode="auto">
            <a:xfrm rot="-938084">
              <a:off x="2132" y="1450"/>
              <a:ext cx="240" cy="166"/>
            </a:xfrm>
            <a:prstGeom prst="rect">
              <a:avLst/>
            </a:prstGeom>
            <a:noFill/>
            <a:ln w="9525">
              <a:noFill/>
              <a:miter lim="800000"/>
              <a:headEnd/>
              <a:tailEnd/>
            </a:ln>
          </p:spPr>
        </p:pic>
      </p:grpSp>
      <p:sp>
        <p:nvSpPr>
          <p:cNvPr id="55511" name="Text Box 215"/>
          <p:cNvSpPr txBox="1">
            <a:spLocks noChangeArrowheads="1"/>
          </p:cNvSpPr>
          <p:nvPr/>
        </p:nvSpPr>
        <p:spPr bwMode="auto">
          <a:xfrm>
            <a:off x="3994150" y="2828925"/>
            <a:ext cx="325438" cy="366713"/>
          </a:xfrm>
          <a:prstGeom prst="rect">
            <a:avLst/>
          </a:prstGeom>
          <a:noFill/>
          <a:ln w="9525">
            <a:noFill/>
            <a:miter lim="800000"/>
            <a:headEnd/>
            <a:tailEnd/>
          </a:ln>
        </p:spPr>
        <p:txBody>
          <a:bodyPr>
            <a:spAutoFit/>
          </a:bodyPr>
          <a:lstStyle/>
          <a:p>
            <a:pPr algn="r" rtl="1">
              <a:spcBef>
                <a:spcPct val="50000"/>
              </a:spcBef>
            </a:pPr>
            <a:r>
              <a:rPr lang="en-US">
                <a:solidFill>
                  <a:srgbClr val="FF0000"/>
                </a:solidFill>
                <a:latin typeface="Arial" pitchFamily="34" charset="0"/>
              </a:rPr>
              <a:t>O</a:t>
            </a:r>
          </a:p>
        </p:txBody>
      </p:sp>
      <p:sp>
        <p:nvSpPr>
          <p:cNvPr id="60431" name="Text Box 216"/>
          <p:cNvSpPr txBox="1">
            <a:spLocks noChangeArrowheads="1"/>
          </p:cNvSpPr>
          <p:nvPr/>
        </p:nvSpPr>
        <p:spPr bwMode="auto">
          <a:xfrm>
            <a:off x="5624513" y="2828925"/>
            <a:ext cx="325437" cy="366713"/>
          </a:xfrm>
          <a:prstGeom prst="rect">
            <a:avLst/>
          </a:prstGeom>
          <a:noFill/>
          <a:ln w="9525">
            <a:noFill/>
            <a:miter lim="800000"/>
            <a:headEnd/>
            <a:tailEnd/>
          </a:ln>
        </p:spPr>
        <p:txBody>
          <a:bodyPr>
            <a:spAutoFit/>
          </a:bodyPr>
          <a:lstStyle/>
          <a:p>
            <a:pPr algn="r" rtl="1">
              <a:spcBef>
                <a:spcPct val="50000"/>
              </a:spcBef>
            </a:pPr>
            <a:r>
              <a:rPr lang="en-US">
                <a:solidFill>
                  <a:srgbClr val="FF0000"/>
                </a:solidFill>
                <a:latin typeface="Arial" pitchFamily="34" charset="0"/>
              </a:rPr>
              <a:t>T</a:t>
            </a:r>
          </a:p>
        </p:txBody>
      </p:sp>
      <p:sp>
        <p:nvSpPr>
          <p:cNvPr id="55513" name="Line 217"/>
          <p:cNvSpPr>
            <a:spLocks noChangeShapeType="1"/>
          </p:cNvSpPr>
          <p:nvPr/>
        </p:nvSpPr>
        <p:spPr bwMode="auto">
          <a:xfrm flipH="1">
            <a:off x="1293813" y="3354388"/>
            <a:ext cx="1295400" cy="2008187"/>
          </a:xfrm>
          <a:prstGeom prst="line">
            <a:avLst/>
          </a:prstGeom>
          <a:noFill/>
          <a:ln w="28575">
            <a:solidFill>
              <a:schemeClr val="accent2"/>
            </a:solidFill>
            <a:prstDash val="dashDot"/>
            <a:round/>
            <a:headEnd/>
            <a:tailEnd type="triangle" w="med" len="med"/>
          </a:ln>
        </p:spPr>
        <p:txBody>
          <a:bodyPr/>
          <a:lstStyle/>
          <a:p>
            <a:endParaRPr lang="tr-TR"/>
          </a:p>
        </p:txBody>
      </p:sp>
      <p:sp>
        <p:nvSpPr>
          <p:cNvPr id="60433" name="Text Box 233"/>
          <p:cNvSpPr txBox="1">
            <a:spLocks noChangeArrowheads="1"/>
          </p:cNvSpPr>
          <p:nvPr/>
        </p:nvSpPr>
        <p:spPr bwMode="auto">
          <a:xfrm>
            <a:off x="5373688" y="3416300"/>
            <a:ext cx="2066925" cy="336550"/>
          </a:xfrm>
          <a:prstGeom prst="rect">
            <a:avLst/>
          </a:prstGeom>
          <a:noFill/>
          <a:ln w="9525">
            <a:noFill/>
            <a:miter lim="800000"/>
            <a:headEnd/>
            <a:tailEnd/>
          </a:ln>
        </p:spPr>
        <p:txBody>
          <a:bodyPr>
            <a:spAutoFit/>
          </a:bodyPr>
          <a:lstStyle/>
          <a:p>
            <a:pPr algn="ctr" rtl="1">
              <a:spcBef>
                <a:spcPct val="50000"/>
              </a:spcBef>
            </a:pPr>
            <a:r>
              <a:rPr lang="en-US" sz="1600" b="1">
                <a:latin typeface="Arial" pitchFamily="34" charset="0"/>
              </a:rPr>
              <a:t>Phonological form</a:t>
            </a:r>
          </a:p>
        </p:txBody>
      </p:sp>
      <p:sp>
        <p:nvSpPr>
          <p:cNvPr id="60434" name="WordArt 234"/>
          <p:cNvSpPr>
            <a:spLocks noChangeArrowheads="1" noChangeShapeType="1" noTextEdit="1"/>
          </p:cNvSpPr>
          <p:nvPr/>
        </p:nvSpPr>
        <p:spPr bwMode="auto">
          <a:xfrm>
            <a:off x="5491163" y="436563"/>
            <a:ext cx="2911475" cy="371475"/>
          </a:xfrm>
          <a:prstGeom prst="rect">
            <a:avLst/>
          </a:prstGeom>
        </p:spPr>
        <p:txBody>
          <a:bodyPr wrap="none" fromWordArt="1">
            <a:prstTxWarp prst="textPlain">
              <a:avLst>
                <a:gd name="adj" fmla="val 50000"/>
              </a:avLst>
            </a:prstTxWarp>
          </a:bodyPr>
          <a:lstStyle/>
          <a:p>
            <a:pPr algn="ctr"/>
            <a:r>
              <a:rPr lang="tr-TR" sz="20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Ses bilgisel yol </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repeatCount="3000" fill="hold" grpId="0" nodeType="withEffect">
                                  <p:stCondLst>
                                    <p:cond delay="0"/>
                                  </p:stCondLst>
                                  <p:childTnLst>
                                    <p:set>
                                      <p:cBhvr>
                                        <p:cTn id="6" dur="1" fill="hold">
                                          <p:stCondLst>
                                            <p:cond delay="0"/>
                                          </p:stCondLst>
                                        </p:cTn>
                                        <p:tgtEl>
                                          <p:spTgt spid="55513"/>
                                        </p:tgtEl>
                                        <p:attrNameLst>
                                          <p:attrName>style.visibility</p:attrName>
                                        </p:attrNameLst>
                                      </p:cBhvr>
                                      <p:to>
                                        <p:strVal val="visible"/>
                                      </p:to>
                                    </p:set>
                                    <p:animEffect transition="in" filter="strips(downLeft)">
                                      <p:cBhvr>
                                        <p:cTn id="7" dur="500"/>
                                        <p:tgtEl>
                                          <p:spTgt spid="55513"/>
                                        </p:tgtEl>
                                      </p:cBhvr>
                                    </p:animEffect>
                                  </p:childTnLst>
                                </p:cTn>
                              </p:par>
                            </p:childTnLst>
                          </p:cTn>
                        </p:par>
                        <p:par>
                          <p:cTn id="8" fill="hold" nodeType="afterGroup">
                            <p:stCondLst>
                              <p:cond delay="1500"/>
                            </p:stCondLst>
                            <p:childTnLst>
                              <p:par>
                                <p:cTn id="9" presetID="18" presetClass="entr" presetSubtype="12" fill="hold" grpId="1" nodeType="afterEffect">
                                  <p:stCondLst>
                                    <p:cond delay="0"/>
                                  </p:stCondLst>
                                  <p:childTnLst>
                                    <p:set>
                                      <p:cBhvr>
                                        <p:cTn id="10" dur="1" fill="hold">
                                          <p:stCondLst>
                                            <p:cond delay="0"/>
                                          </p:stCondLst>
                                        </p:cTn>
                                        <p:tgtEl>
                                          <p:spTgt spid="55430"/>
                                        </p:tgtEl>
                                        <p:attrNameLst>
                                          <p:attrName>style.visibility</p:attrName>
                                        </p:attrNameLst>
                                      </p:cBhvr>
                                      <p:to>
                                        <p:strVal val="visible"/>
                                      </p:to>
                                    </p:set>
                                    <p:animEffect transition="in" filter="strips(downLeft)">
                                      <p:cBhvr>
                                        <p:cTn id="11" dur="500"/>
                                        <p:tgtEl>
                                          <p:spTgt spid="55430"/>
                                        </p:tgtEl>
                                      </p:cBhvr>
                                    </p:animEffect>
                                  </p:childTnLst>
                                </p:cTn>
                              </p:par>
                              <p:par>
                                <p:cTn id="12" presetID="10" presetClass="exit" presetSubtype="0" fill="hold" grpId="1" nodeType="withEffect">
                                  <p:stCondLst>
                                    <p:cond delay="0"/>
                                  </p:stCondLst>
                                  <p:childTnLst>
                                    <p:animEffect transition="out" filter="fade">
                                      <p:cBhvr>
                                        <p:cTn id="13" dur="500"/>
                                        <p:tgtEl>
                                          <p:spTgt spid="55513"/>
                                        </p:tgtEl>
                                      </p:cBhvr>
                                    </p:animEffect>
                                    <p:set>
                                      <p:cBhvr>
                                        <p:cTn id="14" dur="1" fill="hold">
                                          <p:stCondLst>
                                            <p:cond delay="499"/>
                                          </p:stCondLst>
                                        </p:cTn>
                                        <p:tgtEl>
                                          <p:spTgt spid="55513"/>
                                        </p:tgtEl>
                                        <p:attrNameLst>
                                          <p:attrName>style.visibility</p:attrName>
                                        </p:attrNameLst>
                                      </p:cBhvr>
                                      <p:to>
                                        <p:strVal val="hidden"/>
                                      </p:to>
                                    </p:set>
                                  </p:childTnLst>
                                </p:cTn>
                              </p:par>
                            </p:childTnLst>
                          </p:cTn>
                        </p:par>
                        <p:par>
                          <p:cTn id="15" fill="hold" nodeType="afterGroup">
                            <p:stCondLst>
                              <p:cond delay="2000"/>
                            </p:stCondLst>
                            <p:childTnLst>
                              <p:par>
                                <p:cTn id="16" presetID="56" presetClass="path" presetSubtype="0" accel="50000" decel="50000" fill="hold" grpId="0" nodeType="afterEffect">
                                  <p:stCondLst>
                                    <p:cond delay="0"/>
                                  </p:stCondLst>
                                  <p:childTnLst>
                                    <p:animMotion origin="layout" path="M 0.00694 -0.00185 L 0.15347 -0.30509 " pathEditMode="relative" rAng="0" ptsTypes="AA">
                                      <p:cBhvr>
                                        <p:cTn id="17" dur="2000" fill="hold"/>
                                        <p:tgtEl>
                                          <p:spTgt spid="55430"/>
                                        </p:tgtEl>
                                        <p:attrNameLst>
                                          <p:attrName>ppt_x</p:attrName>
                                          <p:attrName>ppt_y</p:attrName>
                                        </p:attrNameLst>
                                      </p:cBhvr>
                                      <p:rCtr x="73" y="-152"/>
                                    </p:animMotion>
                                  </p:childTnLst>
                                  <p:subTnLst>
                                    <p:set>
                                      <p:cBhvr override="childStyle">
                                        <p:cTn dur="1" fill="hold" display="0" masterRel="sameClick" afterEffect="1">
                                          <p:stCondLst>
                                            <p:cond evt="end" delay="0">
                                              <p:tn val="16"/>
                                            </p:cond>
                                          </p:stCondLst>
                                        </p:cTn>
                                        <p:tgtEl>
                                          <p:spTgt spid="55430"/>
                                        </p:tgtEl>
                                        <p:attrNameLst>
                                          <p:attrName>style.visibility</p:attrName>
                                        </p:attrNameLst>
                                      </p:cBhvr>
                                      <p:to>
                                        <p:strVal val="hidden"/>
                                      </p:to>
                                    </p:set>
                                  </p:subTnLst>
                                </p:cTn>
                              </p:par>
                            </p:childTnLst>
                          </p:cTn>
                        </p:par>
                        <p:par>
                          <p:cTn id="18" fill="hold" nodeType="afterGroup">
                            <p:stCondLst>
                              <p:cond delay="4000"/>
                            </p:stCondLst>
                            <p:childTnLst>
                              <p:par>
                                <p:cTn id="19" presetID="10" presetClass="entr" presetSubtype="0" fill="hold" grpId="1" nodeType="afterEffect">
                                  <p:stCondLst>
                                    <p:cond delay="0"/>
                                  </p:stCondLst>
                                  <p:childTnLst>
                                    <p:set>
                                      <p:cBhvr>
                                        <p:cTn id="20" dur="1" fill="hold">
                                          <p:stCondLst>
                                            <p:cond delay="0"/>
                                          </p:stCondLst>
                                        </p:cTn>
                                        <p:tgtEl>
                                          <p:spTgt spid="55441"/>
                                        </p:tgtEl>
                                        <p:attrNameLst>
                                          <p:attrName>style.visibility</p:attrName>
                                        </p:attrNameLst>
                                      </p:cBhvr>
                                      <p:to>
                                        <p:strVal val="visible"/>
                                      </p:to>
                                    </p:set>
                                    <p:animEffect transition="in" filter="fade">
                                      <p:cBhvr>
                                        <p:cTn id="21" dur="500"/>
                                        <p:tgtEl>
                                          <p:spTgt spid="55441"/>
                                        </p:tgtEl>
                                      </p:cBhvr>
                                    </p:animEffect>
                                  </p:childTnLst>
                                </p:cTn>
                              </p:par>
                            </p:childTnLst>
                          </p:cTn>
                        </p:par>
                        <p:par>
                          <p:cTn id="22" fill="hold" nodeType="afterGroup">
                            <p:stCondLst>
                              <p:cond delay="4500"/>
                            </p:stCondLst>
                            <p:childTnLst>
                              <p:par>
                                <p:cTn id="23" presetID="0" presetClass="path" presetSubtype="0" accel="50000" decel="50000" fill="hold" grpId="0" nodeType="afterEffect">
                                  <p:stCondLst>
                                    <p:cond delay="0"/>
                                  </p:stCondLst>
                                  <p:childTnLst>
                                    <p:animMotion origin="layout" path="M -8.67362E-19 -4.44444E-6 C 0.00191 -0.0074 0.00365 -0.01481 0.00556 -0.02222 C 0.00643 -0.02592 0.00834 -0.03333 0.00834 -0.03333 C 0.00782 -0.03703 0.00816 -0.04097 0.00695 -0.04444 C 0.00625 -0.04652 0.004 -0.04652 0.00278 -0.04814 C -0.00642 -0.06041 0.00695 -0.04745 -0.00416 -0.0574 C -0.00503 -0.05926 -0.00555 -0.06157 -0.00694 -0.06296 C -0.00816 -0.06412 -0.01006 -0.06342 -0.01111 -0.06481 C -0.01215 -0.0662 -0.01163 -0.06875 -0.0125 -0.07037 C -0.01354 -0.07222 -0.01527 -0.07291 -0.01666 -0.07407 C -0.01753 -0.07222 -0.01875 -0.0706 -0.01944 -0.06851 C -0.02066 -0.06504 -0.02222 -0.0574 -0.02222 -0.0574 C -0.02343 -0.03889 -0.02187 -0.02476 -0.03611 -0.01851 C -0.04513 -0.01944 -0.05312 -0.01875 -0.06111 -0.02407 " pathEditMode="relative" ptsTypes="fffffffffffffA">
                                      <p:cBhvr>
                                        <p:cTn id="24" dur="2000" fill="hold"/>
                                        <p:tgtEl>
                                          <p:spTgt spid="55441"/>
                                        </p:tgtEl>
                                        <p:attrNameLst>
                                          <p:attrName>ppt_x</p:attrName>
                                          <p:attrName>ppt_y</p:attrName>
                                        </p:attrNameLst>
                                      </p:cBhvr>
                                    </p:animMotion>
                                  </p:childTnLst>
                                  <p:subTnLst>
                                    <p:set>
                                      <p:cBhvr override="childStyle">
                                        <p:cTn dur="1" fill="hold" display="0" masterRel="sameClick" afterEffect="1">
                                          <p:stCondLst>
                                            <p:cond evt="end" delay="0">
                                              <p:tn val="23"/>
                                            </p:cond>
                                          </p:stCondLst>
                                        </p:cTn>
                                        <p:tgtEl>
                                          <p:spTgt spid="55441"/>
                                        </p:tgtEl>
                                        <p:attrNameLst>
                                          <p:attrName>style.visibility</p:attrName>
                                        </p:attrNameLst>
                                      </p:cBhvr>
                                      <p:to>
                                        <p:strVal val="hidden"/>
                                      </p:to>
                                    </p:set>
                                  </p:subTnLst>
                                </p:cTn>
                              </p:par>
                            </p:childTnLst>
                          </p:cTn>
                        </p:par>
                        <p:par>
                          <p:cTn id="25" fill="hold" nodeType="afterGroup">
                            <p:stCondLst>
                              <p:cond delay="6500"/>
                            </p:stCondLst>
                            <p:childTnLst>
                              <p:par>
                                <p:cTn id="26" presetID="1" presetClass="entr" presetSubtype="0" fill="hold" grpId="1" nodeType="afterEffect">
                                  <p:stCondLst>
                                    <p:cond delay="1000"/>
                                  </p:stCondLst>
                                  <p:childTnLst>
                                    <p:set>
                                      <p:cBhvr>
                                        <p:cTn id="27" dur="1" fill="hold">
                                          <p:stCondLst>
                                            <p:cond delay="0"/>
                                          </p:stCondLst>
                                        </p:cTn>
                                        <p:tgtEl>
                                          <p:spTgt spid="55442"/>
                                        </p:tgtEl>
                                        <p:attrNameLst>
                                          <p:attrName>style.visibility</p:attrName>
                                        </p:attrNameLst>
                                      </p:cBhvr>
                                      <p:to>
                                        <p:strVal val="visible"/>
                                      </p:to>
                                    </p:set>
                                  </p:childTnLst>
                                </p:cTn>
                              </p:par>
                            </p:childTnLst>
                          </p:cTn>
                        </p:par>
                        <p:par>
                          <p:cTn id="28" fill="hold" nodeType="afterGroup">
                            <p:stCondLst>
                              <p:cond delay="7500"/>
                            </p:stCondLst>
                            <p:childTnLst>
                              <p:par>
                                <p:cTn id="29" presetID="35" presetClass="emph" presetSubtype="0" repeatCount="indefinite" fill="hold" grpId="0" nodeType="afterEffect">
                                  <p:stCondLst>
                                    <p:cond delay="0"/>
                                  </p:stCondLst>
                                  <p:endCondLst>
                                    <p:cond evt="onNext" delay="0">
                                      <p:tgtEl>
                                        <p:sldTgt/>
                                      </p:tgtEl>
                                    </p:cond>
                                  </p:endCondLst>
                                  <p:childTnLst>
                                    <p:anim calcmode="discrete" valueType="str">
                                      <p:cBhvr>
                                        <p:cTn id="30" dur="1000" fill="hold"/>
                                        <p:tgtEl>
                                          <p:spTgt spid="55442"/>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55442"/>
                                        </p:tgtEl>
                                        <p:attrNameLst>
                                          <p:attrName>style.visibility</p:attrName>
                                        </p:attrNameLst>
                                      </p:cBhvr>
                                      <p:to>
                                        <p:strVal val="hidden"/>
                                      </p:to>
                                    </p:set>
                                  </p:subTnLst>
                                </p:cTn>
                              </p:par>
                            </p:childTnLst>
                          </p:cTn>
                        </p:par>
                        <p:par>
                          <p:cTn id="31" fill="hold" nodeType="afterGroup">
                            <p:stCondLst>
                              <p:cond delay="8500"/>
                            </p:stCondLst>
                            <p:childTnLst>
                              <p:par>
                                <p:cTn id="32" presetID="8" presetClass="emph" presetSubtype="0" accel="50000" fill="hold" nodeType="afterEffect">
                                  <p:stCondLst>
                                    <p:cond delay="0"/>
                                  </p:stCondLst>
                                  <p:childTnLst>
                                    <p:animRot by="21600000">
                                      <p:cBhvr>
                                        <p:cTn id="33" dur="2000" fill="hold"/>
                                        <p:tgtEl>
                                          <p:spTgt spid="3"/>
                                        </p:tgtEl>
                                        <p:attrNameLst>
                                          <p:attrName>r</p:attrName>
                                        </p:attrNameLst>
                                      </p:cBhvr>
                                    </p:animRot>
                                  </p:childTnLst>
                                </p:cTn>
                              </p:par>
                              <p:par>
                                <p:cTn id="34" presetID="8" presetClass="emph" presetSubtype="0" accel="50000" decel="50000" fill="hold" nodeType="withEffect">
                                  <p:stCondLst>
                                    <p:cond delay="0"/>
                                  </p:stCondLst>
                                  <p:childTnLst>
                                    <p:animRot by="-43200000">
                                      <p:cBhvr>
                                        <p:cTn id="35" dur="2000" fill="hold"/>
                                        <p:tgtEl>
                                          <p:spTgt spid="7"/>
                                        </p:tgtEl>
                                        <p:attrNameLst>
                                          <p:attrName>r</p:attrName>
                                        </p:attrNameLst>
                                      </p:cBhvr>
                                    </p:animRo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0"/>
                                        <p:tgtEl>
                                          <p:spTgt spid="13"/>
                                        </p:tgtEl>
                                      </p:cBhvr>
                                    </p:animEffect>
                                  </p:childTnLst>
                                </p:cTn>
                              </p:par>
                              <p:par>
                                <p:cTn id="39" presetID="8" presetClass="emph" presetSubtype="0" accel="50000" fill="hold" nodeType="withEffect">
                                  <p:stCondLst>
                                    <p:cond delay="0"/>
                                  </p:stCondLst>
                                  <p:childTnLst>
                                    <p:animRot by="21600000">
                                      <p:cBhvr>
                                        <p:cTn id="40" dur="2000" fill="hold"/>
                                        <p:tgtEl>
                                          <p:spTgt spid="13"/>
                                        </p:tgtEl>
                                        <p:attrNameLst>
                                          <p:attrName>r</p:attrName>
                                        </p:attrNameLst>
                                      </p:cBhvr>
                                    </p:animRo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0"/>
                                        <p:tgtEl>
                                          <p:spTgt spid="17"/>
                                        </p:tgtEl>
                                      </p:cBhvr>
                                    </p:animEffect>
                                  </p:childTnLst>
                                </p:cTn>
                              </p:par>
                              <p:par>
                                <p:cTn id="44" presetID="8" presetClass="emph" presetSubtype="0" accel="50000" decel="50000" fill="hold" nodeType="withEffect">
                                  <p:stCondLst>
                                    <p:cond delay="0"/>
                                  </p:stCondLst>
                                  <p:childTnLst>
                                    <p:animRot by="-43200000">
                                      <p:cBhvr>
                                        <p:cTn id="45" dur="2000" fill="hold"/>
                                        <p:tgtEl>
                                          <p:spTgt spid="17"/>
                                        </p:tgtEl>
                                        <p:attrNameLst>
                                          <p:attrName>r</p:attrName>
                                        </p:attrNameLst>
                                      </p:cBhvr>
                                    </p:animRot>
                                  </p:childTnLst>
                                </p:cTn>
                              </p:par>
                            </p:childTnLst>
                          </p:cTn>
                        </p:par>
                        <p:par>
                          <p:cTn id="46" fill="hold" nodeType="afterGroup">
                            <p:stCondLst>
                              <p:cond delay="10500"/>
                            </p:stCondLst>
                            <p:childTnLst>
                              <p:par>
                                <p:cTn id="47" presetID="53" presetClass="entr" presetSubtype="0" fill="hold" grpId="1" nodeType="afterEffect">
                                  <p:stCondLst>
                                    <p:cond delay="0"/>
                                  </p:stCondLst>
                                  <p:childTnLst>
                                    <p:set>
                                      <p:cBhvr>
                                        <p:cTn id="48" dur="1" fill="hold">
                                          <p:stCondLst>
                                            <p:cond delay="0"/>
                                          </p:stCondLst>
                                        </p:cTn>
                                        <p:tgtEl>
                                          <p:spTgt spid="55511"/>
                                        </p:tgtEl>
                                        <p:attrNameLst>
                                          <p:attrName>style.visibility</p:attrName>
                                        </p:attrNameLst>
                                      </p:cBhvr>
                                      <p:to>
                                        <p:strVal val="visible"/>
                                      </p:to>
                                    </p:set>
                                    <p:anim calcmode="lin" valueType="num">
                                      <p:cBhvr>
                                        <p:cTn id="49" dur="500" fill="hold"/>
                                        <p:tgtEl>
                                          <p:spTgt spid="55511"/>
                                        </p:tgtEl>
                                        <p:attrNameLst>
                                          <p:attrName>ppt_w</p:attrName>
                                        </p:attrNameLst>
                                      </p:cBhvr>
                                      <p:tavLst>
                                        <p:tav tm="0">
                                          <p:val>
                                            <p:fltVal val="0"/>
                                          </p:val>
                                        </p:tav>
                                        <p:tav tm="100000">
                                          <p:val>
                                            <p:strVal val="#ppt_w"/>
                                          </p:val>
                                        </p:tav>
                                      </p:tavLst>
                                    </p:anim>
                                    <p:anim calcmode="lin" valueType="num">
                                      <p:cBhvr>
                                        <p:cTn id="50" dur="500" fill="hold"/>
                                        <p:tgtEl>
                                          <p:spTgt spid="55511"/>
                                        </p:tgtEl>
                                        <p:attrNameLst>
                                          <p:attrName>ppt_h</p:attrName>
                                        </p:attrNameLst>
                                      </p:cBhvr>
                                      <p:tavLst>
                                        <p:tav tm="0">
                                          <p:val>
                                            <p:fltVal val="0"/>
                                          </p:val>
                                        </p:tav>
                                        <p:tav tm="100000">
                                          <p:val>
                                            <p:strVal val="#ppt_h"/>
                                          </p:val>
                                        </p:tav>
                                      </p:tavLst>
                                    </p:anim>
                                    <p:animEffect transition="in" filter="fade">
                                      <p:cBhvr>
                                        <p:cTn id="51" dur="500"/>
                                        <p:tgtEl>
                                          <p:spTgt spid="55511"/>
                                        </p:tgtEl>
                                      </p:cBhvr>
                                    </p:animEffect>
                                  </p:childTnLst>
                                </p:cTn>
                              </p:par>
                            </p:childTnLst>
                          </p:cTn>
                        </p:par>
                        <p:par>
                          <p:cTn id="52" fill="hold" nodeType="afterGroup">
                            <p:stCondLst>
                              <p:cond delay="11000"/>
                            </p:stCondLst>
                            <p:childTnLst>
                              <p:par>
                                <p:cTn id="53" presetID="63" presetClass="path" presetSubtype="0" accel="50000" decel="50000" fill="hold" grpId="0" nodeType="afterEffect">
                                  <p:stCondLst>
                                    <p:cond delay="0"/>
                                  </p:stCondLst>
                                  <p:childTnLst>
                                    <p:animMotion origin="layout" path="M -3.88889E-6 -3.7037E-7 L 0.22257 0.00046 " pathEditMode="relative" rAng="0" ptsTypes="AA">
                                      <p:cBhvr>
                                        <p:cTn id="54" dur="2000" fill="hold"/>
                                        <p:tgtEl>
                                          <p:spTgt spid="55511"/>
                                        </p:tgtEl>
                                        <p:attrNameLst>
                                          <p:attrName>ppt_x</p:attrName>
                                          <p:attrName>ppt_y</p:attrName>
                                        </p:attrNameLst>
                                      </p:cBhvr>
                                      <p:rCtr x="11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30" grpId="0"/>
      <p:bldP spid="55430" grpId="1"/>
      <p:bldP spid="55441" grpId="0"/>
      <p:bldP spid="55441" grpId="1"/>
      <p:bldP spid="55442" grpId="0"/>
      <p:bldP spid="55442" grpId="1"/>
      <p:bldP spid="55511" grpId="0"/>
      <p:bldP spid="55511" grpId="1"/>
      <p:bldP spid="55513" grpId="0" animBg="1"/>
      <p:bldP spid="555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75" name="Rectangle 807"/>
          <p:cNvSpPr>
            <a:spLocks noChangeArrowheads="1"/>
          </p:cNvSpPr>
          <p:nvPr/>
        </p:nvSpPr>
        <p:spPr bwMode="auto">
          <a:xfrm>
            <a:off x="0" y="0"/>
            <a:ext cx="9144000" cy="6858000"/>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tr-TR">
              <a:latin typeface="Rockwell" charset="0"/>
              <a:ea typeface="+mn-ea"/>
            </a:endParaRPr>
          </a:p>
        </p:txBody>
      </p:sp>
      <p:grpSp>
        <p:nvGrpSpPr>
          <p:cNvPr id="2" name="Group 2"/>
          <p:cNvGrpSpPr>
            <a:grpSpLocks/>
          </p:cNvGrpSpPr>
          <p:nvPr/>
        </p:nvGrpSpPr>
        <p:grpSpPr bwMode="auto">
          <a:xfrm flipH="1">
            <a:off x="755650" y="0"/>
            <a:ext cx="4500563" cy="6013450"/>
            <a:chOff x="1372" y="1073"/>
            <a:chExt cx="648" cy="807"/>
          </a:xfrm>
        </p:grpSpPr>
        <p:sp>
          <p:nvSpPr>
            <p:cNvPr id="61637" name="Freeform 3"/>
            <p:cNvSpPr>
              <a:spLocks/>
            </p:cNvSpPr>
            <p:nvPr/>
          </p:nvSpPr>
          <p:spPr bwMode="auto">
            <a:xfrm>
              <a:off x="1416" y="1279"/>
              <a:ext cx="550" cy="598"/>
            </a:xfrm>
            <a:custGeom>
              <a:avLst/>
              <a:gdLst>
                <a:gd name="T0" fmla="*/ 7 w 1101"/>
                <a:gd name="T1" fmla="*/ 1 h 1196"/>
                <a:gd name="T2" fmla="*/ 9 w 1101"/>
                <a:gd name="T3" fmla="*/ 1 h 1196"/>
                <a:gd name="T4" fmla="*/ 11 w 1101"/>
                <a:gd name="T5" fmla="*/ 0 h 1196"/>
                <a:gd name="T6" fmla="*/ 12 w 1101"/>
                <a:gd name="T7" fmla="*/ 0 h 1196"/>
                <a:gd name="T8" fmla="*/ 13 w 1101"/>
                <a:gd name="T9" fmla="*/ 1 h 1196"/>
                <a:gd name="T10" fmla="*/ 14 w 1101"/>
                <a:gd name="T11" fmla="*/ 1 h 1196"/>
                <a:gd name="T12" fmla="*/ 15 w 1101"/>
                <a:gd name="T13" fmla="*/ 1 h 1196"/>
                <a:gd name="T14" fmla="*/ 17 w 1101"/>
                <a:gd name="T15" fmla="*/ 2 h 1196"/>
                <a:gd name="T16" fmla="*/ 17 w 1101"/>
                <a:gd name="T17" fmla="*/ 5 h 1196"/>
                <a:gd name="T18" fmla="*/ 16 w 1101"/>
                <a:gd name="T19" fmla="*/ 5 h 1196"/>
                <a:gd name="T20" fmla="*/ 16 w 1101"/>
                <a:gd name="T21" fmla="*/ 6 h 1196"/>
                <a:gd name="T22" fmla="*/ 16 w 1101"/>
                <a:gd name="T23" fmla="*/ 7 h 1196"/>
                <a:gd name="T24" fmla="*/ 15 w 1101"/>
                <a:gd name="T25" fmla="*/ 8 h 1196"/>
                <a:gd name="T26" fmla="*/ 15 w 1101"/>
                <a:gd name="T27" fmla="*/ 8 h 1196"/>
                <a:gd name="T28" fmla="*/ 15 w 1101"/>
                <a:gd name="T29" fmla="*/ 9 h 1196"/>
                <a:gd name="T30" fmla="*/ 15 w 1101"/>
                <a:gd name="T31" fmla="*/ 9 h 1196"/>
                <a:gd name="T32" fmla="*/ 14 w 1101"/>
                <a:gd name="T33" fmla="*/ 11 h 1196"/>
                <a:gd name="T34" fmla="*/ 13 w 1101"/>
                <a:gd name="T35" fmla="*/ 12 h 1196"/>
                <a:gd name="T36" fmla="*/ 12 w 1101"/>
                <a:gd name="T37" fmla="*/ 13 h 1196"/>
                <a:gd name="T38" fmla="*/ 12 w 1101"/>
                <a:gd name="T39" fmla="*/ 14 h 1196"/>
                <a:gd name="T40" fmla="*/ 11 w 1101"/>
                <a:gd name="T41" fmla="*/ 15 h 1196"/>
                <a:gd name="T42" fmla="*/ 11 w 1101"/>
                <a:gd name="T43" fmla="*/ 15 h 1196"/>
                <a:gd name="T44" fmla="*/ 11 w 1101"/>
                <a:gd name="T45" fmla="*/ 16 h 1196"/>
                <a:gd name="T46" fmla="*/ 10 w 1101"/>
                <a:gd name="T47" fmla="*/ 17 h 1196"/>
                <a:gd name="T48" fmla="*/ 9 w 1101"/>
                <a:gd name="T49" fmla="*/ 17 h 1196"/>
                <a:gd name="T50" fmla="*/ 7 w 1101"/>
                <a:gd name="T51" fmla="*/ 17 h 1196"/>
                <a:gd name="T52" fmla="*/ 5 w 1101"/>
                <a:gd name="T53" fmla="*/ 19 h 1196"/>
                <a:gd name="T54" fmla="*/ 4 w 1101"/>
                <a:gd name="T55" fmla="*/ 19 h 1196"/>
                <a:gd name="T56" fmla="*/ 4 w 1101"/>
                <a:gd name="T57" fmla="*/ 19 h 1196"/>
                <a:gd name="T58" fmla="*/ 0 w 1101"/>
                <a:gd name="T59" fmla="*/ 14 h 1196"/>
                <a:gd name="T60" fmla="*/ 0 w 1101"/>
                <a:gd name="T61" fmla="*/ 13 h 1196"/>
                <a:gd name="T62" fmla="*/ 0 w 1101"/>
                <a:gd name="T63" fmla="*/ 11 h 1196"/>
                <a:gd name="T64" fmla="*/ 0 w 1101"/>
                <a:gd name="T65" fmla="*/ 10 h 1196"/>
                <a:gd name="T66" fmla="*/ 1 w 1101"/>
                <a:gd name="T67" fmla="*/ 9 h 1196"/>
                <a:gd name="T68" fmla="*/ 1 w 1101"/>
                <a:gd name="T69" fmla="*/ 8 h 1196"/>
                <a:gd name="T70" fmla="*/ 1 w 1101"/>
                <a:gd name="T71" fmla="*/ 7 h 1196"/>
                <a:gd name="T72" fmla="*/ 0 w 1101"/>
                <a:gd name="T73" fmla="*/ 6 h 1196"/>
                <a:gd name="T74" fmla="*/ 0 w 1101"/>
                <a:gd name="T75" fmla="*/ 5 h 1196"/>
                <a:gd name="T76" fmla="*/ 0 w 1101"/>
                <a:gd name="T77" fmla="*/ 4 h 1196"/>
                <a:gd name="T78" fmla="*/ 1 w 1101"/>
                <a:gd name="T79" fmla="*/ 2 h 1196"/>
                <a:gd name="T80" fmla="*/ 1 w 1101"/>
                <a:gd name="T81" fmla="*/ 2 h 1196"/>
                <a:gd name="T82" fmla="*/ 2 w 1101"/>
                <a:gd name="T83" fmla="*/ 2 h 1196"/>
                <a:gd name="T84" fmla="*/ 3 w 1101"/>
                <a:gd name="T85" fmla="*/ 5 h 1196"/>
                <a:gd name="T86" fmla="*/ 3 w 1101"/>
                <a:gd name="T87" fmla="*/ 5 h 1196"/>
                <a:gd name="T88" fmla="*/ 3 w 1101"/>
                <a:gd name="T89" fmla="*/ 5 h 1196"/>
                <a:gd name="T90" fmla="*/ 4 w 1101"/>
                <a:gd name="T91" fmla="*/ 5 h 1196"/>
                <a:gd name="T92" fmla="*/ 5 w 1101"/>
                <a:gd name="T93" fmla="*/ 5 h 1196"/>
                <a:gd name="T94" fmla="*/ 6 w 1101"/>
                <a:gd name="T95" fmla="*/ 3 h 1196"/>
                <a:gd name="T96" fmla="*/ 6 w 1101"/>
                <a:gd name="T97" fmla="*/ 2 h 1196"/>
                <a:gd name="T98" fmla="*/ 7 w 1101"/>
                <a:gd name="T99" fmla="*/ 2 h 1196"/>
                <a:gd name="T100" fmla="*/ 7 w 1101"/>
                <a:gd name="T101" fmla="*/ 1 h 1196"/>
                <a:gd name="T102" fmla="*/ 7 w 1101"/>
                <a:gd name="T103" fmla="*/ 1 h 11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1"/>
                <a:gd name="T157" fmla="*/ 0 h 1196"/>
                <a:gd name="T158" fmla="*/ 1101 w 1101"/>
                <a:gd name="T159" fmla="*/ 1196 h 11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1" h="1196">
                  <a:moveTo>
                    <a:pt x="454" y="63"/>
                  </a:moveTo>
                  <a:lnTo>
                    <a:pt x="637" y="18"/>
                  </a:lnTo>
                  <a:lnTo>
                    <a:pt x="707" y="0"/>
                  </a:lnTo>
                  <a:lnTo>
                    <a:pt x="789" y="0"/>
                  </a:lnTo>
                  <a:lnTo>
                    <a:pt x="853" y="29"/>
                  </a:lnTo>
                  <a:lnTo>
                    <a:pt x="914" y="52"/>
                  </a:lnTo>
                  <a:lnTo>
                    <a:pt x="1013" y="88"/>
                  </a:lnTo>
                  <a:lnTo>
                    <a:pt x="1101" y="130"/>
                  </a:lnTo>
                  <a:lnTo>
                    <a:pt x="1089" y="270"/>
                  </a:lnTo>
                  <a:lnTo>
                    <a:pt x="1059" y="329"/>
                  </a:lnTo>
                  <a:lnTo>
                    <a:pt x="1059" y="413"/>
                  </a:lnTo>
                  <a:lnTo>
                    <a:pt x="1036" y="466"/>
                  </a:lnTo>
                  <a:lnTo>
                    <a:pt x="1002" y="506"/>
                  </a:lnTo>
                  <a:lnTo>
                    <a:pt x="971" y="506"/>
                  </a:lnTo>
                  <a:lnTo>
                    <a:pt x="960" y="571"/>
                  </a:lnTo>
                  <a:lnTo>
                    <a:pt x="964" y="622"/>
                  </a:lnTo>
                  <a:lnTo>
                    <a:pt x="929" y="689"/>
                  </a:lnTo>
                  <a:lnTo>
                    <a:pt x="865" y="801"/>
                  </a:lnTo>
                  <a:lnTo>
                    <a:pt x="817" y="860"/>
                  </a:lnTo>
                  <a:lnTo>
                    <a:pt x="783" y="907"/>
                  </a:lnTo>
                  <a:lnTo>
                    <a:pt x="737" y="955"/>
                  </a:lnTo>
                  <a:lnTo>
                    <a:pt x="726" y="981"/>
                  </a:lnTo>
                  <a:lnTo>
                    <a:pt x="718" y="1014"/>
                  </a:lnTo>
                  <a:lnTo>
                    <a:pt x="688" y="1061"/>
                  </a:lnTo>
                  <a:lnTo>
                    <a:pt x="629" y="1061"/>
                  </a:lnTo>
                  <a:lnTo>
                    <a:pt x="494" y="1073"/>
                  </a:lnTo>
                  <a:lnTo>
                    <a:pt x="359" y="1179"/>
                  </a:lnTo>
                  <a:lnTo>
                    <a:pt x="312" y="1196"/>
                  </a:lnTo>
                  <a:lnTo>
                    <a:pt x="272" y="1154"/>
                  </a:lnTo>
                  <a:lnTo>
                    <a:pt x="53" y="884"/>
                  </a:lnTo>
                  <a:lnTo>
                    <a:pt x="5" y="825"/>
                  </a:lnTo>
                  <a:lnTo>
                    <a:pt x="0" y="689"/>
                  </a:lnTo>
                  <a:lnTo>
                    <a:pt x="47" y="649"/>
                  </a:lnTo>
                  <a:lnTo>
                    <a:pt x="64" y="595"/>
                  </a:lnTo>
                  <a:lnTo>
                    <a:pt x="64" y="506"/>
                  </a:lnTo>
                  <a:lnTo>
                    <a:pt x="64" y="478"/>
                  </a:lnTo>
                  <a:lnTo>
                    <a:pt x="28" y="413"/>
                  </a:lnTo>
                  <a:lnTo>
                    <a:pt x="28" y="324"/>
                  </a:lnTo>
                  <a:lnTo>
                    <a:pt x="17" y="253"/>
                  </a:lnTo>
                  <a:lnTo>
                    <a:pt x="64" y="164"/>
                  </a:lnTo>
                  <a:lnTo>
                    <a:pt x="118" y="147"/>
                  </a:lnTo>
                  <a:lnTo>
                    <a:pt x="165" y="164"/>
                  </a:lnTo>
                  <a:lnTo>
                    <a:pt x="194" y="289"/>
                  </a:lnTo>
                  <a:lnTo>
                    <a:pt x="197" y="301"/>
                  </a:lnTo>
                  <a:lnTo>
                    <a:pt x="224" y="318"/>
                  </a:lnTo>
                  <a:lnTo>
                    <a:pt x="304" y="322"/>
                  </a:lnTo>
                  <a:lnTo>
                    <a:pt x="338" y="257"/>
                  </a:lnTo>
                  <a:lnTo>
                    <a:pt x="407" y="200"/>
                  </a:lnTo>
                  <a:lnTo>
                    <a:pt x="418" y="153"/>
                  </a:lnTo>
                  <a:lnTo>
                    <a:pt x="448" y="118"/>
                  </a:lnTo>
                  <a:lnTo>
                    <a:pt x="454" y="63"/>
                  </a:lnTo>
                  <a:close/>
                </a:path>
              </a:pathLst>
            </a:custGeom>
            <a:solidFill>
              <a:srgbClr val="F7A594"/>
            </a:solidFill>
            <a:ln w="9525">
              <a:noFill/>
              <a:round/>
              <a:headEnd/>
              <a:tailEnd/>
            </a:ln>
          </p:spPr>
          <p:txBody>
            <a:bodyPr/>
            <a:lstStyle/>
            <a:p>
              <a:endParaRPr lang="tr-TR"/>
            </a:p>
          </p:txBody>
        </p:sp>
        <p:sp>
          <p:nvSpPr>
            <p:cNvPr id="61638" name="Freeform 4"/>
            <p:cNvSpPr>
              <a:spLocks/>
            </p:cNvSpPr>
            <p:nvPr/>
          </p:nvSpPr>
          <p:spPr bwMode="auto">
            <a:xfrm>
              <a:off x="1379" y="1082"/>
              <a:ext cx="627" cy="371"/>
            </a:xfrm>
            <a:custGeom>
              <a:avLst/>
              <a:gdLst>
                <a:gd name="T0" fmla="*/ 0 w 1254"/>
                <a:gd name="T1" fmla="*/ 12 h 741"/>
                <a:gd name="T2" fmla="*/ 1 w 1254"/>
                <a:gd name="T3" fmla="*/ 11 h 741"/>
                <a:gd name="T4" fmla="*/ 1 w 1254"/>
                <a:gd name="T5" fmla="*/ 9 h 741"/>
                <a:gd name="T6" fmla="*/ 1 w 1254"/>
                <a:gd name="T7" fmla="*/ 8 h 741"/>
                <a:gd name="T8" fmla="*/ 1 w 1254"/>
                <a:gd name="T9" fmla="*/ 6 h 741"/>
                <a:gd name="T10" fmla="*/ 2 w 1254"/>
                <a:gd name="T11" fmla="*/ 4 h 741"/>
                <a:gd name="T12" fmla="*/ 2 w 1254"/>
                <a:gd name="T13" fmla="*/ 3 h 741"/>
                <a:gd name="T14" fmla="*/ 3 w 1254"/>
                <a:gd name="T15" fmla="*/ 3 h 741"/>
                <a:gd name="T16" fmla="*/ 5 w 1254"/>
                <a:gd name="T17" fmla="*/ 2 h 741"/>
                <a:gd name="T18" fmla="*/ 6 w 1254"/>
                <a:gd name="T19" fmla="*/ 2 h 741"/>
                <a:gd name="T20" fmla="*/ 7 w 1254"/>
                <a:gd name="T21" fmla="*/ 1 h 741"/>
                <a:gd name="T22" fmla="*/ 9 w 1254"/>
                <a:gd name="T23" fmla="*/ 0 h 741"/>
                <a:gd name="T24" fmla="*/ 14 w 1254"/>
                <a:gd name="T25" fmla="*/ 1 h 741"/>
                <a:gd name="T26" fmla="*/ 15 w 1254"/>
                <a:gd name="T27" fmla="*/ 2 h 741"/>
                <a:gd name="T28" fmla="*/ 18 w 1254"/>
                <a:gd name="T29" fmla="*/ 4 h 741"/>
                <a:gd name="T30" fmla="*/ 19 w 1254"/>
                <a:gd name="T31" fmla="*/ 6 h 741"/>
                <a:gd name="T32" fmla="*/ 20 w 1254"/>
                <a:gd name="T33" fmla="*/ 7 h 741"/>
                <a:gd name="T34" fmla="*/ 19 w 1254"/>
                <a:gd name="T35" fmla="*/ 8 h 741"/>
                <a:gd name="T36" fmla="*/ 20 w 1254"/>
                <a:gd name="T37" fmla="*/ 8 h 741"/>
                <a:gd name="T38" fmla="*/ 19 w 1254"/>
                <a:gd name="T39" fmla="*/ 9 h 741"/>
                <a:gd name="T40" fmla="*/ 18 w 1254"/>
                <a:gd name="T41" fmla="*/ 8 h 741"/>
                <a:gd name="T42" fmla="*/ 17 w 1254"/>
                <a:gd name="T43" fmla="*/ 8 h 741"/>
                <a:gd name="T44" fmla="*/ 13 w 1254"/>
                <a:gd name="T45" fmla="*/ 7 h 741"/>
                <a:gd name="T46" fmla="*/ 10 w 1254"/>
                <a:gd name="T47" fmla="*/ 7 h 741"/>
                <a:gd name="T48" fmla="*/ 9 w 1254"/>
                <a:gd name="T49" fmla="*/ 9 h 741"/>
                <a:gd name="T50" fmla="*/ 6 w 1254"/>
                <a:gd name="T51" fmla="*/ 11 h 741"/>
                <a:gd name="T52" fmla="*/ 6 w 1254"/>
                <a:gd name="T53" fmla="*/ 11 h 741"/>
                <a:gd name="T54" fmla="*/ 5 w 1254"/>
                <a:gd name="T55" fmla="*/ 12 h 741"/>
                <a:gd name="T56" fmla="*/ 4 w 1254"/>
                <a:gd name="T57" fmla="*/ 10 h 741"/>
                <a:gd name="T58" fmla="*/ 3 w 1254"/>
                <a:gd name="T59" fmla="*/ 9 h 741"/>
                <a:gd name="T60" fmla="*/ 2 w 1254"/>
                <a:gd name="T61" fmla="*/ 9 h 741"/>
                <a:gd name="T62" fmla="*/ 1 w 1254"/>
                <a:gd name="T63" fmla="*/ 11 h 741"/>
                <a:gd name="T64" fmla="*/ 1 w 1254"/>
                <a:gd name="T65" fmla="*/ 12 h 7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4"/>
                <a:gd name="T100" fmla="*/ 0 h 741"/>
                <a:gd name="T101" fmla="*/ 1254 w 1254"/>
                <a:gd name="T102" fmla="*/ 741 h 7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4" h="741">
                  <a:moveTo>
                    <a:pt x="38" y="741"/>
                  </a:moveTo>
                  <a:lnTo>
                    <a:pt x="0" y="738"/>
                  </a:lnTo>
                  <a:lnTo>
                    <a:pt x="5" y="662"/>
                  </a:lnTo>
                  <a:lnTo>
                    <a:pt x="47" y="646"/>
                  </a:lnTo>
                  <a:lnTo>
                    <a:pt x="51" y="599"/>
                  </a:lnTo>
                  <a:lnTo>
                    <a:pt x="5" y="551"/>
                  </a:lnTo>
                  <a:lnTo>
                    <a:pt x="5" y="492"/>
                  </a:lnTo>
                  <a:lnTo>
                    <a:pt x="41" y="452"/>
                  </a:lnTo>
                  <a:lnTo>
                    <a:pt x="51" y="407"/>
                  </a:lnTo>
                  <a:lnTo>
                    <a:pt x="57" y="331"/>
                  </a:lnTo>
                  <a:lnTo>
                    <a:pt x="106" y="270"/>
                  </a:lnTo>
                  <a:lnTo>
                    <a:pt x="142" y="245"/>
                  </a:lnTo>
                  <a:lnTo>
                    <a:pt x="150" y="207"/>
                  </a:lnTo>
                  <a:lnTo>
                    <a:pt x="163" y="175"/>
                  </a:lnTo>
                  <a:lnTo>
                    <a:pt x="186" y="150"/>
                  </a:lnTo>
                  <a:lnTo>
                    <a:pt x="216" y="135"/>
                  </a:lnTo>
                  <a:lnTo>
                    <a:pt x="247" y="122"/>
                  </a:lnTo>
                  <a:lnTo>
                    <a:pt x="283" y="110"/>
                  </a:lnTo>
                  <a:lnTo>
                    <a:pt x="304" y="160"/>
                  </a:lnTo>
                  <a:lnTo>
                    <a:pt x="403" y="74"/>
                  </a:lnTo>
                  <a:lnTo>
                    <a:pt x="418" y="63"/>
                  </a:lnTo>
                  <a:lnTo>
                    <a:pt x="456" y="40"/>
                  </a:lnTo>
                  <a:lnTo>
                    <a:pt x="509" y="15"/>
                  </a:lnTo>
                  <a:lnTo>
                    <a:pt x="572" y="0"/>
                  </a:lnTo>
                  <a:lnTo>
                    <a:pt x="840" y="21"/>
                  </a:lnTo>
                  <a:lnTo>
                    <a:pt x="901" y="46"/>
                  </a:lnTo>
                  <a:lnTo>
                    <a:pt x="945" y="59"/>
                  </a:lnTo>
                  <a:lnTo>
                    <a:pt x="996" y="99"/>
                  </a:lnTo>
                  <a:lnTo>
                    <a:pt x="1049" y="150"/>
                  </a:lnTo>
                  <a:lnTo>
                    <a:pt x="1095" y="211"/>
                  </a:lnTo>
                  <a:lnTo>
                    <a:pt x="1163" y="266"/>
                  </a:lnTo>
                  <a:lnTo>
                    <a:pt x="1201" y="352"/>
                  </a:lnTo>
                  <a:lnTo>
                    <a:pt x="1216" y="392"/>
                  </a:lnTo>
                  <a:lnTo>
                    <a:pt x="1226" y="445"/>
                  </a:lnTo>
                  <a:lnTo>
                    <a:pt x="1211" y="475"/>
                  </a:lnTo>
                  <a:lnTo>
                    <a:pt x="1201" y="490"/>
                  </a:lnTo>
                  <a:lnTo>
                    <a:pt x="1254" y="460"/>
                  </a:lnTo>
                  <a:lnTo>
                    <a:pt x="1249" y="485"/>
                  </a:lnTo>
                  <a:lnTo>
                    <a:pt x="1232" y="517"/>
                  </a:lnTo>
                  <a:lnTo>
                    <a:pt x="1186" y="532"/>
                  </a:lnTo>
                  <a:lnTo>
                    <a:pt x="1157" y="521"/>
                  </a:lnTo>
                  <a:lnTo>
                    <a:pt x="1110" y="500"/>
                  </a:lnTo>
                  <a:lnTo>
                    <a:pt x="1064" y="479"/>
                  </a:lnTo>
                  <a:lnTo>
                    <a:pt x="1045" y="470"/>
                  </a:lnTo>
                  <a:lnTo>
                    <a:pt x="891" y="411"/>
                  </a:lnTo>
                  <a:lnTo>
                    <a:pt x="863" y="393"/>
                  </a:lnTo>
                  <a:lnTo>
                    <a:pt x="789" y="399"/>
                  </a:lnTo>
                  <a:lnTo>
                    <a:pt x="675" y="416"/>
                  </a:lnTo>
                  <a:lnTo>
                    <a:pt x="540" y="458"/>
                  </a:lnTo>
                  <a:lnTo>
                    <a:pt x="519" y="523"/>
                  </a:lnTo>
                  <a:lnTo>
                    <a:pt x="483" y="589"/>
                  </a:lnTo>
                  <a:lnTo>
                    <a:pt x="416" y="652"/>
                  </a:lnTo>
                  <a:lnTo>
                    <a:pt x="405" y="681"/>
                  </a:lnTo>
                  <a:lnTo>
                    <a:pt x="393" y="701"/>
                  </a:lnTo>
                  <a:lnTo>
                    <a:pt x="378" y="715"/>
                  </a:lnTo>
                  <a:lnTo>
                    <a:pt x="279" y="705"/>
                  </a:lnTo>
                  <a:lnTo>
                    <a:pt x="266" y="652"/>
                  </a:lnTo>
                  <a:lnTo>
                    <a:pt x="256" y="612"/>
                  </a:lnTo>
                  <a:lnTo>
                    <a:pt x="245" y="582"/>
                  </a:lnTo>
                  <a:lnTo>
                    <a:pt x="230" y="557"/>
                  </a:lnTo>
                  <a:lnTo>
                    <a:pt x="203" y="538"/>
                  </a:lnTo>
                  <a:lnTo>
                    <a:pt x="127" y="557"/>
                  </a:lnTo>
                  <a:lnTo>
                    <a:pt x="121" y="599"/>
                  </a:lnTo>
                  <a:lnTo>
                    <a:pt x="97" y="650"/>
                  </a:lnTo>
                  <a:lnTo>
                    <a:pt x="97" y="734"/>
                  </a:lnTo>
                  <a:lnTo>
                    <a:pt x="38" y="741"/>
                  </a:lnTo>
                  <a:close/>
                </a:path>
              </a:pathLst>
            </a:custGeom>
            <a:solidFill>
              <a:srgbClr val="8C5F2C"/>
            </a:solidFill>
            <a:ln w="9525">
              <a:noFill/>
              <a:round/>
              <a:headEnd/>
              <a:tailEnd/>
            </a:ln>
          </p:spPr>
          <p:txBody>
            <a:bodyPr/>
            <a:lstStyle/>
            <a:p>
              <a:endParaRPr lang="tr-TR"/>
            </a:p>
          </p:txBody>
        </p:sp>
        <p:sp>
          <p:nvSpPr>
            <p:cNvPr id="61639" name="Freeform 5"/>
            <p:cNvSpPr>
              <a:spLocks/>
            </p:cNvSpPr>
            <p:nvPr/>
          </p:nvSpPr>
          <p:spPr bwMode="auto">
            <a:xfrm>
              <a:off x="1384" y="1398"/>
              <a:ext cx="43" cy="43"/>
            </a:xfrm>
            <a:custGeom>
              <a:avLst/>
              <a:gdLst>
                <a:gd name="T0" fmla="*/ 1 w 88"/>
                <a:gd name="T1" fmla="*/ 0 h 86"/>
                <a:gd name="T2" fmla="*/ 0 w 88"/>
                <a:gd name="T3" fmla="*/ 1 h 86"/>
                <a:gd name="T4" fmla="*/ 0 w 88"/>
                <a:gd name="T5" fmla="*/ 1 h 86"/>
                <a:gd name="T6" fmla="*/ 0 w 88"/>
                <a:gd name="T7" fmla="*/ 1 h 86"/>
                <a:gd name="T8" fmla="*/ 0 w 88"/>
                <a:gd name="T9" fmla="*/ 1 h 86"/>
                <a:gd name="T10" fmla="*/ 0 w 88"/>
                <a:gd name="T11" fmla="*/ 1 h 86"/>
                <a:gd name="T12" fmla="*/ 1 w 88"/>
                <a:gd name="T13" fmla="*/ 1 h 86"/>
                <a:gd name="T14" fmla="*/ 1 w 88"/>
                <a:gd name="T15" fmla="*/ 1 h 86"/>
                <a:gd name="T16" fmla="*/ 1 w 88"/>
                <a:gd name="T17" fmla="*/ 0 h 86"/>
                <a:gd name="T18" fmla="*/ 1 w 8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86"/>
                <a:gd name="T32" fmla="*/ 88 w 8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86">
                  <a:moveTo>
                    <a:pt x="65" y="0"/>
                  </a:moveTo>
                  <a:lnTo>
                    <a:pt x="59" y="55"/>
                  </a:lnTo>
                  <a:lnTo>
                    <a:pt x="19" y="55"/>
                  </a:lnTo>
                  <a:lnTo>
                    <a:pt x="0" y="38"/>
                  </a:lnTo>
                  <a:lnTo>
                    <a:pt x="4" y="72"/>
                  </a:lnTo>
                  <a:lnTo>
                    <a:pt x="51" y="86"/>
                  </a:lnTo>
                  <a:lnTo>
                    <a:pt x="70" y="70"/>
                  </a:lnTo>
                  <a:lnTo>
                    <a:pt x="88" y="17"/>
                  </a:lnTo>
                  <a:lnTo>
                    <a:pt x="65" y="0"/>
                  </a:lnTo>
                  <a:close/>
                </a:path>
              </a:pathLst>
            </a:custGeom>
            <a:solidFill>
              <a:srgbClr val="AD8254"/>
            </a:solidFill>
            <a:ln w="9525">
              <a:noFill/>
              <a:round/>
              <a:headEnd/>
              <a:tailEnd/>
            </a:ln>
          </p:spPr>
          <p:txBody>
            <a:bodyPr/>
            <a:lstStyle/>
            <a:p>
              <a:endParaRPr lang="tr-TR"/>
            </a:p>
          </p:txBody>
        </p:sp>
        <p:sp>
          <p:nvSpPr>
            <p:cNvPr id="61640" name="Freeform 6"/>
            <p:cNvSpPr>
              <a:spLocks/>
            </p:cNvSpPr>
            <p:nvPr/>
          </p:nvSpPr>
          <p:spPr bwMode="auto">
            <a:xfrm>
              <a:off x="1462" y="1220"/>
              <a:ext cx="51" cy="131"/>
            </a:xfrm>
            <a:custGeom>
              <a:avLst/>
              <a:gdLst>
                <a:gd name="T0" fmla="*/ 1 w 101"/>
                <a:gd name="T1" fmla="*/ 0 h 262"/>
                <a:gd name="T2" fmla="*/ 2 w 101"/>
                <a:gd name="T3" fmla="*/ 1 h 262"/>
                <a:gd name="T4" fmla="*/ 2 w 101"/>
                <a:gd name="T5" fmla="*/ 2 h 262"/>
                <a:gd name="T6" fmla="*/ 2 w 101"/>
                <a:gd name="T7" fmla="*/ 2 h 262"/>
                <a:gd name="T8" fmla="*/ 2 w 101"/>
                <a:gd name="T9" fmla="*/ 2 h 262"/>
                <a:gd name="T10" fmla="*/ 1 w 101"/>
                <a:gd name="T11" fmla="*/ 2 h 262"/>
                <a:gd name="T12" fmla="*/ 2 w 101"/>
                <a:gd name="T13" fmla="*/ 3 h 262"/>
                <a:gd name="T14" fmla="*/ 1 w 101"/>
                <a:gd name="T15" fmla="*/ 3 h 262"/>
                <a:gd name="T16" fmla="*/ 2 w 101"/>
                <a:gd name="T17" fmla="*/ 3 h 262"/>
                <a:gd name="T18" fmla="*/ 1 w 101"/>
                <a:gd name="T19" fmla="*/ 3 h 262"/>
                <a:gd name="T20" fmla="*/ 1 w 101"/>
                <a:gd name="T21" fmla="*/ 4 h 262"/>
                <a:gd name="T22" fmla="*/ 1 w 101"/>
                <a:gd name="T23" fmla="*/ 4 h 262"/>
                <a:gd name="T24" fmla="*/ 0 w 101"/>
                <a:gd name="T25" fmla="*/ 2 h 262"/>
                <a:gd name="T26" fmla="*/ 1 w 101"/>
                <a:gd name="T27" fmla="*/ 1 h 262"/>
                <a:gd name="T28" fmla="*/ 1 w 101"/>
                <a:gd name="T29" fmla="*/ 0 h 262"/>
                <a:gd name="T30" fmla="*/ 1 w 101"/>
                <a:gd name="T31" fmla="*/ 0 h 2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
                <a:gd name="T49" fmla="*/ 0 h 262"/>
                <a:gd name="T50" fmla="*/ 101 w 101"/>
                <a:gd name="T51" fmla="*/ 262 h 2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 h="262">
                  <a:moveTo>
                    <a:pt x="53" y="0"/>
                  </a:moveTo>
                  <a:lnTo>
                    <a:pt x="66" y="74"/>
                  </a:lnTo>
                  <a:lnTo>
                    <a:pt x="89" y="123"/>
                  </a:lnTo>
                  <a:lnTo>
                    <a:pt x="101" y="146"/>
                  </a:lnTo>
                  <a:lnTo>
                    <a:pt x="82" y="142"/>
                  </a:lnTo>
                  <a:lnTo>
                    <a:pt x="59" y="138"/>
                  </a:lnTo>
                  <a:lnTo>
                    <a:pt x="99" y="188"/>
                  </a:lnTo>
                  <a:lnTo>
                    <a:pt x="61" y="180"/>
                  </a:lnTo>
                  <a:lnTo>
                    <a:pt x="74" y="230"/>
                  </a:lnTo>
                  <a:lnTo>
                    <a:pt x="38" y="228"/>
                  </a:lnTo>
                  <a:lnTo>
                    <a:pt x="53" y="262"/>
                  </a:lnTo>
                  <a:lnTo>
                    <a:pt x="13" y="254"/>
                  </a:lnTo>
                  <a:lnTo>
                    <a:pt x="0" y="163"/>
                  </a:lnTo>
                  <a:lnTo>
                    <a:pt x="15" y="66"/>
                  </a:lnTo>
                  <a:lnTo>
                    <a:pt x="53" y="0"/>
                  </a:lnTo>
                  <a:close/>
                </a:path>
              </a:pathLst>
            </a:custGeom>
            <a:solidFill>
              <a:srgbClr val="AD8254"/>
            </a:solidFill>
            <a:ln w="9525">
              <a:noFill/>
              <a:round/>
              <a:headEnd/>
              <a:tailEnd/>
            </a:ln>
          </p:spPr>
          <p:txBody>
            <a:bodyPr/>
            <a:lstStyle/>
            <a:p>
              <a:endParaRPr lang="tr-TR"/>
            </a:p>
          </p:txBody>
        </p:sp>
        <p:sp>
          <p:nvSpPr>
            <p:cNvPr id="61641" name="Freeform 7"/>
            <p:cNvSpPr>
              <a:spLocks/>
            </p:cNvSpPr>
            <p:nvPr/>
          </p:nvSpPr>
          <p:spPr bwMode="auto">
            <a:xfrm>
              <a:off x="1393" y="1311"/>
              <a:ext cx="69" cy="59"/>
            </a:xfrm>
            <a:custGeom>
              <a:avLst/>
              <a:gdLst>
                <a:gd name="T0" fmla="*/ 1 w 139"/>
                <a:gd name="T1" fmla="*/ 0 h 118"/>
                <a:gd name="T2" fmla="*/ 1 w 139"/>
                <a:gd name="T3" fmla="*/ 1 h 118"/>
                <a:gd name="T4" fmla="*/ 0 w 139"/>
                <a:gd name="T5" fmla="*/ 1 h 118"/>
                <a:gd name="T6" fmla="*/ 0 w 139"/>
                <a:gd name="T7" fmla="*/ 2 h 118"/>
                <a:gd name="T8" fmla="*/ 0 w 139"/>
                <a:gd name="T9" fmla="*/ 2 h 118"/>
                <a:gd name="T10" fmla="*/ 1 w 139"/>
                <a:gd name="T11" fmla="*/ 2 h 118"/>
                <a:gd name="T12" fmla="*/ 0 w 139"/>
                <a:gd name="T13" fmla="*/ 2 h 118"/>
                <a:gd name="T14" fmla="*/ 0 w 139"/>
                <a:gd name="T15" fmla="*/ 2 h 118"/>
                <a:gd name="T16" fmla="*/ 1 w 139"/>
                <a:gd name="T17" fmla="*/ 2 h 118"/>
                <a:gd name="T18" fmla="*/ 1 w 139"/>
                <a:gd name="T19" fmla="*/ 2 h 118"/>
                <a:gd name="T20" fmla="*/ 2 w 139"/>
                <a:gd name="T21" fmla="*/ 2 h 118"/>
                <a:gd name="T22" fmla="*/ 1 w 139"/>
                <a:gd name="T23" fmla="*/ 1 h 118"/>
                <a:gd name="T24" fmla="*/ 1 w 139"/>
                <a:gd name="T25" fmla="*/ 0 h 118"/>
                <a:gd name="T26" fmla="*/ 1 w 139"/>
                <a:gd name="T27" fmla="*/ 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18"/>
                <a:gd name="T44" fmla="*/ 139 w 139"/>
                <a:gd name="T45" fmla="*/ 118 h 1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18">
                  <a:moveTo>
                    <a:pt x="120" y="0"/>
                  </a:moveTo>
                  <a:lnTo>
                    <a:pt x="70" y="17"/>
                  </a:lnTo>
                  <a:lnTo>
                    <a:pt x="13" y="51"/>
                  </a:lnTo>
                  <a:lnTo>
                    <a:pt x="0" y="99"/>
                  </a:lnTo>
                  <a:lnTo>
                    <a:pt x="40" y="93"/>
                  </a:lnTo>
                  <a:lnTo>
                    <a:pt x="72" y="76"/>
                  </a:lnTo>
                  <a:lnTo>
                    <a:pt x="53" y="91"/>
                  </a:lnTo>
                  <a:lnTo>
                    <a:pt x="46" y="118"/>
                  </a:lnTo>
                  <a:lnTo>
                    <a:pt x="67" y="108"/>
                  </a:lnTo>
                  <a:lnTo>
                    <a:pt x="89" y="88"/>
                  </a:lnTo>
                  <a:lnTo>
                    <a:pt x="139" y="70"/>
                  </a:lnTo>
                  <a:lnTo>
                    <a:pt x="103" y="51"/>
                  </a:lnTo>
                  <a:lnTo>
                    <a:pt x="120" y="0"/>
                  </a:lnTo>
                  <a:close/>
                </a:path>
              </a:pathLst>
            </a:custGeom>
            <a:solidFill>
              <a:srgbClr val="AD8254"/>
            </a:solidFill>
            <a:ln w="9525">
              <a:noFill/>
              <a:round/>
              <a:headEnd/>
              <a:tailEnd/>
            </a:ln>
          </p:spPr>
          <p:txBody>
            <a:bodyPr/>
            <a:lstStyle/>
            <a:p>
              <a:endParaRPr lang="tr-TR"/>
            </a:p>
          </p:txBody>
        </p:sp>
        <p:sp>
          <p:nvSpPr>
            <p:cNvPr id="61642" name="Freeform 8"/>
            <p:cNvSpPr>
              <a:spLocks/>
            </p:cNvSpPr>
            <p:nvPr/>
          </p:nvSpPr>
          <p:spPr bwMode="auto">
            <a:xfrm>
              <a:off x="1530" y="1079"/>
              <a:ext cx="305" cy="150"/>
            </a:xfrm>
            <a:custGeom>
              <a:avLst/>
              <a:gdLst>
                <a:gd name="T0" fmla="*/ 0 w 610"/>
                <a:gd name="T1" fmla="*/ 2 h 301"/>
                <a:gd name="T2" fmla="*/ 1 w 610"/>
                <a:gd name="T3" fmla="*/ 3 h 301"/>
                <a:gd name="T4" fmla="*/ 1 w 610"/>
                <a:gd name="T5" fmla="*/ 3 h 301"/>
                <a:gd name="T6" fmla="*/ 1 w 610"/>
                <a:gd name="T7" fmla="*/ 4 h 301"/>
                <a:gd name="T8" fmla="*/ 1 w 610"/>
                <a:gd name="T9" fmla="*/ 4 h 301"/>
                <a:gd name="T10" fmla="*/ 1 w 610"/>
                <a:gd name="T11" fmla="*/ 4 h 301"/>
                <a:gd name="T12" fmla="*/ 1 w 610"/>
                <a:gd name="T13" fmla="*/ 4 h 301"/>
                <a:gd name="T14" fmla="*/ 1 w 610"/>
                <a:gd name="T15" fmla="*/ 3 h 301"/>
                <a:gd name="T16" fmla="*/ 1 w 610"/>
                <a:gd name="T17" fmla="*/ 3 h 301"/>
                <a:gd name="T18" fmla="*/ 1 w 610"/>
                <a:gd name="T19" fmla="*/ 4 h 301"/>
                <a:gd name="T20" fmla="*/ 1 w 610"/>
                <a:gd name="T21" fmla="*/ 2 h 301"/>
                <a:gd name="T22" fmla="*/ 1 w 610"/>
                <a:gd name="T23" fmla="*/ 2 h 301"/>
                <a:gd name="T24" fmla="*/ 1 w 610"/>
                <a:gd name="T25" fmla="*/ 2 h 301"/>
                <a:gd name="T26" fmla="*/ 2 w 610"/>
                <a:gd name="T27" fmla="*/ 2 h 301"/>
                <a:gd name="T28" fmla="*/ 2 w 610"/>
                <a:gd name="T29" fmla="*/ 2 h 301"/>
                <a:gd name="T30" fmla="*/ 2 w 610"/>
                <a:gd name="T31" fmla="*/ 2 h 301"/>
                <a:gd name="T32" fmla="*/ 2 w 610"/>
                <a:gd name="T33" fmla="*/ 1 h 301"/>
                <a:gd name="T34" fmla="*/ 3 w 610"/>
                <a:gd name="T35" fmla="*/ 1 h 301"/>
                <a:gd name="T36" fmla="*/ 3 w 610"/>
                <a:gd name="T37" fmla="*/ 1 h 301"/>
                <a:gd name="T38" fmla="*/ 5 w 610"/>
                <a:gd name="T39" fmla="*/ 2 h 301"/>
                <a:gd name="T40" fmla="*/ 5 w 610"/>
                <a:gd name="T41" fmla="*/ 3 h 301"/>
                <a:gd name="T42" fmla="*/ 5 w 610"/>
                <a:gd name="T43" fmla="*/ 2 h 301"/>
                <a:gd name="T44" fmla="*/ 5 w 610"/>
                <a:gd name="T45" fmla="*/ 1 h 301"/>
                <a:gd name="T46" fmla="*/ 5 w 610"/>
                <a:gd name="T47" fmla="*/ 1 h 301"/>
                <a:gd name="T48" fmla="*/ 5 w 610"/>
                <a:gd name="T49" fmla="*/ 2 h 301"/>
                <a:gd name="T50" fmla="*/ 5 w 610"/>
                <a:gd name="T51" fmla="*/ 2 h 301"/>
                <a:gd name="T52" fmla="*/ 5 w 610"/>
                <a:gd name="T53" fmla="*/ 3 h 301"/>
                <a:gd name="T54" fmla="*/ 5 w 610"/>
                <a:gd name="T55" fmla="*/ 1 h 301"/>
                <a:gd name="T56" fmla="*/ 5 w 610"/>
                <a:gd name="T57" fmla="*/ 1 h 301"/>
                <a:gd name="T58" fmla="*/ 5 w 610"/>
                <a:gd name="T59" fmla="*/ 0 h 301"/>
                <a:gd name="T60" fmla="*/ 5 w 610"/>
                <a:gd name="T61" fmla="*/ 0 h 301"/>
                <a:gd name="T62" fmla="*/ 5 w 610"/>
                <a:gd name="T63" fmla="*/ 0 h 301"/>
                <a:gd name="T64" fmla="*/ 6 w 610"/>
                <a:gd name="T65" fmla="*/ 1 h 301"/>
                <a:gd name="T66" fmla="*/ 6 w 610"/>
                <a:gd name="T67" fmla="*/ 1 h 301"/>
                <a:gd name="T68" fmla="*/ 6 w 610"/>
                <a:gd name="T69" fmla="*/ 1 h 301"/>
                <a:gd name="T70" fmla="*/ 6 w 610"/>
                <a:gd name="T71" fmla="*/ 0 h 301"/>
                <a:gd name="T72" fmla="*/ 6 w 610"/>
                <a:gd name="T73" fmla="*/ 0 h 301"/>
                <a:gd name="T74" fmla="*/ 6 w 610"/>
                <a:gd name="T75" fmla="*/ 0 h 301"/>
                <a:gd name="T76" fmla="*/ 7 w 610"/>
                <a:gd name="T77" fmla="*/ 2 h 301"/>
                <a:gd name="T78" fmla="*/ 6 w 610"/>
                <a:gd name="T79" fmla="*/ 0 h 301"/>
                <a:gd name="T80" fmla="*/ 7 w 610"/>
                <a:gd name="T81" fmla="*/ 1 h 301"/>
                <a:gd name="T82" fmla="*/ 7 w 610"/>
                <a:gd name="T83" fmla="*/ 0 h 301"/>
                <a:gd name="T84" fmla="*/ 9 w 610"/>
                <a:gd name="T85" fmla="*/ 1 h 301"/>
                <a:gd name="T86" fmla="*/ 9 w 610"/>
                <a:gd name="T87" fmla="*/ 1 h 301"/>
                <a:gd name="T88" fmla="*/ 9 w 610"/>
                <a:gd name="T89" fmla="*/ 1 h 301"/>
                <a:gd name="T90" fmla="*/ 9 w 610"/>
                <a:gd name="T91" fmla="*/ 1 h 301"/>
                <a:gd name="T92" fmla="*/ 10 w 610"/>
                <a:gd name="T93" fmla="*/ 1 h 301"/>
                <a:gd name="T94" fmla="*/ 10 w 610"/>
                <a:gd name="T95" fmla="*/ 1 h 301"/>
                <a:gd name="T96" fmla="*/ 9 w 610"/>
                <a:gd name="T97" fmla="*/ 0 h 301"/>
                <a:gd name="T98" fmla="*/ 5 w 610"/>
                <a:gd name="T99" fmla="*/ 0 h 301"/>
                <a:gd name="T100" fmla="*/ 4 w 610"/>
                <a:gd name="T101" fmla="*/ 0 h 301"/>
                <a:gd name="T102" fmla="*/ 3 w 610"/>
                <a:gd name="T103" fmla="*/ 0 h 301"/>
                <a:gd name="T104" fmla="*/ 1 w 610"/>
                <a:gd name="T105" fmla="*/ 1 h 301"/>
                <a:gd name="T106" fmla="*/ 0 w 610"/>
                <a:gd name="T107" fmla="*/ 2 h 301"/>
                <a:gd name="T108" fmla="*/ 0 w 610"/>
                <a:gd name="T109" fmla="*/ 2 h 3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0"/>
                <a:gd name="T166" fmla="*/ 0 h 301"/>
                <a:gd name="T167" fmla="*/ 610 w 610"/>
                <a:gd name="T168" fmla="*/ 301 h 3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0" h="301">
                  <a:moveTo>
                    <a:pt x="0" y="179"/>
                  </a:moveTo>
                  <a:lnTo>
                    <a:pt x="8" y="215"/>
                  </a:lnTo>
                  <a:lnTo>
                    <a:pt x="19" y="246"/>
                  </a:lnTo>
                  <a:lnTo>
                    <a:pt x="34" y="268"/>
                  </a:lnTo>
                  <a:lnTo>
                    <a:pt x="66" y="293"/>
                  </a:lnTo>
                  <a:lnTo>
                    <a:pt x="82" y="301"/>
                  </a:lnTo>
                  <a:lnTo>
                    <a:pt x="63" y="276"/>
                  </a:lnTo>
                  <a:lnTo>
                    <a:pt x="38" y="240"/>
                  </a:lnTo>
                  <a:lnTo>
                    <a:pt x="32" y="206"/>
                  </a:lnTo>
                  <a:lnTo>
                    <a:pt x="95" y="266"/>
                  </a:lnTo>
                  <a:lnTo>
                    <a:pt x="63" y="181"/>
                  </a:lnTo>
                  <a:lnTo>
                    <a:pt x="82" y="179"/>
                  </a:lnTo>
                  <a:lnTo>
                    <a:pt x="82" y="154"/>
                  </a:lnTo>
                  <a:lnTo>
                    <a:pt x="139" y="156"/>
                  </a:lnTo>
                  <a:lnTo>
                    <a:pt x="131" y="131"/>
                  </a:lnTo>
                  <a:lnTo>
                    <a:pt x="175" y="131"/>
                  </a:lnTo>
                  <a:lnTo>
                    <a:pt x="171" y="101"/>
                  </a:lnTo>
                  <a:lnTo>
                    <a:pt x="190" y="97"/>
                  </a:lnTo>
                  <a:lnTo>
                    <a:pt x="230" y="118"/>
                  </a:lnTo>
                  <a:lnTo>
                    <a:pt x="279" y="168"/>
                  </a:lnTo>
                  <a:lnTo>
                    <a:pt x="304" y="196"/>
                  </a:lnTo>
                  <a:lnTo>
                    <a:pt x="297" y="173"/>
                  </a:lnTo>
                  <a:lnTo>
                    <a:pt x="268" y="122"/>
                  </a:lnTo>
                  <a:lnTo>
                    <a:pt x="264" y="101"/>
                  </a:lnTo>
                  <a:lnTo>
                    <a:pt x="304" y="131"/>
                  </a:lnTo>
                  <a:lnTo>
                    <a:pt x="342" y="179"/>
                  </a:lnTo>
                  <a:lnTo>
                    <a:pt x="359" y="204"/>
                  </a:lnTo>
                  <a:lnTo>
                    <a:pt x="336" y="120"/>
                  </a:lnTo>
                  <a:lnTo>
                    <a:pt x="310" y="84"/>
                  </a:lnTo>
                  <a:lnTo>
                    <a:pt x="291" y="59"/>
                  </a:lnTo>
                  <a:lnTo>
                    <a:pt x="274" y="40"/>
                  </a:lnTo>
                  <a:lnTo>
                    <a:pt x="346" y="54"/>
                  </a:lnTo>
                  <a:lnTo>
                    <a:pt x="374" y="86"/>
                  </a:lnTo>
                  <a:lnTo>
                    <a:pt x="393" y="105"/>
                  </a:lnTo>
                  <a:lnTo>
                    <a:pt x="390" y="73"/>
                  </a:lnTo>
                  <a:lnTo>
                    <a:pt x="374" y="40"/>
                  </a:lnTo>
                  <a:lnTo>
                    <a:pt x="378" y="31"/>
                  </a:lnTo>
                  <a:lnTo>
                    <a:pt x="407" y="61"/>
                  </a:lnTo>
                  <a:lnTo>
                    <a:pt x="443" y="135"/>
                  </a:lnTo>
                  <a:lnTo>
                    <a:pt x="430" y="55"/>
                  </a:lnTo>
                  <a:lnTo>
                    <a:pt x="489" y="112"/>
                  </a:lnTo>
                  <a:lnTo>
                    <a:pt x="473" y="42"/>
                  </a:lnTo>
                  <a:lnTo>
                    <a:pt x="515" y="71"/>
                  </a:lnTo>
                  <a:lnTo>
                    <a:pt x="546" y="99"/>
                  </a:lnTo>
                  <a:lnTo>
                    <a:pt x="563" y="116"/>
                  </a:lnTo>
                  <a:lnTo>
                    <a:pt x="542" y="67"/>
                  </a:lnTo>
                  <a:lnTo>
                    <a:pt x="610" y="114"/>
                  </a:lnTo>
                  <a:lnTo>
                    <a:pt x="599" y="71"/>
                  </a:lnTo>
                  <a:lnTo>
                    <a:pt x="519" y="31"/>
                  </a:lnTo>
                  <a:lnTo>
                    <a:pt x="361" y="0"/>
                  </a:lnTo>
                  <a:lnTo>
                    <a:pt x="245" y="6"/>
                  </a:lnTo>
                  <a:lnTo>
                    <a:pt x="198" y="33"/>
                  </a:lnTo>
                  <a:lnTo>
                    <a:pt x="101" y="80"/>
                  </a:lnTo>
                  <a:lnTo>
                    <a:pt x="0" y="179"/>
                  </a:lnTo>
                  <a:close/>
                </a:path>
              </a:pathLst>
            </a:custGeom>
            <a:solidFill>
              <a:srgbClr val="AD8254"/>
            </a:solidFill>
            <a:ln w="9525">
              <a:noFill/>
              <a:round/>
              <a:headEnd/>
              <a:tailEnd/>
            </a:ln>
          </p:spPr>
          <p:txBody>
            <a:bodyPr/>
            <a:lstStyle/>
            <a:p>
              <a:endParaRPr lang="tr-TR"/>
            </a:p>
          </p:txBody>
        </p:sp>
        <p:sp>
          <p:nvSpPr>
            <p:cNvPr id="61643" name="Freeform 9"/>
            <p:cNvSpPr>
              <a:spLocks/>
            </p:cNvSpPr>
            <p:nvPr/>
          </p:nvSpPr>
          <p:spPr bwMode="auto">
            <a:xfrm>
              <a:off x="1403" y="1222"/>
              <a:ext cx="59" cy="100"/>
            </a:xfrm>
            <a:custGeom>
              <a:avLst/>
              <a:gdLst>
                <a:gd name="T0" fmla="*/ 1 w 120"/>
                <a:gd name="T1" fmla="*/ 0 h 200"/>
                <a:gd name="T2" fmla="*/ 1 w 120"/>
                <a:gd name="T3" fmla="*/ 2 h 200"/>
                <a:gd name="T4" fmla="*/ 1 w 120"/>
                <a:gd name="T5" fmla="*/ 2 h 200"/>
                <a:gd name="T6" fmla="*/ 1 w 120"/>
                <a:gd name="T7" fmla="*/ 2 h 200"/>
                <a:gd name="T8" fmla="*/ 0 w 120"/>
                <a:gd name="T9" fmla="*/ 2 h 200"/>
                <a:gd name="T10" fmla="*/ 1 w 120"/>
                <a:gd name="T11" fmla="*/ 2 h 200"/>
                <a:gd name="T12" fmla="*/ 1 w 120"/>
                <a:gd name="T13" fmla="*/ 3 h 200"/>
                <a:gd name="T14" fmla="*/ 0 w 120"/>
                <a:gd name="T15" fmla="*/ 3 h 200"/>
                <a:gd name="T16" fmla="*/ 0 w 120"/>
                <a:gd name="T17" fmla="*/ 3 h 200"/>
                <a:gd name="T18" fmla="*/ 0 w 120"/>
                <a:gd name="T19" fmla="*/ 3 h 200"/>
                <a:gd name="T20" fmla="*/ 0 w 120"/>
                <a:gd name="T21" fmla="*/ 2 h 200"/>
                <a:gd name="T22" fmla="*/ 0 w 120"/>
                <a:gd name="T23" fmla="*/ 2 h 200"/>
                <a:gd name="T24" fmla="*/ 0 w 120"/>
                <a:gd name="T25" fmla="*/ 1 h 200"/>
                <a:gd name="T26" fmla="*/ 1 w 120"/>
                <a:gd name="T27" fmla="*/ 0 h 200"/>
                <a:gd name="T28" fmla="*/ 1 w 120"/>
                <a:gd name="T29" fmla="*/ 0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200"/>
                <a:gd name="T47" fmla="*/ 120 w 120"/>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200">
                  <a:moveTo>
                    <a:pt x="76" y="0"/>
                  </a:moveTo>
                  <a:lnTo>
                    <a:pt x="118" y="75"/>
                  </a:lnTo>
                  <a:lnTo>
                    <a:pt x="120" y="111"/>
                  </a:lnTo>
                  <a:lnTo>
                    <a:pt x="74" y="71"/>
                  </a:lnTo>
                  <a:lnTo>
                    <a:pt x="44" y="76"/>
                  </a:lnTo>
                  <a:lnTo>
                    <a:pt x="78" y="111"/>
                  </a:lnTo>
                  <a:lnTo>
                    <a:pt x="78" y="160"/>
                  </a:lnTo>
                  <a:lnTo>
                    <a:pt x="0" y="200"/>
                  </a:lnTo>
                  <a:lnTo>
                    <a:pt x="23" y="164"/>
                  </a:lnTo>
                  <a:lnTo>
                    <a:pt x="40" y="130"/>
                  </a:lnTo>
                  <a:lnTo>
                    <a:pt x="40" y="111"/>
                  </a:lnTo>
                  <a:lnTo>
                    <a:pt x="25" y="65"/>
                  </a:lnTo>
                  <a:lnTo>
                    <a:pt x="57" y="38"/>
                  </a:lnTo>
                  <a:lnTo>
                    <a:pt x="76" y="0"/>
                  </a:lnTo>
                  <a:close/>
                </a:path>
              </a:pathLst>
            </a:custGeom>
            <a:solidFill>
              <a:srgbClr val="AD8254"/>
            </a:solidFill>
            <a:ln w="9525">
              <a:noFill/>
              <a:round/>
              <a:headEnd/>
              <a:tailEnd/>
            </a:ln>
          </p:spPr>
          <p:txBody>
            <a:bodyPr/>
            <a:lstStyle/>
            <a:p>
              <a:endParaRPr lang="tr-TR"/>
            </a:p>
          </p:txBody>
        </p:sp>
        <p:sp>
          <p:nvSpPr>
            <p:cNvPr id="61644" name="Freeform 10"/>
            <p:cNvSpPr>
              <a:spLocks/>
            </p:cNvSpPr>
            <p:nvPr/>
          </p:nvSpPr>
          <p:spPr bwMode="auto">
            <a:xfrm>
              <a:off x="1497" y="1170"/>
              <a:ext cx="144" cy="175"/>
            </a:xfrm>
            <a:custGeom>
              <a:avLst/>
              <a:gdLst>
                <a:gd name="T0" fmla="*/ 4 w 289"/>
                <a:gd name="T1" fmla="*/ 5 h 350"/>
                <a:gd name="T2" fmla="*/ 2 w 289"/>
                <a:gd name="T3" fmla="*/ 3 h 350"/>
                <a:gd name="T4" fmla="*/ 1 w 289"/>
                <a:gd name="T5" fmla="*/ 1 h 350"/>
                <a:gd name="T6" fmla="*/ 1 w 289"/>
                <a:gd name="T7" fmla="*/ 1 h 350"/>
                <a:gd name="T8" fmla="*/ 1 w 289"/>
                <a:gd name="T9" fmla="*/ 1 h 350"/>
                <a:gd name="T10" fmla="*/ 1 w 289"/>
                <a:gd name="T11" fmla="*/ 1 h 350"/>
                <a:gd name="T12" fmla="*/ 0 w 289"/>
                <a:gd name="T13" fmla="*/ 0 h 350"/>
                <a:gd name="T14" fmla="*/ 0 w 289"/>
                <a:gd name="T15" fmla="*/ 1 h 350"/>
                <a:gd name="T16" fmla="*/ 0 w 289"/>
                <a:gd name="T17" fmla="*/ 2 h 350"/>
                <a:gd name="T18" fmla="*/ 0 w 289"/>
                <a:gd name="T19" fmla="*/ 3 h 350"/>
                <a:gd name="T20" fmla="*/ 1 w 289"/>
                <a:gd name="T21" fmla="*/ 3 h 350"/>
                <a:gd name="T22" fmla="*/ 1 w 289"/>
                <a:gd name="T23" fmla="*/ 3 h 350"/>
                <a:gd name="T24" fmla="*/ 2 w 289"/>
                <a:gd name="T25" fmla="*/ 5 h 350"/>
                <a:gd name="T26" fmla="*/ 2 w 289"/>
                <a:gd name="T27" fmla="*/ 5 h 350"/>
                <a:gd name="T28" fmla="*/ 3 w 289"/>
                <a:gd name="T29" fmla="*/ 5 h 350"/>
                <a:gd name="T30" fmla="*/ 4 w 289"/>
                <a:gd name="T31" fmla="*/ 5 h 350"/>
                <a:gd name="T32" fmla="*/ 3 w 289"/>
                <a:gd name="T33" fmla="*/ 5 h 350"/>
                <a:gd name="T34" fmla="*/ 2 w 289"/>
                <a:gd name="T35" fmla="*/ 5 h 350"/>
                <a:gd name="T36" fmla="*/ 1 w 289"/>
                <a:gd name="T37" fmla="*/ 3 h 350"/>
                <a:gd name="T38" fmla="*/ 1 w 289"/>
                <a:gd name="T39" fmla="*/ 3 h 350"/>
                <a:gd name="T40" fmla="*/ 0 w 289"/>
                <a:gd name="T41" fmla="*/ 3 h 350"/>
                <a:gd name="T42" fmla="*/ 0 w 289"/>
                <a:gd name="T43" fmla="*/ 3 h 350"/>
                <a:gd name="T44" fmla="*/ 0 w 289"/>
                <a:gd name="T45" fmla="*/ 1 h 350"/>
                <a:gd name="T46" fmla="*/ 0 w 289"/>
                <a:gd name="T47" fmla="*/ 1 h 350"/>
                <a:gd name="T48" fmla="*/ 0 w 289"/>
                <a:gd name="T49" fmla="*/ 3 h 350"/>
                <a:gd name="T50" fmla="*/ 0 w 289"/>
                <a:gd name="T51" fmla="*/ 3 h 350"/>
                <a:gd name="T52" fmla="*/ 0 w 289"/>
                <a:gd name="T53" fmla="*/ 4 h 350"/>
                <a:gd name="T54" fmla="*/ 0 w 289"/>
                <a:gd name="T55" fmla="*/ 5 h 350"/>
                <a:gd name="T56" fmla="*/ 1 w 289"/>
                <a:gd name="T57" fmla="*/ 5 h 350"/>
                <a:gd name="T58" fmla="*/ 2 w 289"/>
                <a:gd name="T59" fmla="*/ 5 h 350"/>
                <a:gd name="T60" fmla="*/ 3 w 289"/>
                <a:gd name="T61" fmla="*/ 5 h 350"/>
                <a:gd name="T62" fmla="*/ 4 w 289"/>
                <a:gd name="T63" fmla="*/ 5 h 350"/>
                <a:gd name="T64" fmla="*/ 4 w 289"/>
                <a:gd name="T65" fmla="*/ 5 h 350"/>
                <a:gd name="T66" fmla="*/ 4 w 289"/>
                <a:gd name="T67" fmla="*/ 5 h 3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9"/>
                <a:gd name="T103" fmla="*/ 0 h 350"/>
                <a:gd name="T104" fmla="*/ 289 w 289"/>
                <a:gd name="T105" fmla="*/ 350 h 3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9" h="350">
                  <a:moveTo>
                    <a:pt x="289" y="293"/>
                  </a:moveTo>
                  <a:lnTo>
                    <a:pt x="143" y="237"/>
                  </a:lnTo>
                  <a:lnTo>
                    <a:pt x="80" y="87"/>
                  </a:lnTo>
                  <a:lnTo>
                    <a:pt x="82" y="68"/>
                  </a:lnTo>
                  <a:lnTo>
                    <a:pt x="97" y="78"/>
                  </a:lnTo>
                  <a:lnTo>
                    <a:pt x="120" y="106"/>
                  </a:lnTo>
                  <a:lnTo>
                    <a:pt x="54" y="0"/>
                  </a:lnTo>
                  <a:lnTo>
                    <a:pt x="35" y="40"/>
                  </a:lnTo>
                  <a:lnTo>
                    <a:pt x="36" y="116"/>
                  </a:lnTo>
                  <a:lnTo>
                    <a:pt x="54" y="178"/>
                  </a:lnTo>
                  <a:lnTo>
                    <a:pt x="73" y="203"/>
                  </a:lnTo>
                  <a:lnTo>
                    <a:pt x="97" y="234"/>
                  </a:lnTo>
                  <a:lnTo>
                    <a:pt x="137" y="272"/>
                  </a:lnTo>
                  <a:lnTo>
                    <a:pt x="183" y="293"/>
                  </a:lnTo>
                  <a:lnTo>
                    <a:pt x="236" y="310"/>
                  </a:lnTo>
                  <a:lnTo>
                    <a:pt x="267" y="315"/>
                  </a:lnTo>
                  <a:lnTo>
                    <a:pt x="244" y="323"/>
                  </a:lnTo>
                  <a:lnTo>
                    <a:pt x="151" y="285"/>
                  </a:lnTo>
                  <a:lnTo>
                    <a:pt x="88" y="228"/>
                  </a:lnTo>
                  <a:lnTo>
                    <a:pt x="75" y="207"/>
                  </a:lnTo>
                  <a:lnTo>
                    <a:pt x="54" y="178"/>
                  </a:lnTo>
                  <a:lnTo>
                    <a:pt x="29" y="142"/>
                  </a:lnTo>
                  <a:lnTo>
                    <a:pt x="19" y="53"/>
                  </a:lnTo>
                  <a:lnTo>
                    <a:pt x="4" y="78"/>
                  </a:lnTo>
                  <a:lnTo>
                    <a:pt x="0" y="146"/>
                  </a:lnTo>
                  <a:lnTo>
                    <a:pt x="21" y="211"/>
                  </a:lnTo>
                  <a:lnTo>
                    <a:pt x="40" y="256"/>
                  </a:lnTo>
                  <a:lnTo>
                    <a:pt x="63" y="293"/>
                  </a:lnTo>
                  <a:lnTo>
                    <a:pt x="92" y="321"/>
                  </a:lnTo>
                  <a:lnTo>
                    <a:pt x="141" y="346"/>
                  </a:lnTo>
                  <a:lnTo>
                    <a:pt x="192" y="350"/>
                  </a:lnTo>
                  <a:lnTo>
                    <a:pt x="280" y="334"/>
                  </a:lnTo>
                  <a:lnTo>
                    <a:pt x="289" y="293"/>
                  </a:lnTo>
                  <a:close/>
                </a:path>
              </a:pathLst>
            </a:custGeom>
            <a:solidFill>
              <a:srgbClr val="BA8F61"/>
            </a:solidFill>
            <a:ln w="9525">
              <a:noFill/>
              <a:round/>
              <a:headEnd/>
              <a:tailEnd/>
            </a:ln>
          </p:spPr>
          <p:txBody>
            <a:bodyPr/>
            <a:lstStyle/>
            <a:p>
              <a:endParaRPr lang="tr-TR"/>
            </a:p>
          </p:txBody>
        </p:sp>
        <p:sp>
          <p:nvSpPr>
            <p:cNvPr id="61645" name="Freeform 11"/>
            <p:cNvSpPr>
              <a:spLocks/>
            </p:cNvSpPr>
            <p:nvPr/>
          </p:nvSpPr>
          <p:spPr bwMode="auto">
            <a:xfrm>
              <a:off x="1502" y="1177"/>
              <a:ext cx="137" cy="164"/>
            </a:xfrm>
            <a:custGeom>
              <a:avLst/>
              <a:gdLst>
                <a:gd name="T0" fmla="*/ 4 w 274"/>
                <a:gd name="T1" fmla="*/ 5 h 327"/>
                <a:gd name="T2" fmla="*/ 3 w 274"/>
                <a:gd name="T3" fmla="*/ 5 h 327"/>
                <a:gd name="T4" fmla="*/ 2 w 274"/>
                <a:gd name="T5" fmla="*/ 4 h 327"/>
                <a:gd name="T6" fmla="*/ 1 w 274"/>
                <a:gd name="T7" fmla="*/ 4 h 327"/>
                <a:gd name="T8" fmla="*/ 1 w 274"/>
                <a:gd name="T9" fmla="*/ 3 h 327"/>
                <a:gd name="T10" fmla="*/ 1 w 274"/>
                <a:gd name="T11" fmla="*/ 2 h 327"/>
                <a:gd name="T12" fmla="*/ 1 w 274"/>
                <a:gd name="T13" fmla="*/ 1 h 327"/>
                <a:gd name="T14" fmla="*/ 1 w 274"/>
                <a:gd name="T15" fmla="*/ 0 h 327"/>
                <a:gd name="T16" fmla="*/ 1 w 274"/>
                <a:gd name="T17" fmla="*/ 1 h 327"/>
                <a:gd name="T18" fmla="*/ 1 w 274"/>
                <a:gd name="T19" fmla="*/ 2 h 327"/>
                <a:gd name="T20" fmla="*/ 1 w 274"/>
                <a:gd name="T21" fmla="*/ 3 h 327"/>
                <a:gd name="T22" fmla="*/ 1 w 274"/>
                <a:gd name="T23" fmla="*/ 4 h 327"/>
                <a:gd name="T24" fmla="*/ 2 w 274"/>
                <a:gd name="T25" fmla="*/ 4 h 327"/>
                <a:gd name="T26" fmla="*/ 2 w 274"/>
                <a:gd name="T27" fmla="*/ 5 h 327"/>
                <a:gd name="T28" fmla="*/ 3 w 274"/>
                <a:gd name="T29" fmla="*/ 5 h 327"/>
                <a:gd name="T30" fmla="*/ 4 w 274"/>
                <a:gd name="T31" fmla="*/ 5 h 327"/>
                <a:gd name="T32" fmla="*/ 4 w 274"/>
                <a:gd name="T33" fmla="*/ 5 h 327"/>
                <a:gd name="T34" fmla="*/ 3 w 274"/>
                <a:gd name="T35" fmla="*/ 5 h 327"/>
                <a:gd name="T36" fmla="*/ 3 w 274"/>
                <a:gd name="T37" fmla="*/ 5 h 327"/>
                <a:gd name="T38" fmla="*/ 2 w 274"/>
                <a:gd name="T39" fmla="*/ 5 h 327"/>
                <a:gd name="T40" fmla="*/ 1 w 274"/>
                <a:gd name="T41" fmla="*/ 5 h 327"/>
                <a:gd name="T42" fmla="*/ 1 w 274"/>
                <a:gd name="T43" fmla="*/ 4 h 327"/>
                <a:gd name="T44" fmla="*/ 1 w 274"/>
                <a:gd name="T45" fmla="*/ 3 h 327"/>
                <a:gd name="T46" fmla="*/ 1 w 274"/>
                <a:gd name="T47" fmla="*/ 2 h 327"/>
                <a:gd name="T48" fmla="*/ 1 w 274"/>
                <a:gd name="T49" fmla="*/ 1 h 327"/>
                <a:gd name="T50" fmla="*/ 0 w 274"/>
                <a:gd name="T51" fmla="*/ 3 h 327"/>
                <a:gd name="T52" fmla="*/ 1 w 274"/>
                <a:gd name="T53" fmla="*/ 4 h 327"/>
                <a:gd name="T54" fmla="*/ 1 w 274"/>
                <a:gd name="T55" fmla="*/ 4 h 327"/>
                <a:gd name="T56" fmla="*/ 1 w 274"/>
                <a:gd name="T57" fmla="*/ 5 h 327"/>
                <a:gd name="T58" fmla="*/ 1 w 274"/>
                <a:gd name="T59" fmla="*/ 5 h 327"/>
                <a:gd name="T60" fmla="*/ 2 w 274"/>
                <a:gd name="T61" fmla="*/ 5 h 327"/>
                <a:gd name="T62" fmla="*/ 3 w 274"/>
                <a:gd name="T63" fmla="*/ 6 h 327"/>
                <a:gd name="T64" fmla="*/ 4 w 274"/>
                <a:gd name="T65" fmla="*/ 6 h 327"/>
                <a:gd name="T66" fmla="*/ 4 w 274"/>
                <a:gd name="T67" fmla="*/ 5 h 327"/>
                <a:gd name="T68" fmla="*/ 4 w 274"/>
                <a:gd name="T69" fmla="*/ 5 h 327"/>
                <a:gd name="T70" fmla="*/ 4 w 274"/>
                <a:gd name="T71" fmla="*/ 5 h 327"/>
                <a:gd name="T72" fmla="*/ 4 w 274"/>
                <a:gd name="T73" fmla="*/ 5 h 3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4"/>
                <a:gd name="T112" fmla="*/ 0 h 327"/>
                <a:gd name="T113" fmla="*/ 274 w 274"/>
                <a:gd name="T114" fmla="*/ 327 h 3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4" h="327">
                  <a:moveTo>
                    <a:pt x="253" y="281"/>
                  </a:moveTo>
                  <a:lnTo>
                    <a:pt x="188" y="272"/>
                  </a:lnTo>
                  <a:lnTo>
                    <a:pt x="144" y="243"/>
                  </a:lnTo>
                  <a:lnTo>
                    <a:pt x="99" y="202"/>
                  </a:lnTo>
                  <a:lnTo>
                    <a:pt x="68" y="133"/>
                  </a:lnTo>
                  <a:lnTo>
                    <a:pt x="51" y="82"/>
                  </a:lnTo>
                  <a:lnTo>
                    <a:pt x="42" y="25"/>
                  </a:lnTo>
                  <a:lnTo>
                    <a:pt x="42" y="0"/>
                  </a:lnTo>
                  <a:lnTo>
                    <a:pt x="30" y="55"/>
                  </a:lnTo>
                  <a:lnTo>
                    <a:pt x="38" y="114"/>
                  </a:lnTo>
                  <a:lnTo>
                    <a:pt x="61" y="164"/>
                  </a:lnTo>
                  <a:lnTo>
                    <a:pt x="89" y="209"/>
                  </a:lnTo>
                  <a:lnTo>
                    <a:pt x="120" y="243"/>
                  </a:lnTo>
                  <a:lnTo>
                    <a:pt x="163" y="270"/>
                  </a:lnTo>
                  <a:lnTo>
                    <a:pt x="199" y="287"/>
                  </a:lnTo>
                  <a:lnTo>
                    <a:pt x="260" y="299"/>
                  </a:lnTo>
                  <a:lnTo>
                    <a:pt x="255" y="310"/>
                  </a:lnTo>
                  <a:lnTo>
                    <a:pt x="239" y="319"/>
                  </a:lnTo>
                  <a:lnTo>
                    <a:pt x="188" y="314"/>
                  </a:lnTo>
                  <a:lnTo>
                    <a:pt x="150" y="297"/>
                  </a:lnTo>
                  <a:lnTo>
                    <a:pt x="108" y="274"/>
                  </a:lnTo>
                  <a:lnTo>
                    <a:pt x="57" y="236"/>
                  </a:lnTo>
                  <a:lnTo>
                    <a:pt x="30" y="171"/>
                  </a:lnTo>
                  <a:lnTo>
                    <a:pt x="9" y="120"/>
                  </a:lnTo>
                  <a:lnTo>
                    <a:pt x="5" y="57"/>
                  </a:lnTo>
                  <a:lnTo>
                    <a:pt x="0" y="137"/>
                  </a:lnTo>
                  <a:lnTo>
                    <a:pt x="21" y="194"/>
                  </a:lnTo>
                  <a:lnTo>
                    <a:pt x="45" y="238"/>
                  </a:lnTo>
                  <a:lnTo>
                    <a:pt x="70" y="268"/>
                  </a:lnTo>
                  <a:lnTo>
                    <a:pt x="101" y="297"/>
                  </a:lnTo>
                  <a:lnTo>
                    <a:pt x="135" y="314"/>
                  </a:lnTo>
                  <a:lnTo>
                    <a:pt x="184" y="327"/>
                  </a:lnTo>
                  <a:lnTo>
                    <a:pt x="255" y="325"/>
                  </a:lnTo>
                  <a:lnTo>
                    <a:pt x="274" y="293"/>
                  </a:lnTo>
                  <a:lnTo>
                    <a:pt x="262" y="281"/>
                  </a:lnTo>
                  <a:lnTo>
                    <a:pt x="253" y="281"/>
                  </a:lnTo>
                  <a:close/>
                </a:path>
              </a:pathLst>
            </a:custGeom>
            <a:solidFill>
              <a:srgbClr val="F2BF8C"/>
            </a:solidFill>
            <a:ln w="9525">
              <a:noFill/>
              <a:round/>
              <a:headEnd/>
              <a:tailEnd/>
            </a:ln>
          </p:spPr>
          <p:txBody>
            <a:bodyPr/>
            <a:lstStyle/>
            <a:p>
              <a:endParaRPr lang="tr-TR"/>
            </a:p>
          </p:txBody>
        </p:sp>
        <p:sp>
          <p:nvSpPr>
            <p:cNvPr id="61646" name="Freeform 12"/>
            <p:cNvSpPr>
              <a:spLocks/>
            </p:cNvSpPr>
            <p:nvPr/>
          </p:nvSpPr>
          <p:spPr bwMode="auto">
            <a:xfrm>
              <a:off x="1463" y="1143"/>
              <a:ext cx="52" cy="64"/>
            </a:xfrm>
            <a:custGeom>
              <a:avLst/>
              <a:gdLst>
                <a:gd name="T0" fmla="*/ 2 w 102"/>
                <a:gd name="T1" fmla="*/ 0 h 129"/>
                <a:gd name="T2" fmla="*/ 2 w 102"/>
                <a:gd name="T3" fmla="*/ 0 h 129"/>
                <a:gd name="T4" fmla="*/ 2 w 102"/>
                <a:gd name="T5" fmla="*/ 0 h 129"/>
                <a:gd name="T6" fmla="*/ 1 w 102"/>
                <a:gd name="T7" fmla="*/ 1 h 129"/>
                <a:gd name="T8" fmla="*/ 1 w 102"/>
                <a:gd name="T9" fmla="*/ 1 h 129"/>
                <a:gd name="T10" fmla="*/ 1 w 102"/>
                <a:gd name="T11" fmla="*/ 2 h 129"/>
                <a:gd name="T12" fmla="*/ 0 w 102"/>
                <a:gd name="T13" fmla="*/ 1 h 129"/>
                <a:gd name="T14" fmla="*/ 1 w 102"/>
                <a:gd name="T15" fmla="*/ 1 h 129"/>
                <a:gd name="T16" fmla="*/ 1 w 102"/>
                <a:gd name="T17" fmla="*/ 0 h 129"/>
                <a:gd name="T18" fmla="*/ 1 w 102"/>
                <a:gd name="T19" fmla="*/ 0 h 129"/>
                <a:gd name="T20" fmla="*/ 1 w 102"/>
                <a:gd name="T21" fmla="*/ 0 h 129"/>
                <a:gd name="T22" fmla="*/ 2 w 102"/>
                <a:gd name="T23" fmla="*/ 0 h 129"/>
                <a:gd name="T24" fmla="*/ 2 w 102"/>
                <a:gd name="T25" fmla="*/ 0 h 129"/>
                <a:gd name="T26" fmla="*/ 2 w 102"/>
                <a:gd name="T27" fmla="*/ 0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129"/>
                <a:gd name="T44" fmla="*/ 102 w 102"/>
                <a:gd name="T45" fmla="*/ 129 h 1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129">
                  <a:moveTo>
                    <a:pt x="102" y="0"/>
                  </a:moveTo>
                  <a:lnTo>
                    <a:pt x="87" y="57"/>
                  </a:lnTo>
                  <a:lnTo>
                    <a:pt x="72" y="53"/>
                  </a:lnTo>
                  <a:lnTo>
                    <a:pt x="51" y="91"/>
                  </a:lnTo>
                  <a:lnTo>
                    <a:pt x="38" y="68"/>
                  </a:lnTo>
                  <a:lnTo>
                    <a:pt x="19" y="129"/>
                  </a:lnTo>
                  <a:lnTo>
                    <a:pt x="0" y="91"/>
                  </a:lnTo>
                  <a:lnTo>
                    <a:pt x="11" y="70"/>
                  </a:lnTo>
                  <a:lnTo>
                    <a:pt x="26" y="51"/>
                  </a:lnTo>
                  <a:lnTo>
                    <a:pt x="47" y="30"/>
                  </a:lnTo>
                  <a:lnTo>
                    <a:pt x="61" y="11"/>
                  </a:lnTo>
                  <a:lnTo>
                    <a:pt x="72" y="19"/>
                  </a:lnTo>
                  <a:lnTo>
                    <a:pt x="102" y="0"/>
                  </a:lnTo>
                  <a:close/>
                </a:path>
              </a:pathLst>
            </a:custGeom>
            <a:solidFill>
              <a:srgbClr val="AD8254"/>
            </a:solidFill>
            <a:ln w="9525">
              <a:noFill/>
              <a:round/>
              <a:headEnd/>
              <a:tailEnd/>
            </a:ln>
          </p:spPr>
          <p:txBody>
            <a:bodyPr/>
            <a:lstStyle/>
            <a:p>
              <a:endParaRPr lang="tr-TR"/>
            </a:p>
          </p:txBody>
        </p:sp>
        <p:sp>
          <p:nvSpPr>
            <p:cNvPr id="61647" name="Freeform 13"/>
            <p:cNvSpPr>
              <a:spLocks/>
            </p:cNvSpPr>
            <p:nvPr/>
          </p:nvSpPr>
          <p:spPr bwMode="auto">
            <a:xfrm>
              <a:off x="1534" y="1354"/>
              <a:ext cx="92" cy="78"/>
            </a:xfrm>
            <a:custGeom>
              <a:avLst/>
              <a:gdLst>
                <a:gd name="T0" fmla="*/ 3 w 184"/>
                <a:gd name="T1" fmla="*/ 0 h 156"/>
                <a:gd name="T2" fmla="*/ 3 w 184"/>
                <a:gd name="T3" fmla="*/ 1 h 156"/>
                <a:gd name="T4" fmla="*/ 2 w 184"/>
                <a:gd name="T5" fmla="*/ 1 h 156"/>
                <a:gd name="T6" fmla="*/ 1 w 184"/>
                <a:gd name="T7" fmla="*/ 1 h 156"/>
                <a:gd name="T8" fmla="*/ 2 w 184"/>
                <a:gd name="T9" fmla="*/ 1 h 156"/>
                <a:gd name="T10" fmla="*/ 1 w 184"/>
                <a:gd name="T11" fmla="*/ 1 h 156"/>
                <a:gd name="T12" fmla="*/ 1 w 184"/>
                <a:gd name="T13" fmla="*/ 1 h 156"/>
                <a:gd name="T14" fmla="*/ 1 w 184"/>
                <a:gd name="T15" fmla="*/ 1 h 156"/>
                <a:gd name="T16" fmla="*/ 2 w 184"/>
                <a:gd name="T17" fmla="*/ 1 h 156"/>
                <a:gd name="T18" fmla="*/ 1 w 184"/>
                <a:gd name="T19" fmla="*/ 1 h 156"/>
                <a:gd name="T20" fmla="*/ 0 w 184"/>
                <a:gd name="T21" fmla="*/ 1 h 156"/>
                <a:gd name="T22" fmla="*/ 1 w 184"/>
                <a:gd name="T23" fmla="*/ 1 h 156"/>
                <a:gd name="T24" fmla="*/ 1 w 184"/>
                <a:gd name="T25" fmla="*/ 2 h 156"/>
                <a:gd name="T26" fmla="*/ 1 w 184"/>
                <a:gd name="T27" fmla="*/ 2 h 156"/>
                <a:gd name="T28" fmla="*/ 1 w 184"/>
                <a:gd name="T29" fmla="*/ 2 h 156"/>
                <a:gd name="T30" fmla="*/ 1 w 184"/>
                <a:gd name="T31" fmla="*/ 2 h 156"/>
                <a:gd name="T32" fmla="*/ 1 w 184"/>
                <a:gd name="T33" fmla="*/ 1 h 156"/>
                <a:gd name="T34" fmla="*/ 3 w 184"/>
                <a:gd name="T35" fmla="*/ 1 h 156"/>
                <a:gd name="T36" fmla="*/ 3 w 184"/>
                <a:gd name="T37" fmla="*/ 1 h 156"/>
                <a:gd name="T38" fmla="*/ 3 w 184"/>
                <a:gd name="T39" fmla="*/ 0 h 156"/>
                <a:gd name="T40" fmla="*/ 3 w 184"/>
                <a:gd name="T41" fmla="*/ 0 h 1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4"/>
                <a:gd name="T64" fmla="*/ 0 h 156"/>
                <a:gd name="T65" fmla="*/ 184 w 184"/>
                <a:gd name="T66" fmla="*/ 156 h 1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4" h="156">
                  <a:moveTo>
                    <a:pt x="184" y="0"/>
                  </a:moveTo>
                  <a:lnTo>
                    <a:pt x="171" y="5"/>
                  </a:lnTo>
                  <a:lnTo>
                    <a:pt x="127" y="15"/>
                  </a:lnTo>
                  <a:lnTo>
                    <a:pt x="49" y="17"/>
                  </a:lnTo>
                  <a:lnTo>
                    <a:pt x="117" y="36"/>
                  </a:lnTo>
                  <a:lnTo>
                    <a:pt x="39" y="40"/>
                  </a:lnTo>
                  <a:lnTo>
                    <a:pt x="53" y="49"/>
                  </a:lnTo>
                  <a:lnTo>
                    <a:pt x="89" y="62"/>
                  </a:lnTo>
                  <a:lnTo>
                    <a:pt x="125" y="74"/>
                  </a:lnTo>
                  <a:lnTo>
                    <a:pt x="83" y="79"/>
                  </a:lnTo>
                  <a:lnTo>
                    <a:pt x="0" y="72"/>
                  </a:lnTo>
                  <a:lnTo>
                    <a:pt x="70" y="106"/>
                  </a:lnTo>
                  <a:lnTo>
                    <a:pt x="62" y="137"/>
                  </a:lnTo>
                  <a:lnTo>
                    <a:pt x="1" y="144"/>
                  </a:lnTo>
                  <a:lnTo>
                    <a:pt x="32" y="156"/>
                  </a:lnTo>
                  <a:lnTo>
                    <a:pt x="72" y="154"/>
                  </a:lnTo>
                  <a:lnTo>
                    <a:pt x="93" y="106"/>
                  </a:lnTo>
                  <a:lnTo>
                    <a:pt x="134" y="93"/>
                  </a:lnTo>
                  <a:lnTo>
                    <a:pt x="182" y="26"/>
                  </a:lnTo>
                  <a:lnTo>
                    <a:pt x="184" y="0"/>
                  </a:lnTo>
                  <a:close/>
                </a:path>
              </a:pathLst>
            </a:custGeom>
            <a:solidFill>
              <a:srgbClr val="AD8254"/>
            </a:solidFill>
            <a:ln w="9525">
              <a:noFill/>
              <a:round/>
              <a:headEnd/>
              <a:tailEnd/>
            </a:ln>
          </p:spPr>
          <p:txBody>
            <a:bodyPr/>
            <a:lstStyle/>
            <a:p>
              <a:endParaRPr lang="tr-TR"/>
            </a:p>
          </p:txBody>
        </p:sp>
        <p:sp>
          <p:nvSpPr>
            <p:cNvPr id="61648" name="Freeform 14"/>
            <p:cNvSpPr>
              <a:spLocks/>
            </p:cNvSpPr>
            <p:nvPr/>
          </p:nvSpPr>
          <p:spPr bwMode="auto">
            <a:xfrm>
              <a:off x="1756" y="1135"/>
              <a:ext cx="183" cy="178"/>
            </a:xfrm>
            <a:custGeom>
              <a:avLst/>
              <a:gdLst>
                <a:gd name="T0" fmla="*/ 3 w 365"/>
                <a:gd name="T1" fmla="*/ 5 h 356"/>
                <a:gd name="T2" fmla="*/ 2 w 365"/>
                <a:gd name="T3" fmla="*/ 5 h 356"/>
                <a:gd name="T4" fmla="*/ 1 w 365"/>
                <a:gd name="T5" fmla="*/ 3 h 356"/>
                <a:gd name="T6" fmla="*/ 1 w 365"/>
                <a:gd name="T7" fmla="*/ 3 h 356"/>
                <a:gd name="T8" fmla="*/ 1 w 365"/>
                <a:gd name="T9" fmla="*/ 3 h 356"/>
                <a:gd name="T10" fmla="*/ 0 w 365"/>
                <a:gd name="T11" fmla="*/ 2 h 356"/>
                <a:gd name="T12" fmla="*/ 1 w 365"/>
                <a:gd name="T13" fmla="*/ 3 h 356"/>
                <a:gd name="T14" fmla="*/ 2 w 365"/>
                <a:gd name="T15" fmla="*/ 3 h 356"/>
                <a:gd name="T16" fmla="*/ 1 w 365"/>
                <a:gd name="T17" fmla="*/ 2 h 356"/>
                <a:gd name="T18" fmla="*/ 1 w 365"/>
                <a:gd name="T19" fmla="*/ 1 h 356"/>
                <a:gd name="T20" fmla="*/ 2 w 365"/>
                <a:gd name="T21" fmla="*/ 3 h 356"/>
                <a:gd name="T22" fmla="*/ 3 w 365"/>
                <a:gd name="T23" fmla="*/ 3 h 356"/>
                <a:gd name="T24" fmla="*/ 3 w 365"/>
                <a:gd name="T25" fmla="*/ 3 h 356"/>
                <a:gd name="T26" fmla="*/ 4 w 365"/>
                <a:gd name="T27" fmla="*/ 4 h 356"/>
                <a:gd name="T28" fmla="*/ 4 w 365"/>
                <a:gd name="T29" fmla="*/ 3 h 356"/>
                <a:gd name="T30" fmla="*/ 3 w 365"/>
                <a:gd name="T31" fmla="*/ 3 h 356"/>
                <a:gd name="T32" fmla="*/ 3 w 365"/>
                <a:gd name="T33" fmla="*/ 2 h 356"/>
                <a:gd name="T34" fmla="*/ 3 w 365"/>
                <a:gd name="T35" fmla="*/ 1 h 356"/>
                <a:gd name="T36" fmla="*/ 2 w 365"/>
                <a:gd name="T37" fmla="*/ 1 h 356"/>
                <a:gd name="T38" fmla="*/ 2 w 365"/>
                <a:gd name="T39" fmla="*/ 1 h 356"/>
                <a:gd name="T40" fmla="*/ 3 w 365"/>
                <a:gd name="T41" fmla="*/ 1 h 356"/>
                <a:gd name="T42" fmla="*/ 4 w 365"/>
                <a:gd name="T43" fmla="*/ 3 h 356"/>
                <a:gd name="T44" fmla="*/ 4 w 365"/>
                <a:gd name="T45" fmla="*/ 5 h 356"/>
                <a:gd name="T46" fmla="*/ 5 w 365"/>
                <a:gd name="T47" fmla="*/ 3 h 356"/>
                <a:gd name="T48" fmla="*/ 5 w 365"/>
                <a:gd name="T49" fmla="*/ 3 h 356"/>
                <a:gd name="T50" fmla="*/ 4 w 365"/>
                <a:gd name="T51" fmla="*/ 1 h 356"/>
                <a:gd name="T52" fmla="*/ 4 w 365"/>
                <a:gd name="T53" fmla="*/ 1 h 356"/>
                <a:gd name="T54" fmla="*/ 4 w 365"/>
                <a:gd name="T55" fmla="*/ 1 h 356"/>
                <a:gd name="T56" fmla="*/ 3 w 365"/>
                <a:gd name="T57" fmla="*/ 0 h 356"/>
                <a:gd name="T58" fmla="*/ 4 w 365"/>
                <a:gd name="T59" fmla="*/ 1 h 356"/>
                <a:gd name="T60" fmla="*/ 5 w 365"/>
                <a:gd name="T61" fmla="*/ 1 h 356"/>
                <a:gd name="T62" fmla="*/ 5 w 365"/>
                <a:gd name="T63" fmla="*/ 3 h 356"/>
                <a:gd name="T64" fmla="*/ 5 w 365"/>
                <a:gd name="T65" fmla="*/ 1 h 356"/>
                <a:gd name="T66" fmla="*/ 5 w 365"/>
                <a:gd name="T67" fmla="*/ 1 h 356"/>
                <a:gd name="T68" fmla="*/ 5 w 365"/>
                <a:gd name="T69" fmla="*/ 1 h 356"/>
                <a:gd name="T70" fmla="*/ 6 w 365"/>
                <a:gd name="T71" fmla="*/ 3 h 356"/>
                <a:gd name="T72" fmla="*/ 6 w 365"/>
                <a:gd name="T73" fmla="*/ 4 h 356"/>
                <a:gd name="T74" fmla="*/ 6 w 365"/>
                <a:gd name="T75" fmla="*/ 3 h 356"/>
                <a:gd name="T76" fmla="*/ 6 w 365"/>
                <a:gd name="T77" fmla="*/ 5 h 356"/>
                <a:gd name="T78" fmla="*/ 6 w 365"/>
                <a:gd name="T79" fmla="*/ 6 h 356"/>
                <a:gd name="T80" fmla="*/ 6 w 365"/>
                <a:gd name="T81" fmla="*/ 6 h 356"/>
                <a:gd name="T82" fmla="*/ 4 w 365"/>
                <a:gd name="T83" fmla="*/ 6 h 356"/>
                <a:gd name="T84" fmla="*/ 3 w 365"/>
                <a:gd name="T85" fmla="*/ 5 h 356"/>
                <a:gd name="T86" fmla="*/ 3 w 365"/>
                <a:gd name="T87" fmla="*/ 5 h 356"/>
                <a:gd name="T88" fmla="*/ 3 w 365"/>
                <a:gd name="T89" fmla="*/ 5 h 3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5"/>
                <a:gd name="T136" fmla="*/ 0 h 356"/>
                <a:gd name="T137" fmla="*/ 365 w 365"/>
                <a:gd name="T138" fmla="*/ 356 h 3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5" h="356">
                  <a:moveTo>
                    <a:pt x="139" y="282"/>
                  </a:moveTo>
                  <a:lnTo>
                    <a:pt x="103" y="265"/>
                  </a:lnTo>
                  <a:lnTo>
                    <a:pt x="42" y="230"/>
                  </a:lnTo>
                  <a:lnTo>
                    <a:pt x="14" y="175"/>
                  </a:lnTo>
                  <a:lnTo>
                    <a:pt x="8" y="135"/>
                  </a:lnTo>
                  <a:lnTo>
                    <a:pt x="0" y="118"/>
                  </a:lnTo>
                  <a:lnTo>
                    <a:pt x="38" y="154"/>
                  </a:lnTo>
                  <a:lnTo>
                    <a:pt x="97" y="219"/>
                  </a:lnTo>
                  <a:lnTo>
                    <a:pt x="40" y="115"/>
                  </a:lnTo>
                  <a:lnTo>
                    <a:pt x="4" y="73"/>
                  </a:lnTo>
                  <a:lnTo>
                    <a:pt x="116" y="132"/>
                  </a:lnTo>
                  <a:lnTo>
                    <a:pt x="153" y="170"/>
                  </a:lnTo>
                  <a:lnTo>
                    <a:pt x="181" y="210"/>
                  </a:lnTo>
                  <a:lnTo>
                    <a:pt x="210" y="253"/>
                  </a:lnTo>
                  <a:lnTo>
                    <a:pt x="202" y="208"/>
                  </a:lnTo>
                  <a:lnTo>
                    <a:pt x="185" y="145"/>
                  </a:lnTo>
                  <a:lnTo>
                    <a:pt x="166" y="120"/>
                  </a:lnTo>
                  <a:lnTo>
                    <a:pt x="145" y="86"/>
                  </a:lnTo>
                  <a:lnTo>
                    <a:pt x="116" y="42"/>
                  </a:lnTo>
                  <a:lnTo>
                    <a:pt x="111" y="33"/>
                  </a:lnTo>
                  <a:lnTo>
                    <a:pt x="143" y="54"/>
                  </a:lnTo>
                  <a:lnTo>
                    <a:pt x="234" y="166"/>
                  </a:lnTo>
                  <a:lnTo>
                    <a:pt x="251" y="276"/>
                  </a:lnTo>
                  <a:lnTo>
                    <a:pt x="261" y="229"/>
                  </a:lnTo>
                  <a:lnTo>
                    <a:pt x="261" y="149"/>
                  </a:lnTo>
                  <a:lnTo>
                    <a:pt x="244" y="103"/>
                  </a:lnTo>
                  <a:lnTo>
                    <a:pt x="227" y="73"/>
                  </a:lnTo>
                  <a:lnTo>
                    <a:pt x="206" y="38"/>
                  </a:lnTo>
                  <a:lnTo>
                    <a:pt x="175" y="0"/>
                  </a:lnTo>
                  <a:lnTo>
                    <a:pt x="208" y="25"/>
                  </a:lnTo>
                  <a:lnTo>
                    <a:pt x="261" y="84"/>
                  </a:lnTo>
                  <a:lnTo>
                    <a:pt x="299" y="194"/>
                  </a:lnTo>
                  <a:lnTo>
                    <a:pt x="299" y="111"/>
                  </a:lnTo>
                  <a:lnTo>
                    <a:pt x="282" y="67"/>
                  </a:lnTo>
                  <a:lnTo>
                    <a:pt x="299" y="88"/>
                  </a:lnTo>
                  <a:lnTo>
                    <a:pt x="324" y="141"/>
                  </a:lnTo>
                  <a:lnTo>
                    <a:pt x="341" y="253"/>
                  </a:lnTo>
                  <a:lnTo>
                    <a:pt x="346" y="217"/>
                  </a:lnTo>
                  <a:lnTo>
                    <a:pt x="365" y="268"/>
                  </a:lnTo>
                  <a:lnTo>
                    <a:pt x="356" y="322"/>
                  </a:lnTo>
                  <a:lnTo>
                    <a:pt x="345" y="354"/>
                  </a:lnTo>
                  <a:lnTo>
                    <a:pt x="253" y="356"/>
                  </a:lnTo>
                  <a:lnTo>
                    <a:pt x="137" y="305"/>
                  </a:lnTo>
                  <a:lnTo>
                    <a:pt x="139" y="282"/>
                  </a:lnTo>
                  <a:close/>
                </a:path>
              </a:pathLst>
            </a:custGeom>
            <a:solidFill>
              <a:srgbClr val="AD8254"/>
            </a:solidFill>
            <a:ln w="9525">
              <a:noFill/>
              <a:round/>
              <a:headEnd/>
              <a:tailEnd/>
            </a:ln>
          </p:spPr>
          <p:txBody>
            <a:bodyPr/>
            <a:lstStyle/>
            <a:p>
              <a:endParaRPr lang="tr-TR"/>
            </a:p>
          </p:txBody>
        </p:sp>
        <p:sp>
          <p:nvSpPr>
            <p:cNvPr id="61649" name="Freeform 15"/>
            <p:cNvSpPr>
              <a:spLocks/>
            </p:cNvSpPr>
            <p:nvPr/>
          </p:nvSpPr>
          <p:spPr bwMode="auto">
            <a:xfrm>
              <a:off x="1823" y="1153"/>
              <a:ext cx="74" cy="138"/>
            </a:xfrm>
            <a:custGeom>
              <a:avLst/>
              <a:gdLst>
                <a:gd name="T0" fmla="*/ 0 w 149"/>
                <a:gd name="T1" fmla="*/ 1 h 275"/>
                <a:gd name="T2" fmla="*/ 0 w 149"/>
                <a:gd name="T3" fmla="*/ 1 h 275"/>
                <a:gd name="T4" fmla="*/ 1 w 149"/>
                <a:gd name="T5" fmla="*/ 3 h 275"/>
                <a:gd name="T6" fmla="*/ 1 w 149"/>
                <a:gd name="T7" fmla="*/ 4 h 275"/>
                <a:gd name="T8" fmla="*/ 1 w 149"/>
                <a:gd name="T9" fmla="*/ 5 h 275"/>
                <a:gd name="T10" fmla="*/ 2 w 149"/>
                <a:gd name="T11" fmla="*/ 4 h 275"/>
                <a:gd name="T12" fmla="*/ 2 w 149"/>
                <a:gd name="T13" fmla="*/ 2 h 275"/>
                <a:gd name="T14" fmla="*/ 1 w 149"/>
                <a:gd name="T15" fmla="*/ 1 h 275"/>
                <a:gd name="T16" fmla="*/ 1 w 149"/>
                <a:gd name="T17" fmla="*/ 0 h 275"/>
                <a:gd name="T18" fmla="*/ 1 w 149"/>
                <a:gd name="T19" fmla="*/ 1 h 275"/>
                <a:gd name="T20" fmla="*/ 1 w 149"/>
                <a:gd name="T21" fmla="*/ 2 h 275"/>
                <a:gd name="T22" fmla="*/ 1 w 149"/>
                <a:gd name="T23" fmla="*/ 4 h 275"/>
                <a:gd name="T24" fmla="*/ 1 w 149"/>
                <a:gd name="T25" fmla="*/ 4 h 275"/>
                <a:gd name="T26" fmla="*/ 1 w 149"/>
                <a:gd name="T27" fmla="*/ 3 h 275"/>
                <a:gd name="T28" fmla="*/ 1 w 149"/>
                <a:gd name="T29" fmla="*/ 2 h 275"/>
                <a:gd name="T30" fmla="*/ 1 w 149"/>
                <a:gd name="T31" fmla="*/ 2 h 275"/>
                <a:gd name="T32" fmla="*/ 0 w 149"/>
                <a:gd name="T33" fmla="*/ 1 h 275"/>
                <a:gd name="T34" fmla="*/ 0 w 149"/>
                <a:gd name="T35" fmla="*/ 1 h 275"/>
                <a:gd name="T36" fmla="*/ 0 w 149"/>
                <a:gd name="T37" fmla="*/ 1 h 2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275"/>
                <a:gd name="T59" fmla="*/ 149 w 149"/>
                <a:gd name="T60" fmla="*/ 275 h 2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275">
                  <a:moveTo>
                    <a:pt x="0" y="28"/>
                  </a:moveTo>
                  <a:lnTo>
                    <a:pt x="29" y="60"/>
                  </a:lnTo>
                  <a:lnTo>
                    <a:pt x="67" y="129"/>
                  </a:lnTo>
                  <a:lnTo>
                    <a:pt x="88" y="218"/>
                  </a:lnTo>
                  <a:lnTo>
                    <a:pt x="99" y="275"/>
                  </a:lnTo>
                  <a:lnTo>
                    <a:pt x="149" y="233"/>
                  </a:lnTo>
                  <a:lnTo>
                    <a:pt x="139" y="87"/>
                  </a:lnTo>
                  <a:lnTo>
                    <a:pt x="103" y="28"/>
                  </a:lnTo>
                  <a:lnTo>
                    <a:pt x="80" y="0"/>
                  </a:lnTo>
                  <a:lnTo>
                    <a:pt x="99" y="32"/>
                  </a:lnTo>
                  <a:lnTo>
                    <a:pt x="120" y="85"/>
                  </a:lnTo>
                  <a:lnTo>
                    <a:pt x="126" y="207"/>
                  </a:lnTo>
                  <a:lnTo>
                    <a:pt x="107" y="241"/>
                  </a:lnTo>
                  <a:lnTo>
                    <a:pt x="105" y="192"/>
                  </a:lnTo>
                  <a:lnTo>
                    <a:pt x="88" y="121"/>
                  </a:lnTo>
                  <a:lnTo>
                    <a:pt x="67" y="95"/>
                  </a:lnTo>
                  <a:lnTo>
                    <a:pt x="37" y="64"/>
                  </a:lnTo>
                  <a:lnTo>
                    <a:pt x="0" y="28"/>
                  </a:lnTo>
                  <a:close/>
                </a:path>
              </a:pathLst>
            </a:custGeom>
            <a:solidFill>
              <a:srgbClr val="E5B27F"/>
            </a:solidFill>
            <a:ln w="9525">
              <a:noFill/>
              <a:round/>
              <a:headEnd/>
              <a:tailEnd/>
            </a:ln>
          </p:spPr>
          <p:txBody>
            <a:bodyPr/>
            <a:lstStyle/>
            <a:p>
              <a:endParaRPr lang="tr-TR"/>
            </a:p>
          </p:txBody>
        </p:sp>
        <p:sp>
          <p:nvSpPr>
            <p:cNvPr id="61650" name="Freeform 16"/>
            <p:cNvSpPr>
              <a:spLocks/>
            </p:cNvSpPr>
            <p:nvPr/>
          </p:nvSpPr>
          <p:spPr bwMode="auto">
            <a:xfrm>
              <a:off x="1561" y="1363"/>
              <a:ext cx="64" cy="64"/>
            </a:xfrm>
            <a:custGeom>
              <a:avLst/>
              <a:gdLst>
                <a:gd name="T0" fmla="*/ 2 w 127"/>
                <a:gd name="T1" fmla="*/ 0 h 127"/>
                <a:gd name="T2" fmla="*/ 1 w 127"/>
                <a:gd name="T3" fmla="*/ 1 h 127"/>
                <a:gd name="T4" fmla="*/ 2 w 127"/>
                <a:gd name="T5" fmla="*/ 1 h 127"/>
                <a:gd name="T6" fmla="*/ 1 w 127"/>
                <a:gd name="T7" fmla="*/ 1 h 127"/>
                <a:gd name="T8" fmla="*/ 2 w 127"/>
                <a:gd name="T9" fmla="*/ 1 h 127"/>
                <a:gd name="T10" fmla="*/ 2 w 127"/>
                <a:gd name="T11" fmla="*/ 1 h 127"/>
                <a:gd name="T12" fmla="*/ 1 w 127"/>
                <a:gd name="T13" fmla="*/ 2 h 127"/>
                <a:gd name="T14" fmla="*/ 0 w 127"/>
                <a:gd name="T15" fmla="*/ 1 h 127"/>
                <a:gd name="T16" fmla="*/ 1 w 127"/>
                <a:gd name="T17" fmla="*/ 2 h 127"/>
                <a:gd name="T18" fmla="*/ 0 w 127"/>
                <a:gd name="T19" fmla="*/ 2 h 127"/>
                <a:gd name="T20" fmla="*/ 1 w 127"/>
                <a:gd name="T21" fmla="*/ 2 h 127"/>
                <a:gd name="T22" fmla="*/ 1 w 127"/>
                <a:gd name="T23" fmla="*/ 2 h 127"/>
                <a:gd name="T24" fmla="*/ 2 w 127"/>
                <a:gd name="T25" fmla="*/ 1 h 127"/>
                <a:gd name="T26" fmla="*/ 2 w 127"/>
                <a:gd name="T27" fmla="*/ 1 h 127"/>
                <a:gd name="T28" fmla="*/ 2 w 127"/>
                <a:gd name="T29" fmla="*/ 0 h 127"/>
                <a:gd name="T30" fmla="*/ 2 w 127"/>
                <a:gd name="T31" fmla="*/ 0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7"/>
                <a:gd name="T49" fmla="*/ 0 h 127"/>
                <a:gd name="T50" fmla="*/ 127 w 127"/>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7" h="127">
                  <a:moveTo>
                    <a:pt x="104" y="0"/>
                  </a:moveTo>
                  <a:lnTo>
                    <a:pt x="49" y="3"/>
                  </a:lnTo>
                  <a:lnTo>
                    <a:pt x="85" y="26"/>
                  </a:lnTo>
                  <a:lnTo>
                    <a:pt x="24" y="32"/>
                  </a:lnTo>
                  <a:lnTo>
                    <a:pt x="83" y="49"/>
                  </a:lnTo>
                  <a:lnTo>
                    <a:pt x="66" y="60"/>
                  </a:lnTo>
                  <a:lnTo>
                    <a:pt x="53" y="70"/>
                  </a:lnTo>
                  <a:lnTo>
                    <a:pt x="0" y="62"/>
                  </a:lnTo>
                  <a:lnTo>
                    <a:pt x="38" y="87"/>
                  </a:lnTo>
                  <a:lnTo>
                    <a:pt x="0" y="127"/>
                  </a:lnTo>
                  <a:lnTo>
                    <a:pt x="19" y="121"/>
                  </a:lnTo>
                  <a:lnTo>
                    <a:pt x="59" y="91"/>
                  </a:lnTo>
                  <a:lnTo>
                    <a:pt x="116" y="30"/>
                  </a:lnTo>
                  <a:lnTo>
                    <a:pt x="127" y="7"/>
                  </a:lnTo>
                  <a:lnTo>
                    <a:pt x="104" y="0"/>
                  </a:lnTo>
                  <a:close/>
                </a:path>
              </a:pathLst>
            </a:custGeom>
            <a:solidFill>
              <a:srgbClr val="E5B27F"/>
            </a:solidFill>
            <a:ln w="9525">
              <a:noFill/>
              <a:round/>
              <a:headEnd/>
              <a:tailEnd/>
            </a:ln>
          </p:spPr>
          <p:txBody>
            <a:bodyPr/>
            <a:lstStyle/>
            <a:p>
              <a:endParaRPr lang="tr-TR"/>
            </a:p>
          </p:txBody>
        </p:sp>
        <p:sp>
          <p:nvSpPr>
            <p:cNvPr id="61651" name="Freeform 17"/>
            <p:cNvSpPr>
              <a:spLocks/>
            </p:cNvSpPr>
            <p:nvPr/>
          </p:nvSpPr>
          <p:spPr bwMode="auto">
            <a:xfrm>
              <a:off x="1574" y="1176"/>
              <a:ext cx="196" cy="133"/>
            </a:xfrm>
            <a:custGeom>
              <a:avLst/>
              <a:gdLst>
                <a:gd name="T0" fmla="*/ 6 w 392"/>
                <a:gd name="T1" fmla="*/ 2 h 266"/>
                <a:gd name="T2" fmla="*/ 5 w 392"/>
                <a:gd name="T3" fmla="*/ 2 h 266"/>
                <a:gd name="T4" fmla="*/ 5 w 392"/>
                <a:gd name="T5" fmla="*/ 2 h 266"/>
                <a:gd name="T6" fmla="*/ 5 w 392"/>
                <a:gd name="T7" fmla="*/ 2 h 266"/>
                <a:gd name="T8" fmla="*/ 3 w 392"/>
                <a:gd name="T9" fmla="*/ 1 h 266"/>
                <a:gd name="T10" fmla="*/ 3 w 392"/>
                <a:gd name="T11" fmla="*/ 1 h 266"/>
                <a:gd name="T12" fmla="*/ 3 w 392"/>
                <a:gd name="T13" fmla="*/ 1 h 266"/>
                <a:gd name="T14" fmla="*/ 2 w 392"/>
                <a:gd name="T15" fmla="*/ 0 h 266"/>
                <a:gd name="T16" fmla="*/ 3 w 392"/>
                <a:gd name="T17" fmla="*/ 1 h 266"/>
                <a:gd name="T18" fmla="*/ 3 w 392"/>
                <a:gd name="T19" fmla="*/ 1 h 266"/>
                <a:gd name="T20" fmla="*/ 3 w 392"/>
                <a:gd name="T21" fmla="*/ 2 h 266"/>
                <a:gd name="T22" fmla="*/ 3 w 392"/>
                <a:gd name="T23" fmla="*/ 2 h 266"/>
                <a:gd name="T24" fmla="*/ 3 w 392"/>
                <a:gd name="T25" fmla="*/ 2 h 266"/>
                <a:gd name="T26" fmla="*/ 3 w 392"/>
                <a:gd name="T27" fmla="*/ 2 h 266"/>
                <a:gd name="T28" fmla="*/ 2 w 392"/>
                <a:gd name="T29" fmla="*/ 1 h 266"/>
                <a:gd name="T30" fmla="*/ 2 w 392"/>
                <a:gd name="T31" fmla="*/ 2 h 266"/>
                <a:gd name="T32" fmla="*/ 2 w 392"/>
                <a:gd name="T33" fmla="*/ 2 h 266"/>
                <a:gd name="T34" fmla="*/ 3 w 392"/>
                <a:gd name="T35" fmla="*/ 2 h 266"/>
                <a:gd name="T36" fmla="*/ 3 w 392"/>
                <a:gd name="T37" fmla="*/ 3 h 266"/>
                <a:gd name="T38" fmla="*/ 2 w 392"/>
                <a:gd name="T39" fmla="*/ 3 h 266"/>
                <a:gd name="T40" fmla="*/ 1 w 392"/>
                <a:gd name="T41" fmla="*/ 2 h 266"/>
                <a:gd name="T42" fmla="*/ 1 w 392"/>
                <a:gd name="T43" fmla="*/ 2 h 266"/>
                <a:gd name="T44" fmla="*/ 1 w 392"/>
                <a:gd name="T45" fmla="*/ 3 h 266"/>
                <a:gd name="T46" fmla="*/ 1 w 392"/>
                <a:gd name="T47" fmla="*/ 3 h 266"/>
                <a:gd name="T48" fmla="*/ 2 w 392"/>
                <a:gd name="T49" fmla="*/ 3 h 266"/>
                <a:gd name="T50" fmla="*/ 2 w 392"/>
                <a:gd name="T51" fmla="*/ 3 h 266"/>
                <a:gd name="T52" fmla="*/ 2 w 392"/>
                <a:gd name="T53" fmla="*/ 3 h 266"/>
                <a:gd name="T54" fmla="*/ 1 w 392"/>
                <a:gd name="T55" fmla="*/ 3 h 266"/>
                <a:gd name="T56" fmla="*/ 0 w 392"/>
                <a:gd name="T57" fmla="*/ 3 h 266"/>
                <a:gd name="T58" fmla="*/ 1 w 392"/>
                <a:gd name="T59" fmla="*/ 3 h 266"/>
                <a:gd name="T60" fmla="*/ 1 w 392"/>
                <a:gd name="T61" fmla="*/ 4 h 266"/>
                <a:gd name="T62" fmla="*/ 2 w 392"/>
                <a:gd name="T63" fmla="*/ 4 h 266"/>
                <a:gd name="T64" fmla="*/ 3 w 392"/>
                <a:gd name="T65" fmla="*/ 4 h 266"/>
                <a:gd name="T66" fmla="*/ 4 w 392"/>
                <a:gd name="T67" fmla="*/ 3 h 266"/>
                <a:gd name="T68" fmla="*/ 3 w 392"/>
                <a:gd name="T69" fmla="*/ 3 h 266"/>
                <a:gd name="T70" fmla="*/ 4 w 392"/>
                <a:gd name="T71" fmla="*/ 3 h 266"/>
                <a:gd name="T72" fmla="*/ 3 w 392"/>
                <a:gd name="T73" fmla="*/ 3 h 266"/>
                <a:gd name="T74" fmla="*/ 5 w 392"/>
                <a:gd name="T75" fmla="*/ 3 h 266"/>
                <a:gd name="T76" fmla="*/ 4 w 392"/>
                <a:gd name="T77" fmla="*/ 3 h 266"/>
                <a:gd name="T78" fmla="*/ 5 w 392"/>
                <a:gd name="T79" fmla="*/ 3 h 266"/>
                <a:gd name="T80" fmla="*/ 6 w 392"/>
                <a:gd name="T81" fmla="*/ 3 h 266"/>
                <a:gd name="T82" fmla="*/ 6 w 392"/>
                <a:gd name="T83" fmla="*/ 3 h 266"/>
                <a:gd name="T84" fmla="*/ 6 w 392"/>
                <a:gd name="T85" fmla="*/ 2 h 266"/>
                <a:gd name="T86" fmla="*/ 6 w 392"/>
                <a:gd name="T87" fmla="*/ 2 h 2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2"/>
                <a:gd name="T133" fmla="*/ 0 h 266"/>
                <a:gd name="T134" fmla="*/ 392 w 392"/>
                <a:gd name="T135" fmla="*/ 266 h 2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2" h="266">
                  <a:moveTo>
                    <a:pt x="341" y="175"/>
                  </a:moveTo>
                  <a:lnTo>
                    <a:pt x="316" y="158"/>
                  </a:lnTo>
                  <a:lnTo>
                    <a:pt x="291" y="143"/>
                  </a:lnTo>
                  <a:lnTo>
                    <a:pt x="259" y="122"/>
                  </a:lnTo>
                  <a:lnTo>
                    <a:pt x="229" y="101"/>
                  </a:lnTo>
                  <a:lnTo>
                    <a:pt x="198" y="80"/>
                  </a:lnTo>
                  <a:lnTo>
                    <a:pt x="158" y="50"/>
                  </a:lnTo>
                  <a:lnTo>
                    <a:pt x="122" y="0"/>
                  </a:lnTo>
                  <a:lnTo>
                    <a:pt x="135" y="55"/>
                  </a:lnTo>
                  <a:lnTo>
                    <a:pt x="156" y="99"/>
                  </a:lnTo>
                  <a:lnTo>
                    <a:pt x="187" y="128"/>
                  </a:lnTo>
                  <a:lnTo>
                    <a:pt x="202" y="141"/>
                  </a:lnTo>
                  <a:lnTo>
                    <a:pt x="185" y="147"/>
                  </a:lnTo>
                  <a:lnTo>
                    <a:pt x="130" y="118"/>
                  </a:lnTo>
                  <a:lnTo>
                    <a:pt x="111" y="78"/>
                  </a:lnTo>
                  <a:lnTo>
                    <a:pt x="111" y="114"/>
                  </a:lnTo>
                  <a:lnTo>
                    <a:pt x="116" y="145"/>
                  </a:lnTo>
                  <a:lnTo>
                    <a:pt x="133" y="171"/>
                  </a:lnTo>
                  <a:lnTo>
                    <a:pt x="168" y="196"/>
                  </a:lnTo>
                  <a:lnTo>
                    <a:pt x="114" y="192"/>
                  </a:lnTo>
                  <a:lnTo>
                    <a:pt x="57" y="162"/>
                  </a:lnTo>
                  <a:lnTo>
                    <a:pt x="33" y="145"/>
                  </a:lnTo>
                  <a:lnTo>
                    <a:pt x="46" y="177"/>
                  </a:lnTo>
                  <a:lnTo>
                    <a:pt x="59" y="202"/>
                  </a:lnTo>
                  <a:lnTo>
                    <a:pt x="76" y="217"/>
                  </a:lnTo>
                  <a:lnTo>
                    <a:pt x="118" y="236"/>
                  </a:lnTo>
                  <a:lnTo>
                    <a:pt x="82" y="240"/>
                  </a:lnTo>
                  <a:lnTo>
                    <a:pt x="35" y="234"/>
                  </a:lnTo>
                  <a:lnTo>
                    <a:pt x="0" y="207"/>
                  </a:lnTo>
                  <a:lnTo>
                    <a:pt x="23" y="234"/>
                  </a:lnTo>
                  <a:lnTo>
                    <a:pt x="50" y="255"/>
                  </a:lnTo>
                  <a:lnTo>
                    <a:pt x="80" y="266"/>
                  </a:lnTo>
                  <a:lnTo>
                    <a:pt x="179" y="255"/>
                  </a:lnTo>
                  <a:lnTo>
                    <a:pt x="242" y="238"/>
                  </a:lnTo>
                  <a:lnTo>
                    <a:pt x="183" y="230"/>
                  </a:lnTo>
                  <a:lnTo>
                    <a:pt x="246" y="226"/>
                  </a:lnTo>
                  <a:lnTo>
                    <a:pt x="232" y="205"/>
                  </a:lnTo>
                  <a:lnTo>
                    <a:pt x="297" y="219"/>
                  </a:lnTo>
                  <a:lnTo>
                    <a:pt x="248" y="183"/>
                  </a:lnTo>
                  <a:lnTo>
                    <a:pt x="278" y="200"/>
                  </a:lnTo>
                  <a:lnTo>
                    <a:pt x="329" y="209"/>
                  </a:lnTo>
                  <a:lnTo>
                    <a:pt x="392" y="205"/>
                  </a:lnTo>
                  <a:lnTo>
                    <a:pt x="341" y="175"/>
                  </a:lnTo>
                  <a:close/>
                </a:path>
              </a:pathLst>
            </a:custGeom>
            <a:solidFill>
              <a:srgbClr val="BA8F61"/>
            </a:solidFill>
            <a:ln w="9525">
              <a:noFill/>
              <a:round/>
              <a:headEnd/>
              <a:tailEnd/>
            </a:ln>
          </p:spPr>
          <p:txBody>
            <a:bodyPr/>
            <a:lstStyle/>
            <a:p>
              <a:endParaRPr lang="tr-TR"/>
            </a:p>
          </p:txBody>
        </p:sp>
        <p:sp>
          <p:nvSpPr>
            <p:cNvPr id="61652" name="Freeform 18"/>
            <p:cNvSpPr>
              <a:spLocks/>
            </p:cNvSpPr>
            <p:nvPr/>
          </p:nvSpPr>
          <p:spPr bwMode="auto">
            <a:xfrm>
              <a:off x="1681" y="1625"/>
              <a:ext cx="69" cy="66"/>
            </a:xfrm>
            <a:custGeom>
              <a:avLst/>
              <a:gdLst>
                <a:gd name="T0" fmla="*/ 2 w 139"/>
                <a:gd name="T1" fmla="*/ 0 h 133"/>
                <a:gd name="T2" fmla="*/ 2 w 139"/>
                <a:gd name="T3" fmla="*/ 0 h 133"/>
                <a:gd name="T4" fmla="*/ 1 w 139"/>
                <a:gd name="T5" fmla="*/ 1 h 133"/>
                <a:gd name="T6" fmla="*/ 0 w 139"/>
                <a:gd name="T7" fmla="*/ 1 h 133"/>
                <a:gd name="T8" fmla="*/ 0 w 139"/>
                <a:gd name="T9" fmla="*/ 2 h 133"/>
                <a:gd name="T10" fmla="*/ 0 w 139"/>
                <a:gd name="T11" fmla="*/ 1 h 133"/>
                <a:gd name="T12" fmla="*/ 0 w 139"/>
                <a:gd name="T13" fmla="*/ 1 h 133"/>
                <a:gd name="T14" fmla="*/ 1 w 139"/>
                <a:gd name="T15" fmla="*/ 0 h 133"/>
                <a:gd name="T16" fmla="*/ 1 w 139"/>
                <a:gd name="T17" fmla="*/ 0 h 133"/>
                <a:gd name="T18" fmla="*/ 1 w 139"/>
                <a:gd name="T19" fmla="*/ 0 h 133"/>
                <a:gd name="T20" fmla="*/ 2 w 139"/>
                <a:gd name="T21" fmla="*/ 0 h 133"/>
                <a:gd name="T22" fmla="*/ 2 w 139"/>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33"/>
                <a:gd name="T38" fmla="*/ 139 w 139"/>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33">
                  <a:moveTo>
                    <a:pt x="139" y="0"/>
                  </a:moveTo>
                  <a:lnTo>
                    <a:pt x="129" y="56"/>
                  </a:lnTo>
                  <a:lnTo>
                    <a:pt x="80" y="73"/>
                  </a:lnTo>
                  <a:lnTo>
                    <a:pt x="31" y="114"/>
                  </a:lnTo>
                  <a:lnTo>
                    <a:pt x="0" y="133"/>
                  </a:lnTo>
                  <a:lnTo>
                    <a:pt x="17" y="116"/>
                  </a:lnTo>
                  <a:lnTo>
                    <a:pt x="42" y="80"/>
                  </a:lnTo>
                  <a:lnTo>
                    <a:pt x="65" y="50"/>
                  </a:lnTo>
                  <a:lnTo>
                    <a:pt x="90" y="27"/>
                  </a:lnTo>
                  <a:lnTo>
                    <a:pt x="120" y="8"/>
                  </a:lnTo>
                  <a:lnTo>
                    <a:pt x="139" y="0"/>
                  </a:lnTo>
                  <a:close/>
                </a:path>
              </a:pathLst>
            </a:custGeom>
            <a:solidFill>
              <a:srgbClr val="E08477"/>
            </a:solidFill>
            <a:ln w="9525">
              <a:noFill/>
              <a:round/>
              <a:headEnd/>
              <a:tailEnd/>
            </a:ln>
          </p:spPr>
          <p:txBody>
            <a:bodyPr/>
            <a:lstStyle/>
            <a:p>
              <a:endParaRPr lang="tr-TR"/>
            </a:p>
          </p:txBody>
        </p:sp>
        <p:sp>
          <p:nvSpPr>
            <p:cNvPr id="61653" name="Freeform 19"/>
            <p:cNvSpPr>
              <a:spLocks/>
            </p:cNvSpPr>
            <p:nvPr/>
          </p:nvSpPr>
          <p:spPr bwMode="auto">
            <a:xfrm>
              <a:off x="1748" y="1614"/>
              <a:ext cx="104" cy="71"/>
            </a:xfrm>
            <a:custGeom>
              <a:avLst/>
              <a:gdLst>
                <a:gd name="T0" fmla="*/ 0 w 209"/>
                <a:gd name="T1" fmla="*/ 1 h 141"/>
                <a:gd name="T2" fmla="*/ 0 w 209"/>
                <a:gd name="T3" fmla="*/ 1 h 141"/>
                <a:gd name="T4" fmla="*/ 0 w 209"/>
                <a:gd name="T5" fmla="*/ 2 h 141"/>
                <a:gd name="T6" fmla="*/ 1 w 209"/>
                <a:gd name="T7" fmla="*/ 2 h 141"/>
                <a:gd name="T8" fmla="*/ 1 w 209"/>
                <a:gd name="T9" fmla="*/ 2 h 141"/>
                <a:gd name="T10" fmla="*/ 2 w 209"/>
                <a:gd name="T11" fmla="*/ 2 h 141"/>
                <a:gd name="T12" fmla="*/ 2 w 209"/>
                <a:gd name="T13" fmla="*/ 1 h 141"/>
                <a:gd name="T14" fmla="*/ 2 w 209"/>
                <a:gd name="T15" fmla="*/ 0 h 141"/>
                <a:gd name="T16" fmla="*/ 3 w 209"/>
                <a:gd name="T17" fmla="*/ 1 h 141"/>
                <a:gd name="T18" fmla="*/ 3 w 209"/>
                <a:gd name="T19" fmla="*/ 2 h 141"/>
                <a:gd name="T20" fmla="*/ 2 w 209"/>
                <a:gd name="T21" fmla="*/ 2 h 141"/>
                <a:gd name="T22" fmla="*/ 2 w 209"/>
                <a:gd name="T23" fmla="*/ 3 h 141"/>
                <a:gd name="T24" fmla="*/ 2 w 209"/>
                <a:gd name="T25" fmla="*/ 3 h 141"/>
                <a:gd name="T26" fmla="*/ 0 w 209"/>
                <a:gd name="T27" fmla="*/ 2 h 141"/>
                <a:gd name="T28" fmla="*/ 0 w 209"/>
                <a:gd name="T29" fmla="*/ 2 h 141"/>
                <a:gd name="T30" fmla="*/ 0 w 209"/>
                <a:gd name="T31" fmla="*/ 1 h 141"/>
                <a:gd name="T32" fmla="*/ 0 w 209"/>
                <a:gd name="T33" fmla="*/ 1 h 141"/>
                <a:gd name="T34" fmla="*/ 0 w 209"/>
                <a:gd name="T35" fmla="*/ 1 h 141"/>
                <a:gd name="T36" fmla="*/ 0 w 209"/>
                <a:gd name="T37" fmla="*/ 1 h 1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141"/>
                <a:gd name="T59" fmla="*/ 209 w 209"/>
                <a:gd name="T60" fmla="*/ 141 h 1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141">
                  <a:moveTo>
                    <a:pt x="33" y="12"/>
                  </a:moveTo>
                  <a:lnTo>
                    <a:pt x="21" y="54"/>
                  </a:lnTo>
                  <a:lnTo>
                    <a:pt x="38" y="67"/>
                  </a:lnTo>
                  <a:lnTo>
                    <a:pt x="69" y="80"/>
                  </a:lnTo>
                  <a:lnTo>
                    <a:pt x="122" y="99"/>
                  </a:lnTo>
                  <a:lnTo>
                    <a:pt x="173" y="88"/>
                  </a:lnTo>
                  <a:lnTo>
                    <a:pt x="183" y="48"/>
                  </a:lnTo>
                  <a:lnTo>
                    <a:pt x="183" y="0"/>
                  </a:lnTo>
                  <a:lnTo>
                    <a:pt x="200" y="35"/>
                  </a:lnTo>
                  <a:lnTo>
                    <a:pt x="209" y="86"/>
                  </a:lnTo>
                  <a:lnTo>
                    <a:pt x="189" y="116"/>
                  </a:lnTo>
                  <a:lnTo>
                    <a:pt x="177" y="130"/>
                  </a:lnTo>
                  <a:lnTo>
                    <a:pt x="128" y="141"/>
                  </a:lnTo>
                  <a:lnTo>
                    <a:pt x="31" y="96"/>
                  </a:lnTo>
                  <a:lnTo>
                    <a:pt x="16" y="80"/>
                  </a:lnTo>
                  <a:lnTo>
                    <a:pt x="0" y="56"/>
                  </a:lnTo>
                  <a:lnTo>
                    <a:pt x="12" y="27"/>
                  </a:lnTo>
                  <a:lnTo>
                    <a:pt x="33" y="12"/>
                  </a:lnTo>
                  <a:close/>
                </a:path>
              </a:pathLst>
            </a:custGeom>
            <a:solidFill>
              <a:srgbClr val="E08477"/>
            </a:solidFill>
            <a:ln w="9525">
              <a:noFill/>
              <a:round/>
              <a:headEnd/>
              <a:tailEnd/>
            </a:ln>
          </p:spPr>
          <p:txBody>
            <a:bodyPr/>
            <a:lstStyle/>
            <a:p>
              <a:endParaRPr lang="tr-TR"/>
            </a:p>
          </p:txBody>
        </p:sp>
        <p:sp>
          <p:nvSpPr>
            <p:cNvPr id="61654" name="Freeform 20"/>
            <p:cNvSpPr>
              <a:spLocks/>
            </p:cNvSpPr>
            <p:nvPr/>
          </p:nvSpPr>
          <p:spPr bwMode="auto">
            <a:xfrm>
              <a:off x="1512" y="1699"/>
              <a:ext cx="156" cy="168"/>
            </a:xfrm>
            <a:custGeom>
              <a:avLst/>
              <a:gdLst>
                <a:gd name="T0" fmla="*/ 1 w 312"/>
                <a:gd name="T1" fmla="*/ 0 h 336"/>
                <a:gd name="T2" fmla="*/ 1 w 312"/>
                <a:gd name="T3" fmla="*/ 1 h 336"/>
                <a:gd name="T4" fmla="*/ 1 w 312"/>
                <a:gd name="T5" fmla="*/ 3 h 336"/>
                <a:gd name="T6" fmla="*/ 0 w 312"/>
                <a:gd name="T7" fmla="*/ 3 h 336"/>
                <a:gd name="T8" fmla="*/ 1 w 312"/>
                <a:gd name="T9" fmla="*/ 3 h 336"/>
                <a:gd name="T10" fmla="*/ 1 w 312"/>
                <a:gd name="T11" fmla="*/ 3 h 336"/>
                <a:gd name="T12" fmla="*/ 1 w 312"/>
                <a:gd name="T13" fmla="*/ 5 h 336"/>
                <a:gd name="T14" fmla="*/ 1 w 312"/>
                <a:gd name="T15" fmla="*/ 5 h 336"/>
                <a:gd name="T16" fmla="*/ 2 w 312"/>
                <a:gd name="T17" fmla="*/ 5 h 336"/>
                <a:gd name="T18" fmla="*/ 3 w 312"/>
                <a:gd name="T19" fmla="*/ 5 h 336"/>
                <a:gd name="T20" fmla="*/ 5 w 312"/>
                <a:gd name="T21" fmla="*/ 3 h 336"/>
                <a:gd name="T22" fmla="*/ 4 w 312"/>
                <a:gd name="T23" fmla="*/ 3 h 336"/>
                <a:gd name="T24" fmla="*/ 2 w 312"/>
                <a:gd name="T25" fmla="*/ 1 h 336"/>
                <a:gd name="T26" fmla="*/ 1 w 312"/>
                <a:gd name="T27" fmla="*/ 1 h 336"/>
                <a:gd name="T28" fmla="*/ 1 w 312"/>
                <a:gd name="T29" fmla="*/ 0 h 336"/>
                <a:gd name="T30" fmla="*/ 1 w 312"/>
                <a:gd name="T31" fmla="*/ 0 h 3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2"/>
                <a:gd name="T49" fmla="*/ 0 h 336"/>
                <a:gd name="T50" fmla="*/ 312 w 312"/>
                <a:gd name="T51" fmla="*/ 336 h 3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2" h="336">
                  <a:moveTo>
                    <a:pt x="53" y="0"/>
                  </a:moveTo>
                  <a:lnTo>
                    <a:pt x="68" y="104"/>
                  </a:lnTo>
                  <a:lnTo>
                    <a:pt x="24" y="140"/>
                  </a:lnTo>
                  <a:lnTo>
                    <a:pt x="0" y="154"/>
                  </a:lnTo>
                  <a:lnTo>
                    <a:pt x="30" y="171"/>
                  </a:lnTo>
                  <a:lnTo>
                    <a:pt x="80" y="222"/>
                  </a:lnTo>
                  <a:lnTo>
                    <a:pt x="99" y="292"/>
                  </a:lnTo>
                  <a:lnTo>
                    <a:pt x="99" y="327"/>
                  </a:lnTo>
                  <a:lnTo>
                    <a:pt x="139" y="336"/>
                  </a:lnTo>
                  <a:lnTo>
                    <a:pt x="232" y="277"/>
                  </a:lnTo>
                  <a:lnTo>
                    <a:pt x="312" y="203"/>
                  </a:lnTo>
                  <a:lnTo>
                    <a:pt x="241" y="163"/>
                  </a:lnTo>
                  <a:lnTo>
                    <a:pt x="142" y="104"/>
                  </a:lnTo>
                  <a:lnTo>
                    <a:pt x="99" y="59"/>
                  </a:lnTo>
                  <a:lnTo>
                    <a:pt x="53" y="0"/>
                  </a:lnTo>
                  <a:close/>
                </a:path>
              </a:pathLst>
            </a:custGeom>
            <a:solidFill>
              <a:srgbClr val="E08477"/>
            </a:solidFill>
            <a:ln w="9525">
              <a:noFill/>
              <a:round/>
              <a:headEnd/>
              <a:tailEnd/>
            </a:ln>
          </p:spPr>
          <p:txBody>
            <a:bodyPr/>
            <a:lstStyle/>
            <a:p>
              <a:endParaRPr lang="tr-TR"/>
            </a:p>
          </p:txBody>
        </p:sp>
        <p:sp>
          <p:nvSpPr>
            <p:cNvPr id="61655" name="Freeform 21"/>
            <p:cNvSpPr>
              <a:spLocks/>
            </p:cNvSpPr>
            <p:nvPr/>
          </p:nvSpPr>
          <p:spPr bwMode="auto">
            <a:xfrm>
              <a:off x="1528" y="1674"/>
              <a:ext cx="254" cy="142"/>
            </a:xfrm>
            <a:custGeom>
              <a:avLst/>
              <a:gdLst>
                <a:gd name="T0" fmla="*/ 7 w 508"/>
                <a:gd name="T1" fmla="*/ 3 h 283"/>
                <a:gd name="T2" fmla="*/ 7 w 508"/>
                <a:gd name="T3" fmla="*/ 3 h 283"/>
                <a:gd name="T4" fmla="*/ 6 w 508"/>
                <a:gd name="T5" fmla="*/ 3 h 283"/>
                <a:gd name="T6" fmla="*/ 6 w 508"/>
                <a:gd name="T7" fmla="*/ 3 h 283"/>
                <a:gd name="T8" fmla="*/ 5 w 508"/>
                <a:gd name="T9" fmla="*/ 3 h 283"/>
                <a:gd name="T10" fmla="*/ 6 w 508"/>
                <a:gd name="T11" fmla="*/ 3 h 283"/>
                <a:gd name="T12" fmla="*/ 8 w 508"/>
                <a:gd name="T13" fmla="*/ 4 h 283"/>
                <a:gd name="T14" fmla="*/ 7 w 508"/>
                <a:gd name="T15" fmla="*/ 4 h 283"/>
                <a:gd name="T16" fmla="*/ 7 w 508"/>
                <a:gd name="T17" fmla="*/ 5 h 283"/>
                <a:gd name="T18" fmla="*/ 7 w 508"/>
                <a:gd name="T19" fmla="*/ 5 h 283"/>
                <a:gd name="T20" fmla="*/ 6 w 508"/>
                <a:gd name="T21" fmla="*/ 4 h 283"/>
                <a:gd name="T22" fmla="*/ 5 w 508"/>
                <a:gd name="T23" fmla="*/ 4 h 283"/>
                <a:gd name="T24" fmla="*/ 5 w 508"/>
                <a:gd name="T25" fmla="*/ 4 h 283"/>
                <a:gd name="T26" fmla="*/ 5 w 508"/>
                <a:gd name="T27" fmla="*/ 4 h 283"/>
                <a:gd name="T28" fmla="*/ 4 w 508"/>
                <a:gd name="T29" fmla="*/ 4 h 283"/>
                <a:gd name="T30" fmla="*/ 3 w 508"/>
                <a:gd name="T31" fmla="*/ 3 h 283"/>
                <a:gd name="T32" fmla="*/ 3 w 508"/>
                <a:gd name="T33" fmla="*/ 3 h 283"/>
                <a:gd name="T34" fmla="*/ 2 w 508"/>
                <a:gd name="T35" fmla="*/ 2 h 283"/>
                <a:gd name="T36" fmla="*/ 1 w 508"/>
                <a:gd name="T37" fmla="*/ 1 h 283"/>
                <a:gd name="T38" fmla="*/ 1 w 508"/>
                <a:gd name="T39" fmla="*/ 1 h 283"/>
                <a:gd name="T40" fmla="*/ 0 w 508"/>
                <a:gd name="T41" fmla="*/ 0 h 283"/>
                <a:gd name="T42" fmla="*/ 1 w 508"/>
                <a:gd name="T43" fmla="*/ 1 h 283"/>
                <a:gd name="T44" fmla="*/ 1 w 508"/>
                <a:gd name="T45" fmla="*/ 2 h 283"/>
                <a:gd name="T46" fmla="*/ 1 w 508"/>
                <a:gd name="T47" fmla="*/ 2 h 283"/>
                <a:gd name="T48" fmla="*/ 2 w 508"/>
                <a:gd name="T49" fmla="*/ 3 h 283"/>
                <a:gd name="T50" fmla="*/ 3 w 508"/>
                <a:gd name="T51" fmla="*/ 3 h 283"/>
                <a:gd name="T52" fmla="*/ 3 w 508"/>
                <a:gd name="T53" fmla="*/ 4 h 283"/>
                <a:gd name="T54" fmla="*/ 4 w 508"/>
                <a:gd name="T55" fmla="*/ 4 h 283"/>
                <a:gd name="T56" fmla="*/ 5 w 508"/>
                <a:gd name="T57" fmla="*/ 4 h 283"/>
                <a:gd name="T58" fmla="*/ 6 w 508"/>
                <a:gd name="T59" fmla="*/ 5 h 283"/>
                <a:gd name="T60" fmla="*/ 7 w 508"/>
                <a:gd name="T61" fmla="*/ 5 h 283"/>
                <a:gd name="T62" fmla="*/ 8 w 508"/>
                <a:gd name="T63" fmla="*/ 5 h 283"/>
                <a:gd name="T64" fmla="*/ 8 w 508"/>
                <a:gd name="T65" fmla="*/ 4 h 283"/>
                <a:gd name="T66" fmla="*/ 8 w 508"/>
                <a:gd name="T67" fmla="*/ 4 h 283"/>
                <a:gd name="T68" fmla="*/ 8 w 508"/>
                <a:gd name="T69" fmla="*/ 3 h 283"/>
                <a:gd name="T70" fmla="*/ 8 w 508"/>
                <a:gd name="T71" fmla="*/ 3 h 283"/>
                <a:gd name="T72" fmla="*/ 7 w 508"/>
                <a:gd name="T73" fmla="*/ 3 h 283"/>
                <a:gd name="T74" fmla="*/ 7 w 508"/>
                <a:gd name="T75" fmla="*/ 3 h 283"/>
                <a:gd name="T76" fmla="*/ 7 w 508"/>
                <a:gd name="T77" fmla="*/ 3 h 2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8"/>
                <a:gd name="T118" fmla="*/ 0 h 283"/>
                <a:gd name="T119" fmla="*/ 508 w 508"/>
                <a:gd name="T120" fmla="*/ 283 h 2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8" h="283">
                  <a:moveTo>
                    <a:pt x="396" y="141"/>
                  </a:moveTo>
                  <a:lnTo>
                    <a:pt x="388" y="148"/>
                  </a:lnTo>
                  <a:lnTo>
                    <a:pt x="371" y="152"/>
                  </a:lnTo>
                  <a:lnTo>
                    <a:pt x="327" y="160"/>
                  </a:lnTo>
                  <a:lnTo>
                    <a:pt x="314" y="173"/>
                  </a:lnTo>
                  <a:lnTo>
                    <a:pt x="382" y="177"/>
                  </a:lnTo>
                  <a:lnTo>
                    <a:pt x="451" y="213"/>
                  </a:lnTo>
                  <a:lnTo>
                    <a:pt x="447" y="244"/>
                  </a:lnTo>
                  <a:lnTo>
                    <a:pt x="435" y="263"/>
                  </a:lnTo>
                  <a:lnTo>
                    <a:pt x="405" y="268"/>
                  </a:lnTo>
                  <a:lnTo>
                    <a:pt x="350" y="255"/>
                  </a:lnTo>
                  <a:lnTo>
                    <a:pt x="289" y="230"/>
                  </a:lnTo>
                  <a:lnTo>
                    <a:pt x="264" y="198"/>
                  </a:lnTo>
                  <a:lnTo>
                    <a:pt x="261" y="206"/>
                  </a:lnTo>
                  <a:lnTo>
                    <a:pt x="228" y="194"/>
                  </a:lnTo>
                  <a:lnTo>
                    <a:pt x="185" y="166"/>
                  </a:lnTo>
                  <a:lnTo>
                    <a:pt x="129" y="129"/>
                  </a:lnTo>
                  <a:lnTo>
                    <a:pt x="76" y="91"/>
                  </a:lnTo>
                  <a:lnTo>
                    <a:pt x="42" y="63"/>
                  </a:lnTo>
                  <a:lnTo>
                    <a:pt x="12" y="21"/>
                  </a:lnTo>
                  <a:lnTo>
                    <a:pt x="0" y="0"/>
                  </a:lnTo>
                  <a:lnTo>
                    <a:pt x="2" y="25"/>
                  </a:lnTo>
                  <a:lnTo>
                    <a:pt x="25" y="71"/>
                  </a:lnTo>
                  <a:lnTo>
                    <a:pt x="53" y="114"/>
                  </a:lnTo>
                  <a:lnTo>
                    <a:pt x="80" y="137"/>
                  </a:lnTo>
                  <a:lnTo>
                    <a:pt x="129" y="171"/>
                  </a:lnTo>
                  <a:lnTo>
                    <a:pt x="177" y="206"/>
                  </a:lnTo>
                  <a:lnTo>
                    <a:pt x="205" y="223"/>
                  </a:lnTo>
                  <a:lnTo>
                    <a:pt x="270" y="247"/>
                  </a:lnTo>
                  <a:lnTo>
                    <a:pt x="323" y="266"/>
                  </a:lnTo>
                  <a:lnTo>
                    <a:pt x="407" y="283"/>
                  </a:lnTo>
                  <a:lnTo>
                    <a:pt x="453" y="276"/>
                  </a:lnTo>
                  <a:lnTo>
                    <a:pt x="489" y="236"/>
                  </a:lnTo>
                  <a:lnTo>
                    <a:pt x="504" y="196"/>
                  </a:lnTo>
                  <a:lnTo>
                    <a:pt x="508" y="169"/>
                  </a:lnTo>
                  <a:lnTo>
                    <a:pt x="462" y="183"/>
                  </a:lnTo>
                  <a:lnTo>
                    <a:pt x="426" y="179"/>
                  </a:lnTo>
                  <a:lnTo>
                    <a:pt x="396" y="141"/>
                  </a:lnTo>
                  <a:close/>
                </a:path>
              </a:pathLst>
            </a:custGeom>
            <a:solidFill>
              <a:srgbClr val="C7695C"/>
            </a:solidFill>
            <a:ln w="9525">
              <a:noFill/>
              <a:round/>
              <a:headEnd/>
              <a:tailEnd/>
            </a:ln>
          </p:spPr>
          <p:txBody>
            <a:bodyPr/>
            <a:lstStyle/>
            <a:p>
              <a:endParaRPr lang="tr-TR"/>
            </a:p>
          </p:txBody>
        </p:sp>
        <p:sp>
          <p:nvSpPr>
            <p:cNvPr id="61656" name="Freeform 22"/>
            <p:cNvSpPr>
              <a:spLocks/>
            </p:cNvSpPr>
            <p:nvPr/>
          </p:nvSpPr>
          <p:spPr bwMode="auto">
            <a:xfrm>
              <a:off x="1770" y="1666"/>
              <a:ext cx="78" cy="54"/>
            </a:xfrm>
            <a:custGeom>
              <a:avLst/>
              <a:gdLst>
                <a:gd name="T0" fmla="*/ 2 w 156"/>
                <a:gd name="T1" fmla="*/ 0 h 108"/>
                <a:gd name="T2" fmla="*/ 1 w 156"/>
                <a:gd name="T3" fmla="*/ 1 h 108"/>
                <a:gd name="T4" fmla="*/ 0 w 156"/>
                <a:gd name="T5" fmla="*/ 1 h 108"/>
                <a:gd name="T6" fmla="*/ 1 w 156"/>
                <a:gd name="T7" fmla="*/ 1 h 108"/>
                <a:gd name="T8" fmla="*/ 1 w 156"/>
                <a:gd name="T9" fmla="*/ 1 h 108"/>
                <a:gd name="T10" fmla="*/ 1 w 156"/>
                <a:gd name="T11" fmla="*/ 2 h 108"/>
                <a:gd name="T12" fmla="*/ 1 w 156"/>
                <a:gd name="T13" fmla="*/ 2 h 108"/>
                <a:gd name="T14" fmla="*/ 1 w 156"/>
                <a:gd name="T15" fmla="*/ 2 h 108"/>
                <a:gd name="T16" fmla="*/ 1 w 156"/>
                <a:gd name="T17" fmla="*/ 2 h 108"/>
                <a:gd name="T18" fmla="*/ 2 w 156"/>
                <a:gd name="T19" fmla="*/ 1 h 108"/>
                <a:gd name="T20" fmla="*/ 2 w 156"/>
                <a:gd name="T21" fmla="*/ 0 h 108"/>
                <a:gd name="T22" fmla="*/ 2 w 156"/>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108"/>
                <a:gd name="T38" fmla="*/ 156 w 156"/>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108">
                  <a:moveTo>
                    <a:pt x="148" y="0"/>
                  </a:moveTo>
                  <a:lnTo>
                    <a:pt x="95" y="12"/>
                  </a:lnTo>
                  <a:lnTo>
                    <a:pt x="0" y="2"/>
                  </a:lnTo>
                  <a:lnTo>
                    <a:pt x="13" y="23"/>
                  </a:lnTo>
                  <a:lnTo>
                    <a:pt x="28" y="59"/>
                  </a:lnTo>
                  <a:lnTo>
                    <a:pt x="44" y="74"/>
                  </a:lnTo>
                  <a:lnTo>
                    <a:pt x="57" y="76"/>
                  </a:lnTo>
                  <a:lnTo>
                    <a:pt x="65" y="108"/>
                  </a:lnTo>
                  <a:lnTo>
                    <a:pt x="108" y="86"/>
                  </a:lnTo>
                  <a:lnTo>
                    <a:pt x="156" y="27"/>
                  </a:lnTo>
                  <a:lnTo>
                    <a:pt x="148" y="0"/>
                  </a:lnTo>
                  <a:close/>
                </a:path>
              </a:pathLst>
            </a:custGeom>
            <a:solidFill>
              <a:srgbClr val="A84A3D"/>
            </a:solidFill>
            <a:ln w="9525">
              <a:noFill/>
              <a:round/>
              <a:headEnd/>
              <a:tailEnd/>
            </a:ln>
          </p:spPr>
          <p:txBody>
            <a:bodyPr/>
            <a:lstStyle/>
            <a:p>
              <a:endParaRPr lang="tr-TR"/>
            </a:p>
          </p:txBody>
        </p:sp>
        <p:sp>
          <p:nvSpPr>
            <p:cNvPr id="61657" name="Freeform 23"/>
            <p:cNvSpPr>
              <a:spLocks/>
            </p:cNvSpPr>
            <p:nvPr/>
          </p:nvSpPr>
          <p:spPr bwMode="auto">
            <a:xfrm>
              <a:off x="1672" y="1763"/>
              <a:ext cx="75" cy="37"/>
            </a:xfrm>
            <a:custGeom>
              <a:avLst/>
              <a:gdLst>
                <a:gd name="T0" fmla="*/ 1 w 150"/>
                <a:gd name="T1" fmla="*/ 1 h 72"/>
                <a:gd name="T2" fmla="*/ 1 w 150"/>
                <a:gd name="T3" fmla="*/ 0 h 72"/>
                <a:gd name="T4" fmla="*/ 2 w 150"/>
                <a:gd name="T5" fmla="*/ 1 h 72"/>
                <a:gd name="T6" fmla="*/ 2 w 150"/>
                <a:gd name="T7" fmla="*/ 1 h 72"/>
                <a:gd name="T8" fmla="*/ 2 w 150"/>
                <a:gd name="T9" fmla="*/ 2 h 72"/>
                <a:gd name="T10" fmla="*/ 1 w 150"/>
                <a:gd name="T11" fmla="*/ 1 h 72"/>
                <a:gd name="T12" fmla="*/ 1 w 150"/>
                <a:gd name="T13" fmla="*/ 1 h 72"/>
                <a:gd name="T14" fmla="*/ 0 w 150"/>
                <a:gd name="T15" fmla="*/ 1 h 72"/>
                <a:gd name="T16" fmla="*/ 1 w 150"/>
                <a:gd name="T17" fmla="*/ 1 h 72"/>
                <a:gd name="T18" fmla="*/ 1 w 150"/>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72"/>
                <a:gd name="T32" fmla="*/ 150 w 15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72">
                  <a:moveTo>
                    <a:pt x="2" y="11"/>
                  </a:moveTo>
                  <a:lnTo>
                    <a:pt x="71" y="0"/>
                  </a:lnTo>
                  <a:lnTo>
                    <a:pt x="148" y="28"/>
                  </a:lnTo>
                  <a:lnTo>
                    <a:pt x="150" y="57"/>
                  </a:lnTo>
                  <a:lnTo>
                    <a:pt x="131" y="72"/>
                  </a:lnTo>
                  <a:lnTo>
                    <a:pt x="36" y="63"/>
                  </a:lnTo>
                  <a:lnTo>
                    <a:pt x="14" y="42"/>
                  </a:lnTo>
                  <a:lnTo>
                    <a:pt x="0" y="28"/>
                  </a:lnTo>
                  <a:lnTo>
                    <a:pt x="2" y="11"/>
                  </a:lnTo>
                  <a:close/>
                </a:path>
              </a:pathLst>
            </a:custGeom>
            <a:solidFill>
              <a:srgbClr val="FFB5A8"/>
            </a:solidFill>
            <a:ln w="9525">
              <a:noFill/>
              <a:round/>
              <a:headEnd/>
              <a:tailEnd/>
            </a:ln>
          </p:spPr>
          <p:txBody>
            <a:bodyPr/>
            <a:lstStyle/>
            <a:p>
              <a:endParaRPr lang="tr-TR"/>
            </a:p>
          </p:txBody>
        </p:sp>
        <p:sp>
          <p:nvSpPr>
            <p:cNvPr id="61658" name="Freeform 24"/>
            <p:cNvSpPr>
              <a:spLocks/>
            </p:cNvSpPr>
            <p:nvPr/>
          </p:nvSpPr>
          <p:spPr bwMode="auto">
            <a:xfrm>
              <a:off x="1705" y="1706"/>
              <a:ext cx="102" cy="57"/>
            </a:xfrm>
            <a:custGeom>
              <a:avLst/>
              <a:gdLst>
                <a:gd name="T0" fmla="*/ 3 w 203"/>
                <a:gd name="T1" fmla="*/ 1 h 114"/>
                <a:gd name="T2" fmla="*/ 3 w 203"/>
                <a:gd name="T3" fmla="*/ 2 h 114"/>
                <a:gd name="T4" fmla="*/ 3 w 203"/>
                <a:gd name="T5" fmla="*/ 2 h 114"/>
                <a:gd name="T6" fmla="*/ 2 w 203"/>
                <a:gd name="T7" fmla="*/ 2 h 114"/>
                <a:gd name="T8" fmla="*/ 1 w 203"/>
                <a:gd name="T9" fmla="*/ 2 h 114"/>
                <a:gd name="T10" fmla="*/ 1 w 203"/>
                <a:gd name="T11" fmla="*/ 1 h 114"/>
                <a:gd name="T12" fmla="*/ 1 w 203"/>
                <a:gd name="T13" fmla="*/ 1 h 114"/>
                <a:gd name="T14" fmla="*/ 0 w 203"/>
                <a:gd name="T15" fmla="*/ 0 h 114"/>
                <a:gd name="T16" fmla="*/ 1 w 203"/>
                <a:gd name="T17" fmla="*/ 1 h 114"/>
                <a:gd name="T18" fmla="*/ 1 w 203"/>
                <a:gd name="T19" fmla="*/ 1 h 114"/>
                <a:gd name="T20" fmla="*/ 3 w 203"/>
                <a:gd name="T21" fmla="*/ 1 h 114"/>
                <a:gd name="T22" fmla="*/ 3 w 203"/>
                <a:gd name="T23" fmla="*/ 1 h 114"/>
                <a:gd name="T24" fmla="*/ 4 w 203"/>
                <a:gd name="T25" fmla="*/ 1 h 114"/>
                <a:gd name="T26" fmla="*/ 3 w 203"/>
                <a:gd name="T27" fmla="*/ 1 h 114"/>
                <a:gd name="T28" fmla="*/ 3 w 203"/>
                <a:gd name="T29" fmla="*/ 1 h 114"/>
                <a:gd name="T30" fmla="*/ 3 w 203"/>
                <a:gd name="T31" fmla="*/ 1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
                <a:gd name="T49" fmla="*/ 0 h 114"/>
                <a:gd name="T50" fmla="*/ 203 w 203"/>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 h="114">
                  <a:moveTo>
                    <a:pt x="178" y="57"/>
                  </a:moveTo>
                  <a:lnTo>
                    <a:pt x="163" y="99"/>
                  </a:lnTo>
                  <a:lnTo>
                    <a:pt x="135" y="114"/>
                  </a:lnTo>
                  <a:lnTo>
                    <a:pt x="68" y="110"/>
                  </a:lnTo>
                  <a:lnTo>
                    <a:pt x="49" y="82"/>
                  </a:lnTo>
                  <a:lnTo>
                    <a:pt x="38" y="63"/>
                  </a:lnTo>
                  <a:lnTo>
                    <a:pt x="23" y="36"/>
                  </a:lnTo>
                  <a:lnTo>
                    <a:pt x="0" y="0"/>
                  </a:lnTo>
                  <a:lnTo>
                    <a:pt x="15" y="4"/>
                  </a:lnTo>
                  <a:lnTo>
                    <a:pt x="40" y="19"/>
                  </a:lnTo>
                  <a:lnTo>
                    <a:pt x="135" y="17"/>
                  </a:lnTo>
                  <a:lnTo>
                    <a:pt x="158" y="34"/>
                  </a:lnTo>
                  <a:lnTo>
                    <a:pt x="203" y="28"/>
                  </a:lnTo>
                  <a:lnTo>
                    <a:pt x="192" y="47"/>
                  </a:lnTo>
                  <a:lnTo>
                    <a:pt x="178" y="57"/>
                  </a:lnTo>
                  <a:close/>
                </a:path>
              </a:pathLst>
            </a:custGeom>
            <a:solidFill>
              <a:srgbClr val="7F0000"/>
            </a:solidFill>
            <a:ln w="9525">
              <a:noFill/>
              <a:round/>
              <a:headEnd/>
              <a:tailEnd/>
            </a:ln>
          </p:spPr>
          <p:txBody>
            <a:bodyPr/>
            <a:lstStyle/>
            <a:p>
              <a:endParaRPr lang="tr-TR"/>
            </a:p>
          </p:txBody>
        </p:sp>
        <p:sp>
          <p:nvSpPr>
            <p:cNvPr id="61659" name="Freeform 25"/>
            <p:cNvSpPr>
              <a:spLocks/>
            </p:cNvSpPr>
            <p:nvPr/>
          </p:nvSpPr>
          <p:spPr bwMode="auto">
            <a:xfrm>
              <a:off x="1734" y="1728"/>
              <a:ext cx="16" cy="94"/>
            </a:xfrm>
            <a:custGeom>
              <a:avLst/>
              <a:gdLst>
                <a:gd name="T0" fmla="*/ 1 w 32"/>
                <a:gd name="T1" fmla="*/ 0 h 188"/>
                <a:gd name="T2" fmla="*/ 1 w 32"/>
                <a:gd name="T3" fmla="*/ 1 h 188"/>
                <a:gd name="T4" fmla="*/ 1 w 32"/>
                <a:gd name="T5" fmla="*/ 3 h 188"/>
                <a:gd name="T6" fmla="*/ 1 w 32"/>
                <a:gd name="T7" fmla="*/ 3 h 188"/>
                <a:gd name="T8" fmla="*/ 0 w 32"/>
                <a:gd name="T9" fmla="*/ 3 h 188"/>
                <a:gd name="T10" fmla="*/ 1 w 32"/>
                <a:gd name="T11" fmla="*/ 3 h 188"/>
                <a:gd name="T12" fmla="*/ 1 w 32"/>
                <a:gd name="T13" fmla="*/ 1 h 188"/>
                <a:gd name="T14" fmla="*/ 1 w 32"/>
                <a:gd name="T15" fmla="*/ 0 h 188"/>
                <a:gd name="T16" fmla="*/ 1 w 32"/>
                <a:gd name="T17" fmla="*/ 0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88"/>
                <a:gd name="T29" fmla="*/ 32 w 32"/>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88">
                  <a:moveTo>
                    <a:pt x="13" y="0"/>
                  </a:moveTo>
                  <a:lnTo>
                    <a:pt x="32" y="9"/>
                  </a:lnTo>
                  <a:lnTo>
                    <a:pt x="28" y="161"/>
                  </a:lnTo>
                  <a:lnTo>
                    <a:pt x="24" y="188"/>
                  </a:lnTo>
                  <a:lnTo>
                    <a:pt x="0" y="165"/>
                  </a:lnTo>
                  <a:lnTo>
                    <a:pt x="9" y="148"/>
                  </a:lnTo>
                  <a:lnTo>
                    <a:pt x="17" y="60"/>
                  </a:lnTo>
                  <a:lnTo>
                    <a:pt x="13" y="0"/>
                  </a:lnTo>
                  <a:close/>
                </a:path>
              </a:pathLst>
            </a:custGeom>
            <a:solidFill>
              <a:srgbClr val="AD3333"/>
            </a:solidFill>
            <a:ln w="9525">
              <a:noFill/>
              <a:round/>
              <a:headEnd/>
              <a:tailEnd/>
            </a:ln>
          </p:spPr>
          <p:txBody>
            <a:bodyPr/>
            <a:lstStyle/>
            <a:p>
              <a:endParaRPr lang="tr-TR"/>
            </a:p>
          </p:txBody>
        </p:sp>
        <p:sp>
          <p:nvSpPr>
            <p:cNvPr id="61660" name="Freeform 26"/>
            <p:cNvSpPr>
              <a:spLocks/>
            </p:cNvSpPr>
            <p:nvPr/>
          </p:nvSpPr>
          <p:spPr bwMode="auto">
            <a:xfrm>
              <a:off x="1843" y="1325"/>
              <a:ext cx="123" cy="357"/>
            </a:xfrm>
            <a:custGeom>
              <a:avLst/>
              <a:gdLst>
                <a:gd name="T0" fmla="*/ 2 w 248"/>
                <a:gd name="T1" fmla="*/ 0 h 712"/>
                <a:gd name="T2" fmla="*/ 2 w 248"/>
                <a:gd name="T3" fmla="*/ 2 h 712"/>
                <a:gd name="T4" fmla="*/ 2 w 248"/>
                <a:gd name="T5" fmla="*/ 3 h 712"/>
                <a:gd name="T6" fmla="*/ 2 w 248"/>
                <a:gd name="T7" fmla="*/ 4 h 712"/>
                <a:gd name="T8" fmla="*/ 1 w 248"/>
                <a:gd name="T9" fmla="*/ 5 h 712"/>
                <a:gd name="T10" fmla="*/ 0 w 248"/>
                <a:gd name="T11" fmla="*/ 6 h 712"/>
                <a:gd name="T12" fmla="*/ 0 w 248"/>
                <a:gd name="T13" fmla="*/ 6 h 712"/>
                <a:gd name="T14" fmla="*/ 0 w 248"/>
                <a:gd name="T15" fmla="*/ 7 h 712"/>
                <a:gd name="T16" fmla="*/ 0 w 248"/>
                <a:gd name="T17" fmla="*/ 9 h 712"/>
                <a:gd name="T18" fmla="*/ 0 w 248"/>
                <a:gd name="T19" fmla="*/ 10 h 712"/>
                <a:gd name="T20" fmla="*/ 0 w 248"/>
                <a:gd name="T21" fmla="*/ 11 h 712"/>
                <a:gd name="T22" fmla="*/ 0 w 248"/>
                <a:gd name="T23" fmla="*/ 12 h 712"/>
                <a:gd name="T24" fmla="*/ 0 w 248"/>
                <a:gd name="T25" fmla="*/ 11 h 712"/>
                <a:gd name="T26" fmla="*/ 0 w 248"/>
                <a:gd name="T27" fmla="*/ 10 h 712"/>
                <a:gd name="T28" fmla="*/ 1 w 248"/>
                <a:gd name="T29" fmla="*/ 10 h 712"/>
                <a:gd name="T30" fmla="*/ 1 w 248"/>
                <a:gd name="T31" fmla="*/ 9 h 712"/>
                <a:gd name="T32" fmla="*/ 1 w 248"/>
                <a:gd name="T33" fmla="*/ 8 h 712"/>
                <a:gd name="T34" fmla="*/ 2 w 248"/>
                <a:gd name="T35" fmla="*/ 7 h 712"/>
                <a:gd name="T36" fmla="*/ 2 w 248"/>
                <a:gd name="T37" fmla="*/ 7 h 712"/>
                <a:gd name="T38" fmla="*/ 3 w 248"/>
                <a:gd name="T39" fmla="*/ 6 h 712"/>
                <a:gd name="T40" fmla="*/ 3 w 248"/>
                <a:gd name="T41" fmla="*/ 5 h 712"/>
                <a:gd name="T42" fmla="*/ 3 w 248"/>
                <a:gd name="T43" fmla="*/ 3 h 712"/>
                <a:gd name="T44" fmla="*/ 3 w 248"/>
                <a:gd name="T45" fmla="*/ 1 h 712"/>
                <a:gd name="T46" fmla="*/ 2 w 248"/>
                <a:gd name="T47" fmla="*/ 0 h 712"/>
                <a:gd name="T48" fmla="*/ 2 w 248"/>
                <a:gd name="T49" fmla="*/ 0 h 7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8"/>
                <a:gd name="T76" fmla="*/ 0 h 712"/>
                <a:gd name="T77" fmla="*/ 248 w 248"/>
                <a:gd name="T78" fmla="*/ 712 h 7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8" h="712">
                  <a:moveTo>
                    <a:pt x="154" y="0"/>
                  </a:moveTo>
                  <a:lnTo>
                    <a:pt x="170" y="97"/>
                  </a:lnTo>
                  <a:lnTo>
                    <a:pt x="160" y="188"/>
                  </a:lnTo>
                  <a:lnTo>
                    <a:pt x="141" y="235"/>
                  </a:lnTo>
                  <a:lnTo>
                    <a:pt x="113" y="279"/>
                  </a:lnTo>
                  <a:lnTo>
                    <a:pt x="44" y="361"/>
                  </a:lnTo>
                  <a:lnTo>
                    <a:pt x="52" y="355"/>
                  </a:lnTo>
                  <a:lnTo>
                    <a:pt x="12" y="437"/>
                  </a:lnTo>
                  <a:lnTo>
                    <a:pt x="12" y="524"/>
                  </a:lnTo>
                  <a:lnTo>
                    <a:pt x="0" y="587"/>
                  </a:lnTo>
                  <a:lnTo>
                    <a:pt x="18" y="648"/>
                  </a:lnTo>
                  <a:lnTo>
                    <a:pt x="0" y="712"/>
                  </a:lnTo>
                  <a:lnTo>
                    <a:pt x="23" y="686"/>
                  </a:lnTo>
                  <a:lnTo>
                    <a:pt x="59" y="631"/>
                  </a:lnTo>
                  <a:lnTo>
                    <a:pt x="90" y="577"/>
                  </a:lnTo>
                  <a:lnTo>
                    <a:pt x="107" y="530"/>
                  </a:lnTo>
                  <a:lnTo>
                    <a:pt x="107" y="465"/>
                  </a:lnTo>
                  <a:lnTo>
                    <a:pt x="130" y="418"/>
                  </a:lnTo>
                  <a:lnTo>
                    <a:pt x="160" y="389"/>
                  </a:lnTo>
                  <a:lnTo>
                    <a:pt x="206" y="336"/>
                  </a:lnTo>
                  <a:lnTo>
                    <a:pt x="219" y="260"/>
                  </a:lnTo>
                  <a:lnTo>
                    <a:pt x="242" y="182"/>
                  </a:lnTo>
                  <a:lnTo>
                    <a:pt x="248" y="36"/>
                  </a:lnTo>
                  <a:lnTo>
                    <a:pt x="154" y="0"/>
                  </a:lnTo>
                  <a:close/>
                </a:path>
              </a:pathLst>
            </a:custGeom>
            <a:solidFill>
              <a:srgbClr val="E08477"/>
            </a:solidFill>
            <a:ln w="9525">
              <a:noFill/>
              <a:round/>
              <a:headEnd/>
              <a:tailEnd/>
            </a:ln>
          </p:spPr>
          <p:txBody>
            <a:bodyPr/>
            <a:lstStyle/>
            <a:p>
              <a:endParaRPr lang="tr-TR"/>
            </a:p>
          </p:txBody>
        </p:sp>
        <p:sp>
          <p:nvSpPr>
            <p:cNvPr id="61661" name="Freeform 27"/>
            <p:cNvSpPr>
              <a:spLocks/>
            </p:cNvSpPr>
            <p:nvPr/>
          </p:nvSpPr>
          <p:spPr bwMode="auto">
            <a:xfrm>
              <a:off x="1730" y="1727"/>
              <a:ext cx="53" cy="30"/>
            </a:xfrm>
            <a:custGeom>
              <a:avLst/>
              <a:gdLst>
                <a:gd name="T0" fmla="*/ 0 w 107"/>
                <a:gd name="T1" fmla="*/ 0 h 59"/>
                <a:gd name="T2" fmla="*/ 0 w 107"/>
                <a:gd name="T3" fmla="*/ 1 h 59"/>
                <a:gd name="T4" fmla="*/ 0 w 107"/>
                <a:gd name="T5" fmla="*/ 1 h 59"/>
                <a:gd name="T6" fmla="*/ 1 w 107"/>
                <a:gd name="T7" fmla="*/ 1 h 59"/>
                <a:gd name="T8" fmla="*/ 1 w 107"/>
                <a:gd name="T9" fmla="*/ 1 h 59"/>
                <a:gd name="T10" fmla="*/ 1 w 107"/>
                <a:gd name="T11" fmla="*/ 1 h 59"/>
                <a:gd name="T12" fmla="*/ 0 w 107"/>
                <a:gd name="T13" fmla="*/ 1 h 59"/>
                <a:gd name="T14" fmla="*/ 0 w 107"/>
                <a:gd name="T15" fmla="*/ 0 h 59"/>
                <a:gd name="T16" fmla="*/ 0 w 107"/>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59"/>
                <a:gd name="T29" fmla="*/ 107 w 107"/>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59">
                  <a:moveTo>
                    <a:pt x="0" y="0"/>
                  </a:moveTo>
                  <a:lnTo>
                    <a:pt x="27" y="9"/>
                  </a:lnTo>
                  <a:lnTo>
                    <a:pt x="59" y="21"/>
                  </a:lnTo>
                  <a:lnTo>
                    <a:pt x="107" y="26"/>
                  </a:lnTo>
                  <a:lnTo>
                    <a:pt x="97" y="49"/>
                  </a:lnTo>
                  <a:lnTo>
                    <a:pt x="80" y="59"/>
                  </a:lnTo>
                  <a:lnTo>
                    <a:pt x="23" y="49"/>
                  </a:lnTo>
                  <a:lnTo>
                    <a:pt x="0" y="0"/>
                  </a:lnTo>
                  <a:close/>
                </a:path>
              </a:pathLst>
            </a:custGeom>
            <a:solidFill>
              <a:srgbClr val="D90000"/>
            </a:solidFill>
            <a:ln w="9525">
              <a:noFill/>
              <a:round/>
              <a:headEnd/>
              <a:tailEnd/>
            </a:ln>
          </p:spPr>
          <p:txBody>
            <a:bodyPr/>
            <a:lstStyle/>
            <a:p>
              <a:endParaRPr lang="tr-TR"/>
            </a:p>
          </p:txBody>
        </p:sp>
        <p:sp>
          <p:nvSpPr>
            <p:cNvPr id="61662" name="Freeform 28"/>
            <p:cNvSpPr>
              <a:spLocks/>
            </p:cNvSpPr>
            <p:nvPr/>
          </p:nvSpPr>
          <p:spPr bwMode="auto">
            <a:xfrm>
              <a:off x="1845" y="1491"/>
              <a:ext cx="92" cy="80"/>
            </a:xfrm>
            <a:custGeom>
              <a:avLst/>
              <a:gdLst>
                <a:gd name="T0" fmla="*/ 2 w 185"/>
                <a:gd name="T1" fmla="*/ 0 h 160"/>
                <a:gd name="T2" fmla="*/ 1 w 185"/>
                <a:gd name="T3" fmla="*/ 1 h 160"/>
                <a:gd name="T4" fmla="*/ 0 w 185"/>
                <a:gd name="T5" fmla="*/ 1 h 160"/>
                <a:gd name="T6" fmla="*/ 0 w 185"/>
                <a:gd name="T7" fmla="*/ 1 h 160"/>
                <a:gd name="T8" fmla="*/ 0 w 185"/>
                <a:gd name="T9" fmla="*/ 3 h 160"/>
                <a:gd name="T10" fmla="*/ 1 w 185"/>
                <a:gd name="T11" fmla="*/ 3 h 160"/>
                <a:gd name="T12" fmla="*/ 1 w 185"/>
                <a:gd name="T13" fmla="*/ 3 h 160"/>
                <a:gd name="T14" fmla="*/ 2 w 185"/>
                <a:gd name="T15" fmla="*/ 1 h 160"/>
                <a:gd name="T16" fmla="*/ 2 w 185"/>
                <a:gd name="T17" fmla="*/ 1 h 160"/>
                <a:gd name="T18" fmla="*/ 2 w 185"/>
                <a:gd name="T19" fmla="*/ 0 h 160"/>
                <a:gd name="T20" fmla="*/ 2 w 185"/>
                <a:gd name="T21" fmla="*/ 0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60"/>
                <a:gd name="T35" fmla="*/ 185 w 185"/>
                <a:gd name="T36" fmla="*/ 160 h 1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60">
                  <a:moveTo>
                    <a:pt x="185" y="0"/>
                  </a:moveTo>
                  <a:lnTo>
                    <a:pt x="114" y="12"/>
                  </a:lnTo>
                  <a:lnTo>
                    <a:pt x="42" y="71"/>
                  </a:lnTo>
                  <a:lnTo>
                    <a:pt x="0" y="107"/>
                  </a:lnTo>
                  <a:lnTo>
                    <a:pt x="8" y="139"/>
                  </a:lnTo>
                  <a:lnTo>
                    <a:pt x="72" y="160"/>
                  </a:lnTo>
                  <a:lnTo>
                    <a:pt x="103" y="135"/>
                  </a:lnTo>
                  <a:lnTo>
                    <a:pt x="128" y="88"/>
                  </a:lnTo>
                  <a:lnTo>
                    <a:pt x="185" y="29"/>
                  </a:lnTo>
                  <a:lnTo>
                    <a:pt x="185" y="0"/>
                  </a:lnTo>
                  <a:close/>
                </a:path>
              </a:pathLst>
            </a:custGeom>
            <a:solidFill>
              <a:srgbClr val="C7695C"/>
            </a:solidFill>
            <a:ln w="9525">
              <a:noFill/>
              <a:round/>
              <a:headEnd/>
              <a:tailEnd/>
            </a:ln>
          </p:spPr>
          <p:txBody>
            <a:bodyPr/>
            <a:lstStyle/>
            <a:p>
              <a:endParaRPr lang="tr-TR"/>
            </a:p>
          </p:txBody>
        </p:sp>
        <p:sp>
          <p:nvSpPr>
            <p:cNvPr id="61663" name="Freeform 29"/>
            <p:cNvSpPr>
              <a:spLocks/>
            </p:cNvSpPr>
            <p:nvPr/>
          </p:nvSpPr>
          <p:spPr bwMode="auto">
            <a:xfrm>
              <a:off x="1675" y="1464"/>
              <a:ext cx="124" cy="91"/>
            </a:xfrm>
            <a:custGeom>
              <a:avLst/>
              <a:gdLst>
                <a:gd name="T0" fmla="*/ 4 w 247"/>
                <a:gd name="T1" fmla="*/ 0 h 183"/>
                <a:gd name="T2" fmla="*/ 3 w 247"/>
                <a:gd name="T3" fmla="*/ 0 h 183"/>
                <a:gd name="T4" fmla="*/ 1 w 247"/>
                <a:gd name="T5" fmla="*/ 0 h 183"/>
                <a:gd name="T6" fmla="*/ 1 w 247"/>
                <a:gd name="T7" fmla="*/ 0 h 183"/>
                <a:gd name="T8" fmla="*/ 0 w 247"/>
                <a:gd name="T9" fmla="*/ 0 h 183"/>
                <a:gd name="T10" fmla="*/ 1 w 247"/>
                <a:gd name="T11" fmla="*/ 1 h 183"/>
                <a:gd name="T12" fmla="*/ 1 w 247"/>
                <a:gd name="T13" fmla="*/ 2 h 183"/>
                <a:gd name="T14" fmla="*/ 2 w 247"/>
                <a:gd name="T15" fmla="*/ 2 h 183"/>
                <a:gd name="T16" fmla="*/ 2 w 247"/>
                <a:gd name="T17" fmla="*/ 2 h 183"/>
                <a:gd name="T18" fmla="*/ 3 w 247"/>
                <a:gd name="T19" fmla="*/ 2 h 183"/>
                <a:gd name="T20" fmla="*/ 3 w 247"/>
                <a:gd name="T21" fmla="*/ 2 h 183"/>
                <a:gd name="T22" fmla="*/ 4 w 247"/>
                <a:gd name="T23" fmla="*/ 1 h 183"/>
                <a:gd name="T24" fmla="*/ 4 w 247"/>
                <a:gd name="T25" fmla="*/ 1 h 183"/>
                <a:gd name="T26" fmla="*/ 4 w 247"/>
                <a:gd name="T27" fmla="*/ 0 h 183"/>
                <a:gd name="T28" fmla="*/ 4 w 247"/>
                <a:gd name="T29" fmla="*/ 0 h 1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183"/>
                <a:gd name="T47" fmla="*/ 247 w 247"/>
                <a:gd name="T48" fmla="*/ 183 h 1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183">
                  <a:moveTo>
                    <a:pt x="247" y="36"/>
                  </a:moveTo>
                  <a:lnTo>
                    <a:pt x="146" y="0"/>
                  </a:lnTo>
                  <a:lnTo>
                    <a:pt x="51" y="6"/>
                  </a:lnTo>
                  <a:lnTo>
                    <a:pt x="15" y="19"/>
                  </a:lnTo>
                  <a:lnTo>
                    <a:pt x="0" y="63"/>
                  </a:lnTo>
                  <a:lnTo>
                    <a:pt x="34" y="108"/>
                  </a:lnTo>
                  <a:lnTo>
                    <a:pt x="59" y="141"/>
                  </a:lnTo>
                  <a:lnTo>
                    <a:pt x="95" y="162"/>
                  </a:lnTo>
                  <a:lnTo>
                    <a:pt x="127" y="175"/>
                  </a:lnTo>
                  <a:lnTo>
                    <a:pt x="158" y="183"/>
                  </a:lnTo>
                  <a:lnTo>
                    <a:pt x="190" y="137"/>
                  </a:lnTo>
                  <a:lnTo>
                    <a:pt x="201" y="114"/>
                  </a:lnTo>
                  <a:lnTo>
                    <a:pt x="220" y="91"/>
                  </a:lnTo>
                  <a:lnTo>
                    <a:pt x="247" y="36"/>
                  </a:lnTo>
                  <a:close/>
                </a:path>
              </a:pathLst>
            </a:custGeom>
            <a:solidFill>
              <a:srgbClr val="E08477"/>
            </a:solidFill>
            <a:ln w="9525">
              <a:noFill/>
              <a:round/>
              <a:headEnd/>
              <a:tailEnd/>
            </a:ln>
          </p:spPr>
          <p:txBody>
            <a:bodyPr/>
            <a:lstStyle/>
            <a:p>
              <a:endParaRPr lang="tr-TR"/>
            </a:p>
          </p:txBody>
        </p:sp>
        <p:sp>
          <p:nvSpPr>
            <p:cNvPr id="61664" name="Freeform 30"/>
            <p:cNvSpPr>
              <a:spLocks/>
            </p:cNvSpPr>
            <p:nvPr/>
          </p:nvSpPr>
          <p:spPr bwMode="auto">
            <a:xfrm>
              <a:off x="1865" y="1530"/>
              <a:ext cx="37" cy="28"/>
            </a:xfrm>
            <a:custGeom>
              <a:avLst/>
              <a:gdLst>
                <a:gd name="T0" fmla="*/ 1 w 74"/>
                <a:gd name="T1" fmla="*/ 0 h 57"/>
                <a:gd name="T2" fmla="*/ 1 w 74"/>
                <a:gd name="T3" fmla="*/ 0 h 57"/>
                <a:gd name="T4" fmla="*/ 0 w 74"/>
                <a:gd name="T5" fmla="*/ 0 h 57"/>
                <a:gd name="T6" fmla="*/ 1 w 74"/>
                <a:gd name="T7" fmla="*/ 0 h 57"/>
                <a:gd name="T8" fmla="*/ 1 w 74"/>
                <a:gd name="T9" fmla="*/ 0 h 57"/>
                <a:gd name="T10" fmla="*/ 1 w 74"/>
                <a:gd name="T11" fmla="*/ 0 h 57"/>
                <a:gd name="T12" fmla="*/ 1 w 74"/>
                <a:gd name="T13" fmla="*/ 0 h 57"/>
                <a:gd name="T14" fmla="*/ 1 w 74"/>
                <a:gd name="T15" fmla="*/ 0 h 57"/>
                <a:gd name="T16" fmla="*/ 1 w 74"/>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57"/>
                <a:gd name="T29" fmla="*/ 74 w 74"/>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57">
                  <a:moveTo>
                    <a:pt x="19" y="2"/>
                  </a:moveTo>
                  <a:lnTo>
                    <a:pt x="4" y="17"/>
                  </a:lnTo>
                  <a:lnTo>
                    <a:pt x="0" y="38"/>
                  </a:lnTo>
                  <a:lnTo>
                    <a:pt x="23" y="54"/>
                  </a:lnTo>
                  <a:lnTo>
                    <a:pt x="59" y="57"/>
                  </a:lnTo>
                  <a:lnTo>
                    <a:pt x="74" y="12"/>
                  </a:lnTo>
                  <a:lnTo>
                    <a:pt x="42" y="0"/>
                  </a:lnTo>
                  <a:lnTo>
                    <a:pt x="19" y="2"/>
                  </a:lnTo>
                  <a:close/>
                </a:path>
              </a:pathLst>
            </a:custGeom>
            <a:solidFill>
              <a:srgbClr val="FFD6C9"/>
            </a:solidFill>
            <a:ln w="9525">
              <a:noFill/>
              <a:round/>
              <a:headEnd/>
              <a:tailEnd/>
            </a:ln>
          </p:spPr>
          <p:txBody>
            <a:bodyPr/>
            <a:lstStyle/>
            <a:p>
              <a:endParaRPr lang="tr-TR"/>
            </a:p>
          </p:txBody>
        </p:sp>
        <p:sp>
          <p:nvSpPr>
            <p:cNvPr id="61665" name="Freeform 31"/>
            <p:cNvSpPr>
              <a:spLocks/>
            </p:cNvSpPr>
            <p:nvPr/>
          </p:nvSpPr>
          <p:spPr bwMode="auto">
            <a:xfrm>
              <a:off x="1691" y="1494"/>
              <a:ext cx="78" cy="12"/>
            </a:xfrm>
            <a:custGeom>
              <a:avLst/>
              <a:gdLst>
                <a:gd name="T0" fmla="*/ 0 w 156"/>
                <a:gd name="T1" fmla="*/ 1 h 23"/>
                <a:gd name="T2" fmla="*/ 1 w 156"/>
                <a:gd name="T3" fmla="*/ 1 h 23"/>
                <a:gd name="T4" fmla="*/ 2 w 156"/>
                <a:gd name="T5" fmla="*/ 1 h 23"/>
                <a:gd name="T6" fmla="*/ 2 w 156"/>
                <a:gd name="T7" fmla="*/ 1 h 23"/>
                <a:gd name="T8" fmla="*/ 1 w 156"/>
                <a:gd name="T9" fmla="*/ 0 h 23"/>
                <a:gd name="T10" fmla="*/ 1 w 156"/>
                <a:gd name="T11" fmla="*/ 1 h 23"/>
                <a:gd name="T12" fmla="*/ 1 w 156"/>
                <a:gd name="T13" fmla="*/ 1 h 23"/>
                <a:gd name="T14" fmla="*/ 0 w 156"/>
                <a:gd name="T15" fmla="*/ 1 h 23"/>
                <a:gd name="T16" fmla="*/ 0 w 156"/>
                <a:gd name="T17" fmla="*/ 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23"/>
                <a:gd name="T29" fmla="*/ 156 w 15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23">
                  <a:moveTo>
                    <a:pt x="0" y="17"/>
                  </a:moveTo>
                  <a:lnTo>
                    <a:pt x="103" y="17"/>
                  </a:lnTo>
                  <a:lnTo>
                    <a:pt x="156" y="23"/>
                  </a:lnTo>
                  <a:lnTo>
                    <a:pt x="147" y="9"/>
                  </a:lnTo>
                  <a:lnTo>
                    <a:pt x="109" y="0"/>
                  </a:lnTo>
                  <a:lnTo>
                    <a:pt x="38" y="2"/>
                  </a:lnTo>
                  <a:lnTo>
                    <a:pt x="8" y="2"/>
                  </a:lnTo>
                  <a:lnTo>
                    <a:pt x="0" y="17"/>
                  </a:lnTo>
                  <a:close/>
                </a:path>
              </a:pathLst>
            </a:custGeom>
            <a:solidFill>
              <a:srgbClr val="FFB5A8"/>
            </a:solidFill>
            <a:ln w="9525">
              <a:noFill/>
              <a:round/>
              <a:headEnd/>
              <a:tailEnd/>
            </a:ln>
          </p:spPr>
          <p:txBody>
            <a:bodyPr/>
            <a:lstStyle/>
            <a:p>
              <a:endParaRPr lang="tr-TR"/>
            </a:p>
          </p:txBody>
        </p:sp>
        <p:sp>
          <p:nvSpPr>
            <p:cNvPr id="61666" name="Freeform 32"/>
            <p:cNvSpPr>
              <a:spLocks/>
            </p:cNvSpPr>
            <p:nvPr/>
          </p:nvSpPr>
          <p:spPr bwMode="auto">
            <a:xfrm>
              <a:off x="1697" y="1506"/>
              <a:ext cx="70" cy="28"/>
            </a:xfrm>
            <a:custGeom>
              <a:avLst/>
              <a:gdLst>
                <a:gd name="T0" fmla="*/ 0 w 138"/>
                <a:gd name="T1" fmla="*/ 0 h 57"/>
                <a:gd name="T2" fmla="*/ 1 w 138"/>
                <a:gd name="T3" fmla="*/ 0 h 57"/>
                <a:gd name="T4" fmla="*/ 1 w 138"/>
                <a:gd name="T5" fmla="*/ 0 h 57"/>
                <a:gd name="T6" fmla="*/ 2 w 138"/>
                <a:gd name="T7" fmla="*/ 0 h 57"/>
                <a:gd name="T8" fmla="*/ 2 w 138"/>
                <a:gd name="T9" fmla="*/ 0 h 57"/>
                <a:gd name="T10" fmla="*/ 3 w 138"/>
                <a:gd name="T11" fmla="*/ 0 h 57"/>
                <a:gd name="T12" fmla="*/ 3 w 138"/>
                <a:gd name="T13" fmla="*/ 0 h 57"/>
                <a:gd name="T14" fmla="*/ 3 w 138"/>
                <a:gd name="T15" fmla="*/ 0 h 57"/>
                <a:gd name="T16" fmla="*/ 1 w 138"/>
                <a:gd name="T17" fmla="*/ 0 h 57"/>
                <a:gd name="T18" fmla="*/ 0 w 138"/>
                <a:gd name="T19" fmla="*/ 0 h 57"/>
                <a:gd name="T20" fmla="*/ 0 w 138"/>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57"/>
                <a:gd name="T35" fmla="*/ 138 w 138"/>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57">
                  <a:moveTo>
                    <a:pt x="0" y="2"/>
                  </a:moveTo>
                  <a:lnTo>
                    <a:pt x="13" y="19"/>
                  </a:lnTo>
                  <a:lnTo>
                    <a:pt x="38" y="42"/>
                  </a:lnTo>
                  <a:lnTo>
                    <a:pt x="91" y="57"/>
                  </a:lnTo>
                  <a:lnTo>
                    <a:pt x="121" y="51"/>
                  </a:lnTo>
                  <a:lnTo>
                    <a:pt x="135" y="42"/>
                  </a:lnTo>
                  <a:lnTo>
                    <a:pt x="138" y="15"/>
                  </a:lnTo>
                  <a:lnTo>
                    <a:pt x="131" y="5"/>
                  </a:lnTo>
                  <a:lnTo>
                    <a:pt x="53" y="0"/>
                  </a:lnTo>
                  <a:lnTo>
                    <a:pt x="0" y="2"/>
                  </a:lnTo>
                  <a:close/>
                </a:path>
              </a:pathLst>
            </a:custGeom>
            <a:solidFill>
              <a:srgbClr val="FFE5D9"/>
            </a:solidFill>
            <a:ln w="9525">
              <a:noFill/>
              <a:round/>
              <a:headEnd/>
              <a:tailEnd/>
            </a:ln>
          </p:spPr>
          <p:txBody>
            <a:bodyPr/>
            <a:lstStyle/>
            <a:p>
              <a:endParaRPr lang="tr-TR"/>
            </a:p>
          </p:txBody>
        </p:sp>
        <p:sp>
          <p:nvSpPr>
            <p:cNvPr id="61667" name="Freeform 33"/>
            <p:cNvSpPr>
              <a:spLocks/>
            </p:cNvSpPr>
            <p:nvPr/>
          </p:nvSpPr>
          <p:spPr bwMode="auto">
            <a:xfrm>
              <a:off x="1516" y="1735"/>
              <a:ext cx="136" cy="80"/>
            </a:xfrm>
            <a:custGeom>
              <a:avLst/>
              <a:gdLst>
                <a:gd name="T0" fmla="*/ 4 w 272"/>
                <a:gd name="T1" fmla="*/ 2 h 160"/>
                <a:gd name="T2" fmla="*/ 4 w 272"/>
                <a:gd name="T3" fmla="*/ 3 h 160"/>
                <a:gd name="T4" fmla="*/ 4 w 272"/>
                <a:gd name="T5" fmla="*/ 3 h 160"/>
                <a:gd name="T6" fmla="*/ 3 w 272"/>
                <a:gd name="T7" fmla="*/ 3 h 160"/>
                <a:gd name="T8" fmla="*/ 1 w 272"/>
                <a:gd name="T9" fmla="*/ 3 h 160"/>
                <a:gd name="T10" fmla="*/ 1 w 272"/>
                <a:gd name="T11" fmla="*/ 2 h 160"/>
                <a:gd name="T12" fmla="*/ 0 w 272"/>
                <a:gd name="T13" fmla="*/ 1 h 160"/>
                <a:gd name="T14" fmla="*/ 1 w 272"/>
                <a:gd name="T15" fmla="*/ 1 h 160"/>
                <a:gd name="T16" fmla="*/ 1 w 272"/>
                <a:gd name="T17" fmla="*/ 1 h 160"/>
                <a:gd name="T18" fmla="*/ 1 w 272"/>
                <a:gd name="T19" fmla="*/ 1 h 160"/>
                <a:gd name="T20" fmla="*/ 1 w 272"/>
                <a:gd name="T21" fmla="*/ 0 h 160"/>
                <a:gd name="T22" fmla="*/ 3 w 272"/>
                <a:gd name="T23" fmla="*/ 1 h 160"/>
                <a:gd name="T24" fmla="*/ 4 w 272"/>
                <a:gd name="T25" fmla="*/ 2 h 160"/>
                <a:gd name="T26" fmla="*/ 4 w 272"/>
                <a:gd name="T27" fmla="*/ 2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2"/>
                <a:gd name="T43" fmla="*/ 0 h 160"/>
                <a:gd name="T44" fmla="*/ 272 w 272"/>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2" h="160">
                  <a:moveTo>
                    <a:pt x="272" y="118"/>
                  </a:moveTo>
                  <a:lnTo>
                    <a:pt x="263" y="139"/>
                  </a:lnTo>
                  <a:lnTo>
                    <a:pt x="244" y="154"/>
                  </a:lnTo>
                  <a:lnTo>
                    <a:pt x="213" y="160"/>
                  </a:lnTo>
                  <a:lnTo>
                    <a:pt x="101" y="148"/>
                  </a:lnTo>
                  <a:lnTo>
                    <a:pt x="42" y="120"/>
                  </a:lnTo>
                  <a:lnTo>
                    <a:pt x="0" y="95"/>
                  </a:lnTo>
                  <a:lnTo>
                    <a:pt x="27" y="106"/>
                  </a:lnTo>
                  <a:lnTo>
                    <a:pt x="73" y="101"/>
                  </a:lnTo>
                  <a:lnTo>
                    <a:pt x="107" y="36"/>
                  </a:lnTo>
                  <a:lnTo>
                    <a:pt x="95" y="0"/>
                  </a:lnTo>
                  <a:lnTo>
                    <a:pt x="219" y="95"/>
                  </a:lnTo>
                  <a:lnTo>
                    <a:pt x="272" y="118"/>
                  </a:lnTo>
                  <a:close/>
                </a:path>
              </a:pathLst>
            </a:custGeom>
            <a:solidFill>
              <a:srgbClr val="C7695C"/>
            </a:solidFill>
            <a:ln w="9525">
              <a:noFill/>
              <a:round/>
              <a:headEnd/>
              <a:tailEnd/>
            </a:ln>
          </p:spPr>
          <p:txBody>
            <a:bodyPr/>
            <a:lstStyle/>
            <a:p>
              <a:endParaRPr lang="tr-TR"/>
            </a:p>
          </p:txBody>
        </p:sp>
        <p:sp>
          <p:nvSpPr>
            <p:cNvPr id="61668" name="Freeform 34"/>
            <p:cNvSpPr>
              <a:spLocks/>
            </p:cNvSpPr>
            <p:nvPr/>
          </p:nvSpPr>
          <p:spPr bwMode="auto">
            <a:xfrm>
              <a:off x="1693" y="1506"/>
              <a:ext cx="75" cy="33"/>
            </a:xfrm>
            <a:custGeom>
              <a:avLst/>
              <a:gdLst>
                <a:gd name="T0" fmla="*/ 1 w 148"/>
                <a:gd name="T1" fmla="*/ 1 h 66"/>
                <a:gd name="T2" fmla="*/ 2 w 148"/>
                <a:gd name="T3" fmla="*/ 1 h 66"/>
                <a:gd name="T4" fmla="*/ 2 w 148"/>
                <a:gd name="T5" fmla="*/ 1 h 66"/>
                <a:gd name="T6" fmla="*/ 3 w 148"/>
                <a:gd name="T7" fmla="*/ 1 h 66"/>
                <a:gd name="T8" fmla="*/ 2 w 148"/>
                <a:gd name="T9" fmla="*/ 1 h 66"/>
                <a:gd name="T10" fmla="*/ 3 w 148"/>
                <a:gd name="T11" fmla="*/ 1 h 66"/>
                <a:gd name="T12" fmla="*/ 3 w 148"/>
                <a:gd name="T13" fmla="*/ 1 h 66"/>
                <a:gd name="T14" fmla="*/ 3 w 148"/>
                <a:gd name="T15" fmla="*/ 1 h 66"/>
                <a:gd name="T16" fmla="*/ 0 w 148"/>
                <a:gd name="T17" fmla="*/ 0 h 66"/>
                <a:gd name="T18" fmla="*/ 1 w 148"/>
                <a:gd name="T19" fmla="*/ 1 h 66"/>
                <a:gd name="T20" fmla="*/ 1 w 148"/>
                <a:gd name="T21" fmla="*/ 1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66"/>
                <a:gd name="T35" fmla="*/ 148 w 148"/>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66">
                  <a:moveTo>
                    <a:pt x="28" y="15"/>
                  </a:moveTo>
                  <a:lnTo>
                    <a:pt x="72" y="23"/>
                  </a:lnTo>
                  <a:lnTo>
                    <a:pt x="127" y="17"/>
                  </a:lnTo>
                  <a:lnTo>
                    <a:pt x="129" y="40"/>
                  </a:lnTo>
                  <a:lnTo>
                    <a:pt x="116" y="64"/>
                  </a:lnTo>
                  <a:lnTo>
                    <a:pt x="141" y="66"/>
                  </a:lnTo>
                  <a:lnTo>
                    <a:pt x="148" y="42"/>
                  </a:lnTo>
                  <a:lnTo>
                    <a:pt x="148" y="9"/>
                  </a:lnTo>
                  <a:lnTo>
                    <a:pt x="0" y="0"/>
                  </a:lnTo>
                  <a:lnTo>
                    <a:pt x="28" y="15"/>
                  </a:lnTo>
                  <a:close/>
                </a:path>
              </a:pathLst>
            </a:custGeom>
            <a:solidFill>
              <a:srgbClr val="999999"/>
            </a:solidFill>
            <a:ln w="9525">
              <a:noFill/>
              <a:round/>
              <a:headEnd/>
              <a:tailEnd/>
            </a:ln>
          </p:spPr>
          <p:txBody>
            <a:bodyPr/>
            <a:lstStyle/>
            <a:p>
              <a:endParaRPr lang="tr-TR"/>
            </a:p>
          </p:txBody>
        </p:sp>
        <p:sp>
          <p:nvSpPr>
            <p:cNvPr id="61669" name="Freeform 35"/>
            <p:cNvSpPr>
              <a:spLocks/>
            </p:cNvSpPr>
            <p:nvPr/>
          </p:nvSpPr>
          <p:spPr bwMode="auto">
            <a:xfrm>
              <a:off x="1427" y="1544"/>
              <a:ext cx="75" cy="179"/>
            </a:xfrm>
            <a:custGeom>
              <a:avLst/>
              <a:gdLst>
                <a:gd name="T0" fmla="*/ 1 w 150"/>
                <a:gd name="T1" fmla="*/ 1 h 357"/>
                <a:gd name="T2" fmla="*/ 2 w 150"/>
                <a:gd name="T3" fmla="*/ 2 h 357"/>
                <a:gd name="T4" fmla="*/ 2 w 150"/>
                <a:gd name="T5" fmla="*/ 3 h 357"/>
                <a:gd name="T6" fmla="*/ 2 w 150"/>
                <a:gd name="T7" fmla="*/ 5 h 357"/>
                <a:gd name="T8" fmla="*/ 2 w 150"/>
                <a:gd name="T9" fmla="*/ 6 h 357"/>
                <a:gd name="T10" fmla="*/ 1 w 150"/>
                <a:gd name="T11" fmla="*/ 6 h 357"/>
                <a:gd name="T12" fmla="*/ 1 w 150"/>
                <a:gd name="T13" fmla="*/ 6 h 357"/>
                <a:gd name="T14" fmla="*/ 1 w 150"/>
                <a:gd name="T15" fmla="*/ 6 h 357"/>
                <a:gd name="T16" fmla="*/ 0 w 150"/>
                <a:gd name="T17" fmla="*/ 5 h 357"/>
                <a:gd name="T18" fmla="*/ 1 w 150"/>
                <a:gd name="T19" fmla="*/ 4 h 357"/>
                <a:gd name="T20" fmla="*/ 1 w 150"/>
                <a:gd name="T21" fmla="*/ 3 h 357"/>
                <a:gd name="T22" fmla="*/ 1 w 150"/>
                <a:gd name="T23" fmla="*/ 2 h 357"/>
                <a:gd name="T24" fmla="*/ 1 w 150"/>
                <a:gd name="T25" fmla="*/ 1 h 357"/>
                <a:gd name="T26" fmla="*/ 1 w 150"/>
                <a:gd name="T27" fmla="*/ 0 h 357"/>
                <a:gd name="T28" fmla="*/ 1 w 150"/>
                <a:gd name="T29" fmla="*/ 1 h 357"/>
                <a:gd name="T30" fmla="*/ 1 w 150"/>
                <a:gd name="T31" fmla="*/ 1 h 3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
                <a:gd name="T49" fmla="*/ 0 h 357"/>
                <a:gd name="T50" fmla="*/ 150 w 150"/>
                <a:gd name="T51" fmla="*/ 357 h 3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 h="357">
                  <a:moveTo>
                    <a:pt x="106" y="11"/>
                  </a:moveTo>
                  <a:lnTo>
                    <a:pt x="123" y="66"/>
                  </a:lnTo>
                  <a:lnTo>
                    <a:pt x="142" y="171"/>
                  </a:lnTo>
                  <a:lnTo>
                    <a:pt x="150" y="277"/>
                  </a:lnTo>
                  <a:lnTo>
                    <a:pt x="142" y="323"/>
                  </a:lnTo>
                  <a:lnTo>
                    <a:pt x="112" y="353"/>
                  </a:lnTo>
                  <a:lnTo>
                    <a:pt x="70" y="357"/>
                  </a:lnTo>
                  <a:lnTo>
                    <a:pt x="36" y="340"/>
                  </a:lnTo>
                  <a:lnTo>
                    <a:pt x="0" y="289"/>
                  </a:lnTo>
                  <a:lnTo>
                    <a:pt x="7" y="203"/>
                  </a:lnTo>
                  <a:lnTo>
                    <a:pt x="24" y="173"/>
                  </a:lnTo>
                  <a:lnTo>
                    <a:pt x="39" y="125"/>
                  </a:lnTo>
                  <a:lnTo>
                    <a:pt x="41" y="40"/>
                  </a:lnTo>
                  <a:lnTo>
                    <a:pt x="78" y="0"/>
                  </a:lnTo>
                  <a:lnTo>
                    <a:pt x="106" y="11"/>
                  </a:lnTo>
                  <a:close/>
                </a:path>
              </a:pathLst>
            </a:custGeom>
            <a:solidFill>
              <a:srgbClr val="FFB5A8"/>
            </a:solidFill>
            <a:ln w="9525">
              <a:noFill/>
              <a:round/>
              <a:headEnd/>
              <a:tailEnd/>
            </a:ln>
          </p:spPr>
          <p:txBody>
            <a:bodyPr/>
            <a:lstStyle/>
            <a:p>
              <a:endParaRPr lang="tr-TR"/>
            </a:p>
          </p:txBody>
        </p:sp>
        <p:sp>
          <p:nvSpPr>
            <p:cNvPr id="61670" name="Freeform 36"/>
            <p:cNvSpPr>
              <a:spLocks/>
            </p:cNvSpPr>
            <p:nvPr/>
          </p:nvSpPr>
          <p:spPr bwMode="auto">
            <a:xfrm>
              <a:off x="1738" y="1474"/>
              <a:ext cx="78" cy="78"/>
            </a:xfrm>
            <a:custGeom>
              <a:avLst/>
              <a:gdLst>
                <a:gd name="T0" fmla="*/ 1 w 156"/>
                <a:gd name="T1" fmla="*/ 0 h 158"/>
                <a:gd name="T2" fmla="*/ 2 w 156"/>
                <a:gd name="T3" fmla="*/ 0 h 158"/>
                <a:gd name="T4" fmla="*/ 2 w 156"/>
                <a:gd name="T5" fmla="*/ 0 h 158"/>
                <a:gd name="T6" fmla="*/ 2 w 156"/>
                <a:gd name="T7" fmla="*/ 1 h 158"/>
                <a:gd name="T8" fmla="*/ 1 w 156"/>
                <a:gd name="T9" fmla="*/ 2 h 158"/>
                <a:gd name="T10" fmla="*/ 1 w 156"/>
                <a:gd name="T11" fmla="*/ 2 h 158"/>
                <a:gd name="T12" fmla="*/ 0 w 156"/>
                <a:gd name="T13" fmla="*/ 2 h 158"/>
                <a:gd name="T14" fmla="*/ 1 w 156"/>
                <a:gd name="T15" fmla="*/ 2 h 158"/>
                <a:gd name="T16" fmla="*/ 1 w 156"/>
                <a:gd name="T17" fmla="*/ 1 h 158"/>
                <a:gd name="T18" fmla="*/ 1 w 156"/>
                <a:gd name="T19" fmla="*/ 1 h 158"/>
                <a:gd name="T20" fmla="*/ 1 w 156"/>
                <a:gd name="T21" fmla="*/ 0 h 158"/>
                <a:gd name="T22" fmla="*/ 1 w 156"/>
                <a:gd name="T23" fmla="*/ 0 h 158"/>
                <a:gd name="T24" fmla="*/ 1 w 156"/>
                <a:gd name="T25" fmla="*/ 0 h 158"/>
                <a:gd name="T26" fmla="*/ 1 w 156"/>
                <a:gd name="T27" fmla="*/ 0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6"/>
                <a:gd name="T43" fmla="*/ 0 h 158"/>
                <a:gd name="T44" fmla="*/ 156 w 156"/>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6" h="158">
                  <a:moveTo>
                    <a:pt x="71" y="0"/>
                  </a:moveTo>
                  <a:lnTo>
                    <a:pt x="156" y="31"/>
                  </a:lnTo>
                  <a:lnTo>
                    <a:pt x="147" y="63"/>
                  </a:lnTo>
                  <a:lnTo>
                    <a:pt x="122" y="101"/>
                  </a:lnTo>
                  <a:lnTo>
                    <a:pt x="92" y="133"/>
                  </a:lnTo>
                  <a:lnTo>
                    <a:pt x="55" y="154"/>
                  </a:lnTo>
                  <a:lnTo>
                    <a:pt x="0" y="158"/>
                  </a:lnTo>
                  <a:lnTo>
                    <a:pt x="46" y="135"/>
                  </a:lnTo>
                  <a:lnTo>
                    <a:pt x="59" y="114"/>
                  </a:lnTo>
                  <a:lnTo>
                    <a:pt x="59" y="70"/>
                  </a:lnTo>
                  <a:lnTo>
                    <a:pt x="67" y="38"/>
                  </a:lnTo>
                  <a:lnTo>
                    <a:pt x="50" y="6"/>
                  </a:lnTo>
                  <a:lnTo>
                    <a:pt x="71" y="0"/>
                  </a:lnTo>
                  <a:close/>
                </a:path>
              </a:pathLst>
            </a:custGeom>
            <a:solidFill>
              <a:srgbClr val="C7695C"/>
            </a:solidFill>
            <a:ln w="9525">
              <a:noFill/>
              <a:round/>
              <a:headEnd/>
              <a:tailEnd/>
            </a:ln>
          </p:spPr>
          <p:txBody>
            <a:bodyPr/>
            <a:lstStyle/>
            <a:p>
              <a:endParaRPr lang="tr-TR"/>
            </a:p>
          </p:txBody>
        </p:sp>
        <p:sp>
          <p:nvSpPr>
            <p:cNvPr id="61671" name="Freeform 37"/>
            <p:cNvSpPr>
              <a:spLocks/>
            </p:cNvSpPr>
            <p:nvPr/>
          </p:nvSpPr>
          <p:spPr bwMode="auto">
            <a:xfrm>
              <a:off x="1680" y="1651"/>
              <a:ext cx="120" cy="72"/>
            </a:xfrm>
            <a:custGeom>
              <a:avLst/>
              <a:gdLst>
                <a:gd name="T0" fmla="*/ 3 w 240"/>
                <a:gd name="T1" fmla="*/ 0 h 142"/>
                <a:gd name="T2" fmla="*/ 2 w 240"/>
                <a:gd name="T3" fmla="*/ 1 h 142"/>
                <a:gd name="T4" fmla="*/ 1 w 240"/>
                <a:gd name="T5" fmla="*/ 2 h 142"/>
                <a:gd name="T6" fmla="*/ 1 w 240"/>
                <a:gd name="T7" fmla="*/ 2 h 142"/>
                <a:gd name="T8" fmla="*/ 0 w 240"/>
                <a:gd name="T9" fmla="*/ 2 h 142"/>
                <a:gd name="T10" fmla="*/ 1 w 240"/>
                <a:gd name="T11" fmla="*/ 2 h 142"/>
                <a:gd name="T12" fmla="*/ 2 w 240"/>
                <a:gd name="T13" fmla="*/ 2 h 142"/>
                <a:gd name="T14" fmla="*/ 2 w 240"/>
                <a:gd name="T15" fmla="*/ 2 h 142"/>
                <a:gd name="T16" fmla="*/ 2 w 240"/>
                <a:gd name="T17" fmla="*/ 2 h 142"/>
                <a:gd name="T18" fmla="*/ 3 w 240"/>
                <a:gd name="T19" fmla="*/ 2 h 142"/>
                <a:gd name="T20" fmla="*/ 3 w 240"/>
                <a:gd name="T21" fmla="*/ 2 h 142"/>
                <a:gd name="T22" fmla="*/ 4 w 240"/>
                <a:gd name="T23" fmla="*/ 3 h 142"/>
                <a:gd name="T24" fmla="*/ 4 w 240"/>
                <a:gd name="T25" fmla="*/ 3 h 142"/>
                <a:gd name="T26" fmla="*/ 4 w 240"/>
                <a:gd name="T27" fmla="*/ 2 h 142"/>
                <a:gd name="T28" fmla="*/ 4 w 240"/>
                <a:gd name="T29" fmla="*/ 2 h 142"/>
                <a:gd name="T30" fmla="*/ 4 w 240"/>
                <a:gd name="T31" fmla="*/ 2 h 142"/>
                <a:gd name="T32" fmla="*/ 4 w 240"/>
                <a:gd name="T33" fmla="*/ 2 h 142"/>
                <a:gd name="T34" fmla="*/ 3 w 240"/>
                <a:gd name="T35" fmla="*/ 1 h 142"/>
                <a:gd name="T36" fmla="*/ 3 w 240"/>
                <a:gd name="T37" fmla="*/ 1 h 142"/>
                <a:gd name="T38" fmla="*/ 3 w 240"/>
                <a:gd name="T39" fmla="*/ 0 h 142"/>
                <a:gd name="T40" fmla="*/ 3 w 240"/>
                <a:gd name="T41" fmla="*/ 0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
                <a:gd name="T64" fmla="*/ 0 h 142"/>
                <a:gd name="T65" fmla="*/ 240 w 240"/>
                <a:gd name="T66" fmla="*/ 142 h 1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 h="142">
                  <a:moveTo>
                    <a:pt x="130" y="0"/>
                  </a:moveTo>
                  <a:lnTo>
                    <a:pt x="71" y="32"/>
                  </a:lnTo>
                  <a:lnTo>
                    <a:pt x="40" y="68"/>
                  </a:lnTo>
                  <a:lnTo>
                    <a:pt x="25" y="87"/>
                  </a:lnTo>
                  <a:lnTo>
                    <a:pt x="0" y="104"/>
                  </a:lnTo>
                  <a:lnTo>
                    <a:pt x="61" y="89"/>
                  </a:lnTo>
                  <a:lnTo>
                    <a:pt x="101" y="79"/>
                  </a:lnTo>
                  <a:lnTo>
                    <a:pt x="86" y="100"/>
                  </a:lnTo>
                  <a:lnTo>
                    <a:pt x="124" y="119"/>
                  </a:lnTo>
                  <a:lnTo>
                    <a:pt x="147" y="125"/>
                  </a:lnTo>
                  <a:lnTo>
                    <a:pt x="187" y="123"/>
                  </a:lnTo>
                  <a:lnTo>
                    <a:pt x="204" y="142"/>
                  </a:lnTo>
                  <a:lnTo>
                    <a:pt x="227" y="136"/>
                  </a:lnTo>
                  <a:lnTo>
                    <a:pt x="240" y="121"/>
                  </a:lnTo>
                  <a:lnTo>
                    <a:pt x="209" y="110"/>
                  </a:lnTo>
                  <a:lnTo>
                    <a:pt x="206" y="85"/>
                  </a:lnTo>
                  <a:lnTo>
                    <a:pt x="198" y="66"/>
                  </a:lnTo>
                  <a:lnTo>
                    <a:pt x="187" y="55"/>
                  </a:lnTo>
                  <a:lnTo>
                    <a:pt x="158" y="30"/>
                  </a:lnTo>
                  <a:lnTo>
                    <a:pt x="130" y="0"/>
                  </a:lnTo>
                  <a:close/>
                </a:path>
              </a:pathLst>
            </a:custGeom>
            <a:solidFill>
              <a:srgbClr val="FFC4B8"/>
            </a:solidFill>
            <a:ln w="9525">
              <a:noFill/>
              <a:round/>
              <a:headEnd/>
              <a:tailEnd/>
            </a:ln>
          </p:spPr>
          <p:txBody>
            <a:bodyPr/>
            <a:lstStyle/>
            <a:p>
              <a:endParaRPr lang="tr-TR"/>
            </a:p>
          </p:txBody>
        </p:sp>
        <p:sp>
          <p:nvSpPr>
            <p:cNvPr id="61672" name="Freeform 38"/>
            <p:cNvSpPr>
              <a:spLocks/>
            </p:cNvSpPr>
            <p:nvPr/>
          </p:nvSpPr>
          <p:spPr bwMode="auto">
            <a:xfrm>
              <a:off x="1447" y="1378"/>
              <a:ext cx="48" cy="50"/>
            </a:xfrm>
            <a:custGeom>
              <a:avLst/>
              <a:gdLst>
                <a:gd name="T0" fmla="*/ 2 w 96"/>
                <a:gd name="T1" fmla="*/ 0 h 101"/>
                <a:gd name="T2" fmla="*/ 2 w 96"/>
                <a:gd name="T3" fmla="*/ 0 h 101"/>
                <a:gd name="T4" fmla="*/ 1 w 96"/>
                <a:gd name="T5" fmla="*/ 0 h 101"/>
                <a:gd name="T6" fmla="*/ 1 w 96"/>
                <a:gd name="T7" fmla="*/ 0 h 101"/>
                <a:gd name="T8" fmla="*/ 0 w 96"/>
                <a:gd name="T9" fmla="*/ 0 h 101"/>
                <a:gd name="T10" fmla="*/ 0 w 96"/>
                <a:gd name="T11" fmla="*/ 1 h 101"/>
                <a:gd name="T12" fmla="*/ 1 w 96"/>
                <a:gd name="T13" fmla="*/ 1 h 101"/>
                <a:gd name="T14" fmla="*/ 1 w 96"/>
                <a:gd name="T15" fmla="*/ 0 h 101"/>
                <a:gd name="T16" fmla="*/ 1 w 96"/>
                <a:gd name="T17" fmla="*/ 0 h 101"/>
                <a:gd name="T18" fmla="*/ 2 w 96"/>
                <a:gd name="T19" fmla="*/ 0 h 101"/>
                <a:gd name="T20" fmla="*/ 2 w 96"/>
                <a:gd name="T21" fmla="*/ 0 h 101"/>
                <a:gd name="T22" fmla="*/ 2 w 96"/>
                <a:gd name="T23" fmla="*/ 0 h 101"/>
                <a:gd name="T24" fmla="*/ 2 w 96"/>
                <a:gd name="T25" fmla="*/ 0 h 101"/>
                <a:gd name="T26" fmla="*/ 2 w 96"/>
                <a:gd name="T27" fmla="*/ 0 h 1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01"/>
                <a:gd name="T44" fmla="*/ 96 w 96"/>
                <a:gd name="T45" fmla="*/ 101 h 1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01">
                  <a:moveTo>
                    <a:pt x="96" y="44"/>
                  </a:moveTo>
                  <a:lnTo>
                    <a:pt x="84" y="27"/>
                  </a:lnTo>
                  <a:lnTo>
                    <a:pt x="56" y="6"/>
                  </a:lnTo>
                  <a:lnTo>
                    <a:pt x="21" y="0"/>
                  </a:lnTo>
                  <a:lnTo>
                    <a:pt x="0" y="38"/>
                  </a:lnTo>
                  <a:lnTo>
                    <a:pt x="0" y="101"/>
                  </a:lnTo>
                  <a:lnTo>
                    <a:pt x="8" y="71"/>
                  </a:lnTo>
                  <a:lnTo>
                    <a:pt x="21" y="31"/>
                  </a:lnTo>
                  <a:lnTo>
                    <a:pt x="54" y="29"/>
                  </a:lnTo>
                  <a:lnTo>
                    <a:pt x="73" y="50"/>
                  </a:lnTo>
                  <a:lnTo>
                    <a:pt x="86" y="61"/>
                  </a:lnTo>
                  <a:lnTo>
                    <a:pt x="96" y="59"/>
                  </a:lnTo>
                  <a:lnTo>
                    <a:pt x="96" y="44"/>
                  </a:lnTo>
                  <a:close/>
                </a:path>
              </a:pathLst>
            </a:custGeom>
            <a:solidFill>
              <a:srgbClr val="000000"/>
            </a:solidFill>
            <a:ln w="9525">
              <a:noFill/>
              <a:round/>
              <a:headEnd/>
              <a:tailEnd/>
            </a:ln>
          </p:spPr>
          <p:txBody>
            <a:bodyPr/>
            <a:lstStyle/>
            <a:p>
              <a:endParaRPr lang="tr-TR"/>
            </a:p>
          </p:txBody>
        </p:sp>
        <p:sp>
          <p:nvSpPr>
            <p:cNvPr id="61673" name="Freeform 39"/>
            <p:cNvSpPr>
              <a:spLocks/>
            </p:cNvSpPr>
            <p:nvPr/>
          </p:nvSpPr>
          <p:spPr bwMode="auto">
            <a:xfrm>
              <a:off x="1465" y="1405"/>
              <a:ext cx="46" cy="67"/>
            </a:xfrm>
            <a:custGeom>
              <a:avLst/>
              <a:gdLst>
                <a:gd name="T0" fmla="*/ 1 w 91"/>
                <a:gd name="T1" fmla="*/ 0 h 133"/>
                <a:gd name="T2" fmla="*/ 2 w 91"/>
                <a:gd name="T3" fmla="*/ 1 h 133"/>
                <a:gd name="T4" fmla="*/ 1 w 91"/>
                <a:gd name="T5" fmla="*/ 1 h 133"/>
                <a:gd name="T6" fmla="*/ 1 w 91"/>
                <a:gd name="T7" fmla="*/ 1 h 133"/>
                <a:gd name="T8" fmla="*/ 1 w 91"/>
                <a:gd name="T9" fmla="*/ 1 h 133"/>
                <a:gd name="T10" fmla="*/ 0 w 91"/>
                <a:gd name="T11" fmla="*/ 1 h 133"/>
                <a:gd name="T12" fmla="*/ 1 w 91"/>
                <a:gd name="T13" fmla="*/ 2 h 133"/>
                <a:gd name="T14" fmla="*/ 1 w 91"/>
                <a:gd name="T15" fmla="*/ 3 h 133"/>
                <a:gd name="T16" fmla="*/ 1 w 91"/>
                <a:gd name="T17" fmla="*/ 2 h 133"/>
                <a:gd name="T18" fmla="*/ 2 w 91"/>
                <a:gd name="T19" fmla="*/ 1 h 133"/>
                <a:gd name="T20" fmla="*/ 2 w 91"/>
                <a:gd name="T21" fmla="*/ 2 h 133"/>
                <a:gd name="T22" fmla="*/ 2 w 91"/>
                <a:gd name="T23" fmla="*/ 2 h 133"/>
                <a:gd name="T24" fmla="*/ 1 w 91"/>
                <a:gd name="T25" fmla="*/ 2 h 133"/>
                <a:gd name="T26" fmla="*/ 2 w 91"/>
                <a:gd name="T27" fmla="*/ 1 h 133"/>
                <a:gd name="T28" fmla="*/ 2 w 91"/>
                <a:gd name="T29" fmla="*/ 1 h 133"/>
                <a:gd name="T30" fmla="*/ 1 w 91"/>
                <a:gd name="T31" fmla="*/ 0 h 133"/>
                <a:gd name="T32" fmla="*/ 1 w 91"/>
                <a:gd name="T33" fmla="*/ 0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133"/>
                <a:gd name="T53" fmla="*/ 91 w 91"/>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133">
                  <a:moveTo>
                    <a:pt x="60" y="0"/>
                  </a:moveTo>
                  <a:lnTo>
                    <a:pt x="74" y="44"/>
                  </a:lnTo>
                  <a:lnTo>
                    <a:pt x="51" y="36"/>
                  </a:lnTo>
                  <a:lnTo>
                    <a:pt x="36" y="29"/>
                  </a:lnTo>
                  <a:lnTo>
                    <a:pt x="17" y="31"/>
                  </a:lnTo>
                  <a:lnTo>
                    <a:pt x="0" y="63"/>
                  </a:lnTo>
                  <a:lnTo>
                    <a:pt x="7" y="105"/>
                  </a:lnTo>
                  <a:lnTo>
                    <a:pt x="26" y="133"/>
                  </a:lnTo>
                  <a:lnTo>
                    <a:pt x="53" y="114"/>
                  </a:lnTo>
                  <a:lnTo>
                    <a:pt x="91" y="63"/>
                  </a:lnTo>
                  <a:lnTo>
                    <a:pt x="74" y="71"/>
                  </a:lnTo>
                  <a:lnTo>
                    <a:pt x="68" y="86"/>
                  </a:lnTo>
                  <a:lnTo>
                    <a:pt x="53" y="69"/>
                  </a:lnTo>
                  <a:lnTo>
                    <a:pt x="70" y="55"/>
                  </a:lnTo>
                  <a:lnTo>
                    <a:pt x="87" y="44"/>
                  </a:lnTo>
                  <a:lnTo>
                    <a:pt x="60" y="0"/>
                  </a:lnTo>
                  <a:close/>
                </a:path>
              </a:pathLst>
            </a:custGeom>
            <a:solidFill>
              <a:srgbClr val="000000"/>
            </a:solidFill>
            <a:ln w="9525">
              <a:noFill/>
              <a:round/>
              <a:headEnd/>
              <a:tailEnd/>
            </a:ln>
          </p:spPr>
          <p:txBody>
            <a:bodyPr/>
            <a:lstStyle/>
            <a:p>
              <a:endParaRPr lang="tr-TR"/>
            </a:p>
          </p:txBody>
        </p:sp>
        <p:sp>
          <p:nvSpPr>
            <p:cNvPr id="61674" name="Freeform 40"/>
            <p:cNvSpPr>
              <a:spLocks/>
            </p:cNvSpPr>
            <p:nvPr/>
          </p:nvSpPr>
          <p:spPr bwMode="auto">
            <a:xfrm>
              <a:off x="1448" y="1463"/>
              <a:ext cx="25" cy="31"/>
            </a:xfrm>
            <a:custGeom>
              <a:avLst/>
              <a:gdLst>
                <a:gd name="T0" fmla="*/ 0 w 50"/>
                <a:gd name="T1" fmla="*/ 0 h 63"/>
                <a:gd name="T2" fmla="*/ 1 w 50"/>
                <a:gd name="T3" fmla="*/ 0 h 63"/>
                <a:gd name="T4" fmla="*/ 1 w 50"/>
                <a:gd name="T5" fmla="*/ 0 h 63"/>
                <a:gd name="T6" fmla="*/ 1 w 50"/>
                <a:gd name="T7" fmla="*/ 0 h 63"/>
                <a:gd name="T8" fmla="*/ 1 w 50"/>
                <a:gd name="T9" fmla="*/ 0 h 63"/>
                <a:gd name="T10" fmla="*/ 0 w 50"/>
                <a:gd name="T11" fmla="*/ 0 h 63"/>
                <a:gd name="T12" fmla="*/ 0 w 50"/>
                <a:gd name="T13" fmla="*/ 0 h 63"/>
                <a:gd name="T14" fmla="*/ 0 60000 65536"/>
                <a:gd name="T15" fmla="*/ 0 60000 65536"/>
                <a:gd name="T16" fmla="*/ 0 60000 65536"/>
                <a:gd name="T17" fmla="*/ 0 60000 65536"/>
                <a:gd name="T18" fmla="*/ 0 60000 65536"/>
                <a:gd name="T19" fmla="*/ 0 60000 65536"/>
                <a:gd name="T20" fmla="*/ 0 60000 65536"/>
                <a:gd name="T21" fmla="*/ 0 w 50"/>
                <a:gd name="T22" fmla="*/ 0 h 63"/>
                <a:gd name="T23" fmla="*/ 50 w 50"/>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63">
                  <a:moveTo>
                    <a:pt x="0" y="0"/>
                  </a:moveTo>
                  <a:lnTo>
                    <a:pt x="18" y="29"/>
                  </a:lnTo>
                  <a:lnTo>
                    <a:pt x="46" y="42"/>
                  </a:lnTo>
                  <a:lnTo>
                    <a:pt x="50" y="63"/>
                  </a:lnTo>
                  <a:lnTo>
                    <a:pt x="4" y="36"/>
                  </a:lnTo>
                  <a:lnTo>
                    <a:pt x="0" y="0"/>
                  </a:lnTo>
                  <a:close/>
                </a:path>
              </a:pathLst>
            </a:custGeom>
            <a:solidFill>
              <a:srgbClr val="000000"/>
            </a:solidFill>
            <a:ln w="9525">
              <a:noFill/>
              <a:round/>
              <a:headEnd/>
              <a:tailEnd/>
            </a:ln>
          </p:spPr>
          <p:txBody>
            <a:bodyPr/>
            <a:lstStyle/>
            <a:p>
              <a:endParaRPr lang="tr-TR"/>
            </a:p>
          </p:txBody>
        </p:sp>
        <p:sp>
          <p:nvSpPr>
            <p:cNvPr id="61675" name="Freeform 41"/>
            <p:cNvSpPr>
              <a:spLocks/>
            </p:cNvSpPr>
            <p:nvPr/>
          </p:nvSpPr>
          <p:spPr bwMode="auto">
            <a:xfrm>
              <a:off x="1481" y="1501"/>
              <a:ext cx="24" cy="17"/>
            </a:xfrm>
            <a:custGeom>
              <a:avLst/>
              <a:gdLst>
                <a:gd name="T0" fmla="*/ 1 w 47"/>
                <a:gd name="T1" fmla="*/ 0 h 34"/>
                <a:gd name="T2" fmla="*/ 0 w 47"/>
                <a:gd name="T3" fmla="*/ 1 h 34"/>
                <a:gd name="T4" fmla="*/ 1 w 47"/>
                <a:gd name="T5" fmla="*/ 1 h 34"/>
                <a:gd name="T6" fmla="*/ 1 w 47"/>
                <a:gd name="T7" fmla="*/ 1 h 34"/>
                <a:gd name="T8" fmla="*/ 1 w 47"/>
                <a:gd name="T9" fmla="*/ 1 h 34"/>
                <a:gd name="T10" fmla="*/ 1 w 47"/>
                <a:gd name="T11" fmla="*/ 0 h 34"/>
                <a:gd name="T12" fmla="*/ 1 w 47"/>
                <a:gd name="T13" fmla="*/ 0 h 34"/>
                <a:gd name="T14" fmla="*/ 0 60000 65536"/>
                <a:gd name="T15" fmla="*/ 0 60000 65536"/>
                <a:gd name="T16" fmla="*/ 0 60000 65536"/>
                <a:gd name="T17" fmla="*/ 0 60000 65536"/>
                <a:gd name="T18" fmla="*/ 0 60000 65536"/>
                <a:gd name="T19" fmla="*/ 0 60000 65536"/>
                <a:gd name="T20" fmla="*/ 0 60000 65536"/>
                <a:gd name="T21" fmla="*/ 0 w 47"/>
                <a:gd name="T22" fmla="*/ 0 h 34"/>
                <a:gd name="T23" fmla="*/ 47 w 4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4">
                  <a:moveTo>
                    <a:pt x="8" y="0"/>
                  </a:moveTo>
                  <a:lnTo>
                    <a:pt x="0" y="27"/>
                  </a:lnTo>
                  <a:lnTo>
                    <a:pt x="32" y="34"/>
                  </a:lnTo>
                  <a:lnTo>
                    <a:pt x="47" y="34"/>
                  </a:lnTo>
                  <a:lnTo>
                    <a:pt x="23" y="15"/>
                  </a:lnTo>
                  <a:lnTo>
                    <a:pt x="8" y="0"/>
                  </a:lnTo>
                  <a:close/>
                </a:path>
              </a:pathLst>
            </a:custGeom>
            <a:solidFill>
              <a:srgbClr val="000000"/>
            </a:solidFill>
            <a:ln w="9525">
              <a:noFill/>
              <a:round/>
              <a:headEnd/>
              <a:tailEnd/>
            </a:ln>
          </p:spPr>
          <p:txBody>
            <a:bodyPr/>
            <a:lstStyle/>
            <a:p>
              <a:endParaRPr lang="tr-TR"/>
            </a:p>
          </p:txBody>
        </p:sp>
        <p:sp>
          <p:nvSpPr>
            <p:cNvPr id="61676" name="Freeform 42"/>
            <p:cNvSpPr>
              <a:spLocks/>
            </p:cNvSpPr>
            <p:nvPr/>
          </p:nvSpPr>
          <p:spPr bwMode="auto">
            <a:xfrm>
              <a:off x="1419" y="1673"/>
              <a:ext cx="257" cy="207"/>
            </a:xfrm>
            <a:custGeom>
              <a:avLst/>
              <a:gdLst>
                <a:gd name="T0" fmla="*/ 0 w 516"/>
                <a:gd name="T1" fmla="*/ 0 h 415"/>
                <a:gd name="T2" fmla="*/ 4 w 516"/>
                <a:gd name="T3" fmla="*/ 6 h 415"/>
                <a:gd name="T4" fmla="*/ 5 w 516"/>
                <a:gd name="T5" fmla="*/ 5 h 415"/>
                <a:gd name="T6" fmla="*/ 5 w 516"/>
                <a:gd name="T7" fmla="*/ 5 h 415"/>
                <a:gd name="T8" fmla="*/ 6 w 516"/>
                <a:gd name="T9" fmla="*/ 5 h 415"/>
                <a:gd name="T10" fmla="*/ 6 w 516"/>
                <a:gd name="T11" fmla="*/ 4 h 415"/>
                <a:gd name="T12" fmla="*/ 7 w 516"/>
                <a:gd name="T13" fmla="*/ 4 h 415"/>
                <a:gd name="T14" fmla="*/ 7 w 516"/>
                <a:gd name="T15" fmla="*/ 3 h 415"/>
                <a:gd name="T16" fmla="*/ 7 w 516"/>
                <a:gd name="T17" fmla="*/ 4 h 415"/>
                <a:gd name="T18" fmla="*/ 8 w 516"/>
                <a:gd name="T19" fmla="*/ 4 h 415"/>
                <a:gd name="T20" fmla="*/ 7 w 516"/>
                <a:gd name="T21" fmla="*/ 4 h 415"/>
                <a:gd name="T22" fmla="*/ 7 w 516"/>
                <a:gd name="T23" fmla="*/ 4 h 415"/>
                <a:gd name="T24" fmla="*/ 6 w 516"/>
                <a:gd name="T25" fmla="*/ 5 h 415"/>
                <a:gd name="T26" fmla="*/ 6 w 516"/>
                <a:gd name="T27" fmla="*/ 5 h 415"/>
                <a:gd name="T28" fmla="*/ 5 w 516"/>
                <a:gd name="T29" fmla="*/ 6 h 415"/>
                <a:gd name="T30" fmla="*/ 5 w 516"/>
                <a:gd name="T31" fmla="*/ 6 h 415"/>
                <a:gd name="T32" fmla="*/ 5 w 516"/>
                <a:gd name="T33" fmla="*/ 6 h 415"/>
                <a:gd name="T34" fmla="*/ 4 w 516"/>
                <a:gd name="T35" fmla="*/ 5 h 415"/>
                <a:gd name="T36" fmla="*/ 3 w 516"/>
                <a:gd name="T37" fmla="*/ 5 h 415"/>
                <a:gd name="T38" fmla="*/ 0 w 516"/>
                <a:gd name="T39" fmla="*/ 0 h 415"/>
                <a:gd name="T40" fmla="*/ 0 w 516"/>
                <a:gd name="T41" fmla="*/ 0 h 415"/>
                <a:gd name="T42" fmla="*/ 0 w 516"/>
                <a:gd name="T43" fmla="*/ 0 h 4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6"/>
                <a:gd name="T67" fmla="*/ 0 h 415"/>
                <a:gd name="T68" fmla="*/ 516 w 516"/>
                <a:gd name="T69" fmla="*/ 415 h 4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6" h="415">
                  <a:moveTo>
                    <a:pt x="0" y="0"/>
                  </a:moveTo>
                  <a:lnTo>
                    <a:pt x="288" y="388"/>
                  </a:lnTo>
                  <a:lnTo>
                    <a:pt x="356" y="371"/>
                  </a:lnTo>
                  <a:lnTo>
                    <a:pt x="373" y="352"/>
                  </a:lnTo>
                  <a:lnTo>
                    <a:pt x="405" y="322"/>
                  </a:lnTo>
                  <a:lnTo>
                    <a:pt x="438" y="289"/>
                  </a:lnTo>
                  <a:lnTo>
                    <a:pt x="459" y="270"/>
                  </a:lnTo>
                  <a:lnTo>
                    <a:pt x="472" y="255"/>
                  </a:lnTo>
                  <a:lnTo>
                    <a:pt x="499" y="259"/>
                  </a:lnTo>
                  <a:lnTo>
                    <a:pt x="516" y="270"/>
                  </a:lnTo>
                  <a:lnTo>
                    <a:pt x="504" y="284"/>
                  </a:lnTo>
                  <a:lnTo>
                    <a:pt x="476" y="310"/>
                  </a:lnTo>
                  <a:lnTo>
                    <a:pt x="430" y="341"/>
                  </a:lnTo>
                  <a:lnTo>
                    <a:pt x="402" y="361"/>
                  </a:lnTo>
                  <a:lnTo>
                    <a:pt x="354" y="398"/>
                  </a:lnTo>
                  <a:lnTo>
                    <a:pt x="348" y="407"/>
                  </a:lnTo>
                  <a:lnTo>
                    <a:pt x="322" y="415"/>
                  </a:lnTo>
                  <a:lnTo>
                    <a:pt x="270" y="382"/>
                  </a:lnTo>
                  <a:lnTo>
                    <a:pt x="240" y="352"/>
                  </a:lnTo>
                  <a:lnTo>
                    <a:pt x="8" y="59"/>
                  </a:lnTo>
                  <a:lnTo>
                    <a:pt x="0" y="0"/>
                  </a:lnTo>
                  <a:close/>
                </a:path>
              </a:pathLst>
            </a:custGeom>
            <a:solidFill>
              <a:srgbClr val="000000"/>
            </a:solidFill>
            <a:ln w="9525">
              <a:noFill/>
              <a:round/>
              <a:headEnd/>
              <a:tailEnd/>
            </a:ln>
          </p:spPr>
          <p:txBody>
            <a:bodyPr/>
            <a:lstStyle/>
            <a:p>
              <a:endParaRPr lang="tr-TR"/>
            </a:p>
          </p:txBody>
        </p:sp>
        <p:sp>
          <p:nvSpPr>
            <p:cNvPr id="61677" name="Freeform 43"/>
            <p:cNvSpPr>
              <a:spLocks/>
            </p:cNvSpPr>
            <p:nvPr/>
          </p:nvSpPr>
          <p:spPr bwMode="auto">
            <a:xfrm>
              <a:off x="1675" y="1454"/>
              <a:ext cx="138" cy="49"/>
            </a:xfrm>
            <a:custGeom>
              <a:avLst/>
              <a:gdLst>
                <a:gd name="T0" fmla="*/ 5 w 275"/>
                <a:gd name="T1" fmla="*/ 1 h 99"/>
                <a:gd name="T2" fmla="*/ 4 w 275"/>
                <a:gd name="T3" fmla="*/ 1 h 99"/>
                <a:gd name="T4" fmla="*/ 4 w 275"/>
                <a:gd name="T5" fmla="*/ 1 h 99"/>
                <a:gd name="T6" fmla="*/ 3 w 275"/>
                <a:gd name="T7" fmla="*/ 0 h 99"/>
                <a:gd name="T8" fmla="*/ 0 w 275"/>
                <a:gd name="T9" fmla="*/ 0 h 99"/>
                <a:gd name="T10" fmla="*/ 0 w 275"/>
                <a:gd name="T11" fmla="*/ 0 h 99"/>
                <a:gd name="T12" fmla="*/ 3 w 275"/>
                <a:gd name="T13" fmla="*/ 0 h 99"/>
                <a:gd name="T14" fmla="*/ 4 w 275"/>
                <a:gd name="T15" fmla="*/ 0 h 99"/>
                <a:gd name="T16" fmla="*/ 5 w 275"/>
                <a:gd name="T17" fmla="*/ 0 h 99"/>
                <a:gd name="T18" fmla="*/ 5 w 275"/>
                <a:gd name="T19" fmla="*/ 1 h 99"/>
                <a:gd name="T20" fmla="*/ 5 w 275"/>
                <a:gd name="T21" fmla="*/ 1 h 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5"/>
                <a:gd name="T34" fmla="*/ 0 h 99"/>
                <a:gd name="T35" fmla="*/ 275 w 275"/>
                <a:gd name="T36" fmla="*/ 99 h 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5" h="99">
                  <a:moveTo>
                    <a:pt x="260" y="99"/>
                  </a:moveTo>
                  <a:lnTo>
                    <a:pt x="245" y="80"/>
                  </a:lnTo>
                  <a:lnTo>
                    <a:pt x="222" y="65"/>
                  </a:lnTo>
                  <a:lnTo>
                    <a:pt x="135" y="31"/>
                  </a:lnTo>
                  <a:lnTo>
                    <a:pt x="0" y="34"/>
                  </a:lnTo>
                  <a:lnTo>
                    <a:pt x="0" y="27"/>
                  </a:lnTo>
                  <a:lnTo>
                    <a:pt x="140" y="0"/>
                  </a:lnTo>
                  <a:lnTo>
                    <a:pt x="230" y="34"/>
                  </a:lnTo>
                  <a:lnTo>
                    <a:pt x="275" y="55"/>
                  </a:lnTo>
                  <a:lnTo>
                    <a:pt x="260" y="99"/>
                  </a:lnTo>
                  <a:close/>
                </a:path>
              </a:pathLst>
            </a:custGeom>
            <a:solidFill>
              <a:srgbClr val="000000"/>
            </a:solidFill>
            <a:ln w="9525">
              <a:noFill/>
              <a:round/>
              <a:headEnd/>
              <a:tailEnd/>
            </a:ln>
          </p:spPr>
          <p:txBody>
            <a:bodyPr/>
            <a:lstStyle/>
            <a:p>
              <a:endParaRPr lang="tr-TR"/>
            </a:p>
          </p:txBody>
        </p:sp>
        <p:sp>
          <p:nvSpPr>
            <p:cNvPr id="61678" name="Freeform 44"/>
            <p:cNvSpPr>
              <a:spLocks/>
            </p:cNvSpPr>
            <p:nvPr/>
          </p:nvSpPr>
          <p:spPr bwMode="auto">
            <a:xfrm>
              <a:off x="1848" y="1341"/>
              <a:ext cx="121" cy="194"/>
            </a:xfrm>
            <a:custGeom>
              <a:avLst/>
              <a:gdLst>
                <a:gd name="T0" fmla="*/ 4 w 241"/>
                <a:gd name="T1" fmla="*/ 0 h 390"/>
                <a:gd name="T2" fmla="*/ 4 w 241"/>
                <a:gd name="T3" fmla="*/ 1 h 390"/>
                <a:gd name="T4" fmla="*/ 4 w 241"/>
                <a:gd name="T5" fmla="*/ 2 h 390"/>
                <a:gd name="T6" fmla="*/ 4 w 241"/>
                <a:gd name="T7" fmla="*/ 3 h 390"/>
                <a:gd name="T8" fmla="*/ 3 w 241"/>
                <a:gd name="T9" fmla="*/ 4 h 390"/>
                <a:gd name="T10" fmla="*/ 2 w 241"/>
                <a:gd name="T11" fmla="*/ 4 h 390"/>
                <a:gd name="T12" fmla="*/ 1 w 241"/>
                <a:gd name="T13" fmla="*/ 5 h 390"/>
                <a:gd name="T14" fmla="*/ 1 w 241"/>
                <a:gd name="T15" fmla="*/ 5 h 390"/>
                <a:gd name="T16" fmla="*/ 0 w 241"/>
                <a:gd name="T17" fmla="*/ 6 h 390"/>
                <a:gd name="T18" fmla="*/ 1 w 241"/>
                <a:gd name="T19" fmla="*/ 5 h 390"/>
                <a:gd name="T20" fmla="*/ 1 w 241"/>
                <a:gd name="T21" fmla="*/ 5 h 390"/>
                <a:gd name="T22" fmla="*/ 2 w 241"/>
                <a:gd name="T23" fmla="*/ 5 h 390"/>
                <a:gd name="T24" fmla="*/ 2 w 241"/>
                <a:gd name="T25" fmla="*/ 5 h 390"/>
                <a:gd name="T26" fmla="*/ 3 w 241"/>
                <a:gd name="T27" fmla="*/ 4 h 390"/>
                <a:gd name="T28" fmla="*/ 4 w 241"/>
                <a:gd name="T29" fmla="*/ 4 h 390"/>
                <a:gd name="T30" fmla="*/ 4 w 241"/>
                <a:gd name="T31" fmla="*/ 4 h 390"/>
                <a:gd name="T32" fmla="*/ 4 w 241"/>
                <a:gd name="T33" fmla="*/ 3 h 390"/>
                <a:gd name="T34" fmla="*/ 4 w 241"/>
                <a:gd name="T35" fmla="*/ 3 h 390"/>
                <a:gd name="T36" fmla="*/ 4 w 241"/>
                <a:gd name="T37" fmla="*/ 2 h 390"/>
                <a:gd name="T38" fmla="*/ 4 w 241"/>
                <a:gd name="T39" fmla="*/ 1 h 390"/>
                <a:gd name="T40" fmla="*/ 4 w 241"/>
                <a:gd name="T41" fmla="*/ 0 h 390"/>
                <a:gd name="T42" fmla="*/ 4 w 241"/>
                <a:gd name="T43" fmla="*/ 0 h 390"/>
                <a:gd name="T44" fmla="*/ 4 w 241"/>
                <a:gd name="T45" fmla="*/ 0 h 390"/>
                <a:gd name="T46" fmla="*/ 4 w 241"/>
                <a:gd name="T47" fmla="*/ 0 h 3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1"/>
                <a:gd name="T73" fmla="*/ 0 h 390"/>
                <a:gd name="T74" fmla="*/ 241 w 241"/>
                <a:gd name="T75" fmla="*/ 390 h 3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1" h="390">
                  <a:moveTo>
                    <a:pt x="224" y="11"/>
                  </a:moveTo>
                  <a:lnTo>
                    <a:pt x="220" y="103"/>
                  </a:lnTo>
                  <a:lnTo>
                    <a:pt x="203" y="173"/>
                  </a:lnTo>
                  <a:lnTo>
                    <a:pt x="194" y="217"/>
                  </a:lnTo>
                  <a:lnTo>
                    <a:pt x="188" y="283"/>
                  </a:lnTo>
                  <a:lnTo>
                    <a:pt x="108" y="308"/>
                  </a:lnTo>
                  <a:lnTo>
                    <a:pt x="63" y="323"/>
                  </a:lnTo>
                  <a:lnTo>
                    <a:pt x="26" y="359"/>
                  </a:lnTo>
                  <a:lnTo>
                    <a:pt x="0" y="390"/>
                  </a:lnTo>
                  <a:lnTo>
                    <a:pt x="23" y="367"/>
                  </a:lnTo>
                  <a:lnTo>
                    <a:pt x="42" y="355"/>
                  </a:lnTo>
                  <a:lnTo>
                    <a:pt x="70" y="342"/>
                  </a:lnTo>
                  <a:lnTo>
                    <a:pt x="101" y="333"/>
                  </a:lnTo>
                  <a:lnTo>
                    <a:pt x="165" y="319"/>
                  </a:lnTo>
                  <a:lnTo>
                    <a:pt x="198" y="316"/>
                  </a:lnTo>
                  <a:lnTo>
                    <a:pt x="203" y="287"/>
                  </a:lnTo>
                  <a:lnTo>
                    <a:pt x="203" y="251"/>
                  </a:lnTo>
                  <a:lnTo>
                    <a:pt x="217" y="203"/>
                  </a:lnTo>
                  <a:lnTo>
                    <a:pt x="230" y="154"/>
                  </a:lnTo>
                  <a:lnTo>
                    <a:pt x="241" y="74"/>
                  </a:lnTo>
                  <a:lnTo>
                    <a:pt x="241" y="11"/>
                  </a:lnTo>
                  <a:lnTo>
                    <a:pt x="228" y="0"/>
                  </a:lnTo>
                  <a:lnTo>
                    <a:pt x="224" y="11"/>
                  </a:lnTo>
                  <a:close/>
                </a:path>
              </a:pathLst>
            </a:custGeom>
            <a:solidFill>
              <a:srgbClr val="000000"/>
            </a:solidFill>
            <a:ln w="9525">
              <a:noFill/>
              <a:round/>
              <a:headEnd/>
              <a:tailEnd/>
            </a:ln>
          </p:spPr>
          <p:txBody>
            <a:bodyPr/>
            <a:lstStyle/>
            <a:p>
              <a:endParaRPr lang="tr-TR"/>
            </a:p>
          </p:txBody>
        </p:sp>
        <p:sp>
          <p:nvSpPr>
            <p:cNvPr id="61679" name="Freeform 45"/>
            <p:cNvSpPr>
              <a:spLocks/>
            </p:cNvSpPr>
            <p:nvPr/>
          </p:nvSpPr>
          <p:spPr bwMode="auto">
            <a:xfrm>
              <a:off x="1852" y="1497"/>
              <a:ext cx="93" cy="57"/>
            </a:xfrm>
            <a:custGeom>
              <a:avLst/>
              <a:gdLst>
                <a:gd name="T0" fmla="*/ 1 w 187"/>
                <a:gd name="T1" fmla="*/ 1 h 114"/>
                <a:gd name="T2" fmla="*/ 1 w 187"/>
                <a:gd name="T3" fmla="*/ 1 h 114"/>
                <a:gd name="T4" fmla="*/ 2 w 187"/>
                <a:gd name="T5" fmla="*/ 1 h 114"/>
                <a:gd name="T6" fmla="*/ 2 w 187"/>
                <a:gd name="T7" fmla="*/ 0 h 114"/>
                <a:gd name="T8" fmla="*/ 2 w 187"/>
                <a:gd name="T9" fmla="*/ 1 h 114"/>
                <a:gd name="T10" fmla="*/ 2 w 187"/>
                <a:gd name="T11" fmla="*/ 2 h 114"/>
                <a:gd name="T12" fmla="*/ 2 w 187"/>
                <a:gd name="T13" fmla="*/ 2 h 114"/>
                <a:gd name="T14" fmla="*/ 2 w 187"/>
                <a:gd name="T15" fmla="*/ 2 h 114"/>
                <a:gd name="T16" fmla="*/ 1 w 187"/>
                <a:gd name="T17" fmla="*/ 2 h 114"/>
                <a:gd name="T18" fmla="*/ 1 w 187"/>
                <a:gd name="T19" fmla="*/ 2 h 114"/>
                <a:gd name="T20" fmla="*/ 1 w 187"/>
                <a:gd name="T21" fmla="*/ 2 h 114"/>
                <a:gd name="T22" fmla="*/ 1 w 187"/>
                <a:gd name="T23" fmla="*/ 2 h 114"/>
                <a:gd name="T24" fmla="*/ 0 w 187"/>
                <a:gd name="T25" fmla="*/ 2 h 114"/>
                <a:gd name="T26" fmla="*/ 0 w 187"/>
                <a:gd name="T27" fmla="*/ 2 h 114"/>
                <a:gd name="T28" fmla="*/ 1 w 187"/>
                <a:gd name="T29" fmla="*/ 2 h 114"/>
                <a:gd name="T30" fmla="*/ 0 w 187"/>
                <a:gd name="T31" fmla="*/ 2 h 114"/>
                <a:gd name="T32" fmla="*/ 1 w 187"/>
                <a:gd name="T33" fmla="*/ 1 h 114"/>
                <a:gd name="T34" fmla="*/ 1 w 187"/>
                <a:gd name="T35" fmla="*/ 1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
                <a:gd name="T55" fmla="*/ 0 h 114"/>
                <a:gd name="T56" fmla="*/ 187 w 187"/>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 h="114">
                  <a:moveTo>
                    <a:pt x="78" y="49"/>
                  </a:moveTo>
                  <a:lnTo>
                    <a:pt x="120" y="61"/>
                  </a:lnTo>
                  <a:lnTo>
                    <a:pt x="147" y="38"/>
                  </a:lnTo>
                  <a:lnTo>
                    <a:pt x="187" y="0"/>
                  </a:lnTo>
                  <a:lnTo>
                    <a:pt x="147" y="57"/>
                  </a:lnTo>
                  <a:lnTo>
                    <a:pt x="132" y="74"/>
                  </a:lnTo>
                  <a:lnTo>
                    <a:pt x="143" y="91"/>
                  </a:lnTo>
                  <a:lnTo>
                    <a:pt x="130" y="93"/>
                  </a:lnTo>
                  <a:lnTo>
                    <a:pt x="113" y="81"/>
                  </a:lnTo>
                  <a:lnTo>
                    <a:pt x="92" y="89"/>
                  </a:lnTo>
                  <a:lnTo>
                    <a:pt x="84" y="100"/>
                  </a:lnTo>
                  <a:lnTo>
                    <a:pt x="65" y="114"/>
                  </a:lnTo>
                  <a:lnTo>
                    <a:pt x="40" y="99"/>
                  </a:lnTo>
                  <a:lnTo>
                    <a:pt x="52" y="81"/>
                  </a:lnTo>
                  <a:lnTo>
                    <a:pt x="65" y="74"/>
                  </a:lnTo>
                  <a:lnTo>
                    <a:pt x="0" y="76"/>
                  </a:lnTo>
                  <a:lnTo>
                    <a:pt x="78" y="49"/>
                  </a:lnTo>
                  <a:close/>
                </a:path>
              </a:pathLst>
            </a:custGeom>
            <a:solidFill>
              <a:srgbClr val="000000"/>
            </a:solidFill>
            <a:ln w="9525">
              <a:noFill/>
              <a:round/>
              <a:headEnd/>
              <a:tailEnd/>
            </a:ln>
          </p:spPr>
          <p:txBody>
            <a:bodyPr/>
            <a:lstStyle/>
            <a:p>
              <a:endParaRPr lang="tr-TR"/>
            </a:p>
          </p:txBody>
        </p:sp>
        <p:sp>
          <p:nvSpPr>
            <p:cNvPr id="61680" name="Freeform 46"/>
            <p:cNvSpPr>
              <a:spLocks/>
            </p:cNvSpPr>
            <p:nvPr/>
          </p:nvSpPr>
          <p:spPr bwMode="auto">
            <a:xfrm>
              <a:off x="1674" y="1717"/>
              <a:ext cx="55" cy="33"/>
            </a:xfrm>
            <a:custGeom>
              <a:avLst/>
              <a:gdLst>
                <a:gd name="T0" fmla="*/ 1 w 108"/>
                <a:gd name="T1" fmla="*/ 0 h 66"/>
                <a:gd name="T2" fmla="*/ 2 w 108"/>
                <a:gd name="T3" fmla="*/ 1 h 66"/>
                <a:gd name="T4" fmla="*/ 2 w 108"/>
                <a:gd name="T5" fmla="*/ 1 h 66"/>
                <a:gd name="T6" fmla="*/ 2 w 108"/>
                <a:gd name="T7" fmla="*/ 1 h 66"/>
                <a:gd name="T8" fmla="*/ 2 w 108"/>
                <a:gd name="T9" fmla="*/ 1 h 66"/>
                <a:gd name="T10" fmla="*/ 1 w 108"/>
                <a:gd name="T11" fmla="*/ 1 h 66"/>
                <a:gd name="T12" fmla="*/ 1 w 108"/>
                <a:gd name="T13" fmla="*/ 1 h 66"/>
                <a:gd name="T14" fmla="*/ 0 w 108"/>
                <a:gd name="T15" fmla="*/ 1 h 66"/>
                <a:gd name="T16" fmla="*/ 1 w 108"/>
                <a:gd name="T17" fmla="*/ 1 h 66"/>
                <a:gd name="T18" fmla="*/ 1 w 108"/>
                <a:gd name="T19" fmla="*/ 0 h 66"/>
                <a:gd name="T20" fmla="*/ 1 w 108"/>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66"/>
                <a:gd name="T35" fmla="*/ 108 w 108"/>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66">
                  <a:moveTo>
                    <a:pt x="32" y="0"/>
                  </a:moveTo>
                  <a:lnTo>
                    <a:pt x="70" y="7"/>
                  </a:lnTo>
                  <a:lnTo>
                    <a:pt x="95" y="43"/>
                  </a:lnTo>
                  <a:lnTo>
                    <a:pt x="108" y="66"/>
                  </a:lnTo>
                  <a:lnTo>
                    <a:pt x="87" y="61"/>
                  </a:lnTo>
                  <a:lnTo>
                    <a:pt x="46" y="64"/>
                  </a:lnTo>
                  <a:lnTo>
                    <a:pt x="9" y="55"/>
                  </a:lnTo>
                  <a:lnTo>
                    <a:pt x="0" y="24"/>
                  </a:lnTo>
                  <a:lnTo>
                    <a:pt x="17" y="7"/>
                  </a:lnTo>
                  <a:lnTo>
                    <a:pt x="32" y="0"/>
                  </a:lnTo>
                  <a:close/>
                </a:path>
              </a:pathLst>
            </a:custGeom>
            <a:solidFill>
              <a:srgbClr val="FFB5A8"/>
            </a:solidFill>
            <a:ln w="9525">
              <a:noFill/>
              <a:round/>
              <a:headEnd/>
              <a:tailEnd/>
            </a:ln>
          </p:spPr>
          <p:txBody>
            <a:bodyPr/>
            <a:lstStyle/>
            <a:p>
              <a:endParaRPr lang="tr-TR"/>
            </a:p>
          </p:txBody>
        </p:sp>
        <p:sp>
          <p:nvSpPr>
            <p:cNvPr id="61681" name="Freeform 47"/>
            <p:cNvSpPr>
              <a:spLocks/>
            </p:cNvSpPr>
            <p:nvPr/>
          </p:nvSpPr>
          <p:spPr bwMode="auto">
            <a:xfrm>
              <a:off x="1862" y="1551"/>
              <a:ext cx="39" cy="22"/>
            </a:xfrm>
            <a:custGeom>
              <a:avLst/>
              <a:gdLst>
                <a:gd name="T0" fmla="*/ 1 w 78"/>
                <a:gd name="T1" fmla="*/ 0 h 46"/>
                <a:gd name="T2" fmla="*/ 1 w 78"/>
                <a:gd name="T3" fmla="*/ 0 h 46"/>
                <a:gd name="T4" fmla="*/ 1 w 78"/>
                <a:gd name="T5" fmla="*/ 0 h 46"/>
                <a:gd name="T6" fmla="*/ 0 w 78"/>
                <a:gd name="T7" fmla="*/ 0 h 46"/>
                <a:gd name="T8" fmla="*/ 1 w 78"/>
                <a:gd name="T9" fmla="*/ 0 h 46"/>
                <a:gd name="T10" fmla="*/ 1 w 78"/>
                <a:gd name="T11" fmla="*/ 0 h 46"/>
                <a:gd name="T12" fmla="*/ 1 w 78"/>
                <a:gd name="T13" fmla="*/ 0 h 46"/>
                <a:gd name="T14" fmla="*/ 1 w 78"/>
                <a:gd name="T15" fmla="*/ 0 h 46"/>
                <a:gd name="T16" fmla="*/ 1 w 78"/>
                <a:gd name="T17" fmla="*/ 0 h 46"/>
                <a:gd name="T18" fmla="*/ 1 w 78"/>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46"/>
                <a:gd name="T32" fmla="*/ 78 w 78"/>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46">
                  <a:moveTo>
                    <a:pt x="78" y="0"/>
                  </a:moveTo>
                  <a:lnTo>
                    <a:pt x="57" y="15"/>
                  </a:lnTo>
                  <a:lnTo>
                    <a:pt x="38" y="31"/>
                  </a:lnTo>
                  <a:lnTo>
                    <a:pt x="0" y="19"/>
                  </a:lnTo>
                  <a:lnTo>
                    <a:pt x="8" y="34"/>
                  </a:lnTo>
                  <a:lnTo>
                    <a:pt x="37" y="46"/>
                  </a:lnTo>
                  <a:lnTo>
                    <a:pt x="59" y="46"/>
                  </a:lnTo>
                  <a:lnTo>
                    <a:pt x="77" y="27"/>
                  </a:lnTo>
                  <a:lnTo>
                    <a:pt x="78" y="0"/>
                  </a:lnTo>
                  <a:close/>
                </a:path>
              </a:pathLst>
            </a:custGeom>
            <a:solidFill>
              <a:srgbClr val="000000"/>
            </a:solidFill>
            <a:ln w="9525">
              <a:noFill/>
              <a:round/>
              <a:headEnd/>
              <a:tailEnd/>
            </a:ln>
          </p:spPr>
          <p:txBody>
            <a:bodyPr/>
            <a:lstStyle/>
            <a:p>
              <a:endParaRPr lang="tr-TR"/>
            </a:p>
          </p:txBody>
        </p:sp>
        <p:sp>
          <p:nvSpPr>
            <p:cNvPr id="61682" name="Freeform 48"/>
            <p:cNvSpPr>
              <a:spLocks/>
            </p:cNvSpPr>
            <p:nvPr/>
          </p:nvSpPr>
          <p:spPr bwMode="auto">
            <a:xfrm>
              <a:off x="1751" y="1502"/>
              <a:ext cx="122" cy="186"/>
            </a:xfrm>
            <a:custGeom>
              <a:avLst/>
              <a:gdLst>
                <a:gd name="T0" fmla="*/ 0 w 243"/>
                <a:gd name="T1" fmla="*/ 4 h 373"/>
                <a:gd name="T2" fmla="*/ 1 w 243"/>
                <a:gd name="T3" fmla="*/ 4 h 373"/>
                <a:gd name="T4" fmla="*/ 1 w 243"/>
                <a:gd name="T5" fmla="*/ 5 h 373"/>
                <a:gd name="T6" fmla="*/ 2 w 243"/>
                <a:gd name="T7" fmla="*/ 5 h 373"/>
                <a:gd name="T8" fmla="*/ 2 w 243"/>
                <a:gd name="T9" fmla="*/ 5 h 373"/>
                <a:gd name="T10" fmla="*/ 3 w 243"/>
                <a:gd name="T11" fmla="*/ 5 h 373"/>
                <a:gd name="T12" fmla="*/ 4 w 243"/>
                <a:gd name="T13" fmla="*/ 4 h 373"/>
                <a:gd name="T14" fmla="*/ 4 w 243"/>
                <a:gd name="T15" fmla="*/ 4 h 373"/>
                <a:gd name="T16" fmla="*/ 3 w 243"/>
                <a:gd name="T17" fmla="*/ 1 h 373"/>
                <a:gd name="T18" fmla="*/ 4 w 243"/>
                <a:gd name="T19" fmla="*/ 0 h 373"/>
                <a:gd name="T20" fmla="*/ 4 w 243"/>
                <a:gd name="T21" fmla="*/ 0 h 373"/>
                <a:gd name="T22" fmla="*/ 4 w 243"/>
                <a:gd name="T23" fmla="*/ 0 h 373"/>
                <a:gd name="T24" fmla="*/ 3 w 243"/>
                <a:gd name="T25" fmla="*/ 1 h 373"/>
                <a:gd name="T26" fmla="*/ 3 w 243"/>
                <a:gd name="T27" fmla="*/ 2 h 373"/>
                <a:gd name="T28" fmla="*/ 3 w 243"/>
                <a:gd name="T29" fmla="*/ 4 h 373"/>
                <a:gd name="T30" fmla="*/ 3 w 243"/>
                <a:gd name="T31" fmla="*/ 4 h 373"/>
                <a:gd name="T32" fmla="*/ 3 w 243"/>
                <a:gd name="T33" fmla="*/ 5 h 373"/>
                <a:gd name="T34" fmla="*/ 3 w 243"/>
                <a:gd name="T35" fmla="*/ 5 h 373"/>
                <a:gd name="T36" fmla="*/ 2 w 243"/>
                <a:gd name="T37" fmla="*/ 5 h 373"/>
                <a:gd name="T38" fmla="*/ 2 w 243"/>
                <a:gd name="T39" fmla="*/ 5 h 373"/>
                <a:gd name="T40" fmla="*/ 2 w 243"/>
                <a:gd name="T41" fmla="*/ 4 h 373"/>
                <a:gd name="T42" fmla="*/ 1 w 243"/>
                <a:gd name="T43" fmla="*/ 4 h 373"/>
                <a:gd name="T44" fmla="*/ 0 w 243"/>
                <a:gd name="T45" fmla="*/ 4 h 373"/>
                <a:gd name="T46" fmla="*/ 0 w 243"/>
                <a:gd name="T47" fmla="*/ 4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
                <a:gd name="T73" fmla="*/ 0 h 373"/>
                <a:gd name="T74" fmla="*/ 243 w 243"/>
                <a:gd name="T75" fmla="*/ 373 h 3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 h="373">
                  <a:moveTo>
                    <a:pt x="0" y="268"/>
                  </a:moveTo>
                  <a:lnTo>
                    <a:pt x="4" y="302"/>
                  </a:lnTo>
                  <a:lnTo>
                    <a:pt x="40" y="339"/>
                  </a:lnTo>
                  <a:lnTo>
                    <a:pt x="70" y="373"/>
                  </a:lnTo>
                  <a:lnTo>
                    <a:pt x="91" y="350"/>
                  </a:lnTo>
                  <a:lnTo>
                    <a:pt x="192" y="350"/>
                  </a:lnTo>
                  <a:lnTo>
                    <a:pt x="217" y="308"/>
                  </a:lnTo>
                  <a:lnTo>
                    <a:pt x="200" y="268"/>
                  </a:lnTo>
                  <a:lnTo>
                    <a:pt x="192" y="114"/>
                  </a:lnTo>
                  <a:lnTo>
                    <a:pt x="215" y="57"/>
                  </a:lnTo>
                  <a:lnTo>
                    <a:pt x="243" y="0"/>
                  </a:lnTo>
                  <a:lnTo>
                    <a:pt x="226" y="13"/>
                  </a:lnTo>
                  <a:lnTo>
                    <a:pt x="190" y="65"/>
                  </a:lnTo>
                  <a:lnTo>
                    <a:pt x="184" y="171"/>
                  </a:lnTo>
                  <a:lnTo>
                    <a:pt x="188" y="262"/>
                  </a:lnTo>
                  <a:lnTo>
                    <a:pt x="182" y="312"/>
                  </a:lnTo>
                  <a:lnTo>
                    <a:pt x="160" y="339"/>
                  </a:lnTo>
                  <a:lnTo>
                    <a:pt x="144" y="342"/>
                  </a:lnTo>
                  <a:lnTo>
                    <a:pt x="70" y="333"/>
                  </a:lnTo>
                  <a:lnTo>
                    <a:pt x="110" y="331"/>
                  </a:lnTo>
                  <a:lnTo>
                    <a:pt x="70" y="318"/>
                  </a:lnTo>
                  <a:lnTo>
                    <a:pt x="19" y="297"/>
                  </a:lnTo>
                  <a:lnTo>
                    <a:pt x="0" y="268"/>
                  </a:lnTo>
                  <a:close/>
                </a:path>
              </a:pathLst>
            </a:custGeom>
            <a:solidFill>
              <a:srgbClr val="000000"/>
            </a:solidFill>
            <a:ln w="9525">
              <a:noFill/>
              <a:round/>
              <a:headEnd/>
              <a:tailEnd/>
            </a:ln>
          </p:spPr>
          <p:txBody>
            <a:bodyPr/>
            <a:lstStyle/>
            <a:p>
              <a:endParaRPr lang="tr-TR"/>
            </a:p>
          </p:txBody>
        </p:sp>
        <p:sp>
          <p:nvSpPr>
            <p:cNvPr id="61683" name="Freeform 49"/>
            <p:cNvSpPr>
              <a:spLocks/>
            </p:cNvSpPr>
            <p:nvPr/>
          </p:nvSpPr>
          <p:spPr bwMode="auto">
            <a:xfrm>
              <a:off x="1691" y="1562"/>
              <a:ext cx="210" cy="173"/>
            </a:xfrm>
            <a:custGeom>
              <a:avLst/>
              <a:gdLst>
                <a:gd name="T0" fmla="*/ 7 w 420"/>
                <a:gd name="T1" fmla="*/ 1 h 346"/>
                <a:gd name="T2" fmla="*/ 7 w 420"/>
                <a:gd name="T3" fmla="*/ 1 h 346"/>
                <a:gd name="T4" fmla="*/ 6 w 420"/>
                <a:gd name="T5" fmla="*/ 1 h 346"/>
                <a:gd name="T6" fmla="*/ 6 w 420"/>
                <a:gd name="T7" fmla="*/ 3 h 346"/>
                <a:gd name="T8" fmla="*/ 6 w 420"/>
                <a:gd name="T9" fmla="*/ 3 h 346"/>
                <a:gd name="T10" fmla="*/ 5 w 420"/>
                <a:gd name="T11" fmla="*/ 3 h 346"/>
                <a:gd name="T12" fmla="*/ 5 w 420"/>
                <a:gd name="T13" fmla="*/ 5 h 346"/>
                <a:gd name="T14" fmla="*/ 4 w 420"/>
                <a:gd name="T15" fmla="*/ 5 h 346"/>
                <a:gd name="T16" fmla="*/ 3 w 420"/>
                <a:gd name="T17" fmla="*/ 5 h 346"/>
                <a:gd name="T18" fmla="*/ 3 w 420"/>
                <a:gd name="T19" fmla="*/ 5 h 346"/>
                <a:gd name="T20" fmla="*/ 3 w 420"/>
                <a:gd name="T21" fmla="*/ 5 h 346"/>
                <a:gd name="T22" fmla="*/ 3 w 420"/>
                <a:gd name="T23" fmla="*/ 5 h 346"/>
                <a:gd name="T24" fmla="*/ 3 w 420"/>
                <a:gd name="T25" fmla="*/ 5 h 346"/>
                <a:gd name="T26" fmla="*/ 2 w 420"/>
                <a:gd name="T27" fmla="*/ 5 h 346"/>
                <a:gd name="T28" fmla="*/ 1 w 420"/>
                <a:gd name="T29" fmla="*/ 5 h 346"/>
                <a:gd name="T30" fmla="*/ 1 w 420"/>
                <a:gd name="T31" fmla="*/ 5 h 346"/>
                <a:gd name="T32" fmla="*/ 1 w 420"/>
                <a:gd name="T33" fmla="*/ 5 h 346"/>
                <a:gd name="T34" fmla="*/ 0 w 420"/>
                <a:gd name="T35" fmla="*/ 5 h 346"/>
                <a:gd name="T36" fmla="*/ 1 w 420"/>
                <a:gd name="T37" fmla="*/ 5 h 346"/>
                <a:gd name="T38" fmla="*/ 2 w 420"/>
                <a:gd name="T39" fmla="*/ 5 h 346"/>
                <a:gd name="T40" fmla="*/ 3 w 420"/>
                <a:gd name="T41" fmla="*/ 5 h 346"/>
                <a:gd name="T42" fmla="*/ 3 w 420"/>
                <a:gd name="T43" fmla="*/ 5 h 346"/>
                <a:gd name="T44" fmla="*/ 3 w 420"/>
                <a:gd name="T45" fmla="*/ 5 h 346"/>
                <a:gd name="T46" fmla="*/ 3 w 420"/>
                <a:gd name="T47" fmla="*/ 5 h 346"/>
                <a:gd name="T48" fmla="*/ 3 w 420"/>
                <a:gd name="T49" fmla="*/ 5 h 346"/>
                <a:gd name="T50" fmla="*/ 3 w 420"/>
                <a:gd name="T51" fmla="*/ 5 h 346"/>
                <a:gd name="T52" fmla="*/ 3 w 420"/>
                <a:gd name="T53" fmla="*/ 5 h 346"/>
                <a:gd name="T54" fmla="*/ 3 w 420"/>
                <a:gd name="T55" fmla="*/ 5 h 346"/>
                <a:gd name="T56" fmla="*/ 5 w 420"/>
                <a:gd name="T57" fmla="*/ 5 h 346"/>
                <a:gd name="T58" fmla="*/ 5 w 420"/>
                <a:gd name="T59" fmla="*/ 5 h 346"/>
                <a:gd name="T60" fmla="*/ 5 w 420"/>
                <a:gd name="T61" fmla="*/ 3 h 346"/>
                <a:gd name="T62" fmla="*/ 6 w 420"/>
                <a:gd name="T63" fmla="*/ 3 h 346"/>
                <a:gd name="T64" fmla="*/ 6 w 420"/>
                <a:gd name="T65" fmla="*/ 3 h 346"/>
                <a:gd name="T66" fmla="*/ 7 w 420"/>
                <a:gd name="T67" fmla="*/ 1 h 346"/>
                <a:gd name="T68" fmla="*/ 7 w 420"/>
                <a:gd name="T69" fmla="*/ 1 h 346"/>
                <a:gd name="T70" fmla="*/ 7 w 420"/>
                <a:gd name="T71" fmla="*/ 0 h 346"/>
                <a:gd name="T72" fmla="*/ 7 w 420"/>
                <a:gd name="T73" fmla="*/ 1 h 346"/>
                <a:gd name="T74" fmla="*/ 7 w 420"/>
                <a:gd name="T75" fmla="*/ 1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0"/>
                <a:gd name="T115" fmla="*/ 0 h 346"/>
                <a:gd name="T116" fmla="*/ 420 w 420"/>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0" h="346">
                  <a:moveTo>
                    <a:pt x="411" y="9"/>
                  </a:moveTo>
                  <a:lnTo>
                    <a:pt x="401" y="38"/>
                  </a:lnTo>
                  <a:lnTo>
                    <a:pt x="377" y="108"/>
                  </a:lnTo>
                  <a:lnTo>
                    <a:pt x="360" y="148"/>
                  </a:lnTo>
                  <a:lnTo>
                    <a:pt x="341" y="181"/>
                  </a:lnTo>
                  <a:lnTo>
                    <a:pt x="314" y="219"/>
                  </a:lnTo>
                  <a:lnTo>
                    <a:pt x="280" y="262"/>
                  </a:lnTo>
                  <a:lnTo>
                    <a:pt x="249" y="302"/>
                  </a:lnTo>
                  <a:lnTo>
                    <a:pt x="232" y="314"/>
                  </a:lnTo>
                  <a:lnTo>
                    <a:pt x="213" y="312"/>
                  </a:lnTo>
                  <a:lnTo>
                    <a:pt x="198" y="319"/>
                  </a:lnTo>
                  <a:lnTo>
                    <a:pt x="181" y="319"/>
                  </a:lnTo>
                  <a:lnTo>
                    <a:pt x="173" y="302"/>
                  </a:lnTo>
                  <a:lnTo>
                    <a:pt x="93" y="296"/>
                  </a:lnTo>
                  <a:lnTo>
                    <a:pt x="44" y="289"/>
                  </a:lnTo>
                  <a:lnTo>
                    <a:pt x="40" y="277"/>
                  </a:lnTo>
                  <a:lnTo>
                    <a:pt x="19" y="287"/>
                  </a:lnTo>
                  <a:lnTo>
                    <a:pt x="0" y="293"/>
                  </a:lnTo>
                  <a:lnTo>
                    <a:pt x="31" y="298"/>
                  </a:lnTo>
                  <a:lnTo>
                    <a:pt x="95" y="308"/>
                  </a:lnTo>
                  <a:lnTo>
                    <a:pt x="154" y="310"/>
                  </a:lnTo>
                  <a:lnTo>
                    <a:pt x="173" y="323"/>
                  </a:lnTo>
                  <a:lnTo>
                    <a:pt x="187" y="329"/>
                  </a:lnTo>
                  <a:lnTo>
                    <a:pt x="219" y="321"/>
                  </a:lnTo>
                  <a:lnTo>
                    <a:pt x="228" y="323"/>
                  </a:lnTo>
                  <a:lnTo>
                    <a:pt x="202" y="338"/>
                  </a:lnTo>
                  <a:lnTo>
                    <a:pt x="209" y="346"/>
                  </a:lnTo>
                  <a:lnTo>
                    <a:pt x="230" y="340"/>
                  </a:lnTo>
                  <a:lnTo>
                    <a:pt x="268" y="302"/>
                  </a:lnTo>
                  <a:lnTo>
                    <a:pt x="303" y="258"/>
                  </a:lnTo>
                  <a:lnTo>
                    <a:pt x="318" y="236"/>
                  </a:lnTo>
                  <a:lnTo>
                    <a:pt x="337" y="205"/>
                  </a:lnTo>
                  <a:lnTo>
                    <a:pt x="373" y="150"/>
                  </a:lnTo>
                  <a:lnTo>
                    <a:pt x="405" y="84"/>
                  </a:lnTo>
                  <a:lnTo>
                    <a:pt x="420" y="36"/>
                  </a:lnTo>
                  <a:lnTo>
                    <a:pt x="420" y="0"/>
                  </a:lnTo>
                  <a:lnTo>
                    <a:pt x="411" y="9"/>
                  </a:lnTo>
                  <a:close/>
                </a:path>
              </a:pathLst>
            </a:custGeom>
            <a:solidFill>
              <a:srgbClr val="000000"/>
            </a:solidFill>
            <a:ln w="9525">
              <a:noFill/>
              <a:round/>
              <a:headEnd/>
              <a:tailEnd/>
            </a:ln>
          </p:spPr>
          <p:txBody>
            <a:bodyPr/>
            <a:lstStyle/>
            <a:p>
              <a:endParaRPr lang="tr-TR"/>
            </a:p>
          </p:txBody>
        </p:sp>
        <p:sp>
          <p:nvSpPr>
            <p:cNvPr id="61684" name="Freeform 50"/>
            <p:cNvSpPr>
              <a:spLocks/>
            </p:cNvSpPr>
            <p:nvPr/>
          </p:nvSpPr>
          <p:spPr bwMode="auto">
            <a:xfrm>
              <a:off x="1717" y="1712"/>
              <a:ext cx="82" cy="106"/>
            </a:xfrm>
            <a:custGeom>
              <a:avLst/>
              <a:gdLst>
                <a:gd name="T0" fmla="*/ 1 w 164"/>
                <a:gd name="T1" fmla="*/ 1 h 211"/>
                <a:gd name="T2" fmla="*/ 1 w 164"/>
                <a:gd name="T3" fmla="*/ 1 h 211"/>
                <a:gd name="T4" fmla="*/ 1 w 164"/>
                <a:gd name="T5" fmla="*/ 1 h 211"/>
                <a:gd name="T6" fmla="*/ 1 w 164"/>
                <a:gd name="T7" fmla="*/ 3 h 211"/>
                <a:gd name="T8" fmla="*/ 1 w 164"/>
                <a:gd name="T9" fmla="*/ 4 h 211"/>
                <a:gd name="T10" fmla="*/ 1 w 164"/>
                <a:gd name="T11" fmla="*/ 4 h 211"/>
                <a:gd name="T12" fmla="*/ 1 w 164"/>
                <a:gd name="T13" fmla="*/ 3 h 211"/>
                <a:gd name="T14" fmla="*/ 1 w 164"/>
                <a:gd name="T15" fmla="*/ 2 h 211"/>
                <a:gd name="T16" fmla="*/ 1 w 164"/>
                <a:gd name="T17" fmla="*/ 1 h 211"/>
                <a:gd name="T18" fmla="*/ 1 w 164"/>
                <a:gd name="T19" fmla="*/ 1 h 211"/>
                <a:gd name="T20" fmla="*/ 1 w 164"/>
                <a:gd name="T21" fmla="*/ 1 h 211"/>
                <a:gd name="T22" fmla="*/ 2 w 164"/>
                <a:gd name="T23" fmla="*/ 1 h 211"/>
                <a:gd name="T24" fmla="*/ 3 w 164"/>
                <a:gd name="T25" fmla="*/ 1 h 211"/>
                <a:gd name="T26" fmla="*/ 3 w 164"/>
                <a:gd name="T27" fmla="*/ 1 h 211"/>
                <a:gd name="T28" fmla="*/ 3 w 164"/>
                <a:gd name="T29" fmla="*/ 1 h 211"/>
                <a:gd name="T30" fmla="*/ 2 w 164"/>
                <a:gd name="T31" fmla="*/ 1 h 211"/>
                <a:gd name="T32" fmla="*/ 1 w 164"/>
                <a:gd name="T33" fmla="*/ 1 h 211"/>
                <a:gd name="T34" fmla="*/ 1 w 164"/>
                <a:gd name="T35" fmla="*/ 1 h 211"/>
                <a:gd name="T36" fmla="*/ 1 w 164"/>
                <a:gd name="T37" fmla="*/ 1 h 211"/>
                <a:gd name="T38" fmla="*/ 1 w 164"/>
                <a:gd name="T39" fmla="*/ 1 h 211"/>
                <a:gd name="T40" fmla="*/ 1 w 164"/>
                <a:gd name="T41" fmla="*/ 1 h 211"/>
                <a:gd name="T42" fmla="*/ 0 w 164"/>
                <a:gd name="T43" fmla="*/ 0 h 211"/>
                <a:gd name="T44" fmla="*/ 1 w 164"/>
                <a:gd name="T45" fmla="*/ 1 h 211"/>
                <a:gd name="T46" fmla="*/ 1 w 164"/>
                <a:gd name="T47" fmla="*/ 1 h 2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4"/>
                <a:gd name="T73" fmla="*/ 0 h 211"/>
                <a:gd name="T74" fmla="*/ 164 w 164"/>
                <a:gd name="T75" fmla="*/ 211 h 2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4" h="211">
                  <a:moveTo>
                    <a:pt x="21" y="14"/>
                  </a:moveTo>
                  <a:lnTo>
                    <a:pt x="38" y="29"/>
                  </a:lnTo>
                  <a:lnTo>
                    <a:pt x="44" y="52"/>
                  </a:lnTo>
                  <a:lnTo>
                    <a:pt x="44" y="160"/>
                  </a:lnTo>
                  <a:lnTo>
                    <a:pt x="37" y="196"/>
                  </a:lnTo>
                  <a:lnTo>
                    <a:pt x="27" y="211"/>
                  </a:lnTo>
                  <a:lnTo>
                    <a:pt x="46" y="187"/>
                  </a:lnTo>
                  <a:lnTo>
                    <a:pt x="59" y="76"/>
                  </a:lnTo>
                  <a:lnTo>
                    <a:pt x="67" y="42"/>
                  </a:lnTo>
                  <a:lnTo>
                    <a:pt x="90" y="40"/>
                  </a:lnTo>
                  <a:lnTo>
                    <a:pt x="105" y="50"/>
                  </a:lnTo>
                  <a:lnTo>
                    <a:pt x="115" y="44"/>
                  </a:lnTo>
                  <a:lnTo>
                    <a:pt x="151" y="48"/>
                  </a:lnTo>
                  <a:lnTo>
                    <a:pt x="164" y="38"/>
                  </a:lnTo>
                  <a:lnTo>
                    <a:pt x="143" y="38"/>
                  </a:lnTo>
                  <a:lnTo>
                    <a:pt x="118" y="36"/>
                  </a:lnTo>
                  <a:lnTo>
                    <a:pt x="103" y="40"/>
                  </a:lnTo>
                  <a:lnTo>
                    <a:pt x="96" y="34"/>
                  </a:lnTo>
                  <a:lnTo>
                    <a:pt x="67" y="23"/>
                  </a:lnTo>
                  <a:lnTo>
                    <a:pt x="52" y="15"/>
                  </a:lnTo>
                  <a:lnTo>
                    <a:pt x="38" y="2"/>
                  </a:lnTo>
                  <a:lnTo>
                    <a:pt x="0" y="0"/>
                  </a:lnTo>
                  <a:lnTo>
                    <a:pt x="21" y="14"/>
                  </a:lnTo>
                  <a:close/>
                </a:path>
              </a:pathLst>
            </a:custGeom>
            <a:solidFill>
              <a:srgbClr val="000000"/>
            </a:solidFill>
            <a:ln w="9525">
              <a:noFill/>
              <a:round/>
              <a:headEnd/>
              <a:tailEnd/>
            </a:ln>
          </p:spPr>
          <p:txBody>
            <a:bodyPr/>
            <a:lstStyle/>
            <a:p>
              <a:endParaRPr lang="tr-TR"/>
            </a:p>
          </p:txBody>
        </p:sp>
        <p:sp>
          <p:nvSpPr>
            <p:cNvPr id="61685" name="Freeform 51"/>
            <p:cNvSpPr>
              <a:spLocks/>
            </p:cNvSpPr>
            <p:nvPr/>
          </p:nvSpPr>
          <p:spPr bwMode="auto">
            <a:xfrm>
              <a:off x="1751" y="1737"/>
              <a:ext cx="47" cy="32"/>
            </a:xfrm>
            <a:custGeom>
              <a:avLst/>
              <a:gdLst>
                <a:gd name="T0" fmla="*/ 2 w 93"/>
                <a:gd name="T1" fmla="*/ 0 h 64"/>
                <a:gd name="T2" fmla="*/ 2 w 93"/>
                <a:gd name="T3" fmla="*/ 1 h 64"/>
                <a:gd name="T4" fmla="*/ 1 w 93"/>
                <a:gd name="T5" fmla="*/ 1 h 64"/>
                <a:gd name="T6" fmla="*/ 1 w 93"/>
                <a:gd name="T7" fmla="*/ 1 h 64"/>
                <a:gd name="T8" fmla="*/ 0 w 93"/>
                <a:gd name="T9" fmla="*/ 1 h 64"/>
                <a:gd name="T10" fmla="*/ 0 w 93"/>
                <a:gd name="T11" fmla="*/ 1 h 64"/>
                <a:gd name="T12" fmla="*/ 1 w 93"/>
                <a:gd name="T13" fmla="*/ 1 h 64"/>
                <a:gd name="T14" fmla="*/ 2 w 93"/>
                <a:gd name="T15" fmla="*/ 1 h 64"/>
                <a:gd name="T16" fmla="*/ 2 w 93"/>
                <a:gd name="T17" fmla="*/ 1 h 64"/>
                <a:gd name="T18" fmla="*/ 2 w 93"/>
                <a:gd name="T19" fmla="*/ 0 h 64"/>
                <a:gd name="T20" fmla="*/ 2 w 93"/>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64"/>
                <a:gd name="T35" fmla="*/ 93 w 93"/>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64">
                  <a:moveTo>
                    <a:pt x="80" y="0"/>
                  </a:moveTo>
                  <a:lnTo>
                    <a:pt x="65" y="26"/>
                  </a:lnTo>
                  <a:lnTo>
                    <a:pt x="53" y="42"/>
                  </a:lnTo>
                  <a:lnTo>
                    <a:pt x="30" y="47"/>
                  </a:lnTo>
                  <a:lnTo>
                    <a:pt x="0" y="49"/>
                  </a:lnTo>
                  <a:lnTo>
                    <a:pt x="0" y="64"/>
                  </a:lnTo>
                  <a:lnTo>
                    <a:pt x="47" y="57"/>
                  </a:lnTo>
                  <a:lnTo>
                    <a:pt x="80" y="32"/>
                  </a:lnTo>
                  <a:lnTo>
                    <a:pt x="93" y="7"/>
                  </a:lnTo>
                  <a:lnTo>
                    <a:pt x="80" y="0"/>
                  </a:lnTo>
                  <a:close/>
                </a:path>
              </a:pathLst>
            </a:custGeom>
            <a:solidFill>
              <a:srgbClr val="000000"/>
            </a:solidFill>
            <a:ln w="9525">
              <a:noFill/>
              <a:round/>
              <a:headEnd/>
              <a:tailEnd/>
            </a:ln>
          </p:spPr>
          <p:txBody>
            <a:bodyPr/>
            <a:lstStyle/>
            <a:p>
              <a:endParaRPr lang="tr-TR"/>
            </a:p>
          </p:txBody>
        </p:sp>
        <p:sp>
          <p:nvSpPr>
            <p:cNvPr id="61686" name="Freeform 52"/>
            <p:cNvSpPr>
              <a:spLocks/>
            </p:cNvSpPr>
            <p:nvPr/>
          </p:nvSpPr>
          <p:spPr bwMode="auto">
            <a:xfrm>
              <a:off x="1687" y="1752"/>
              <a:ext cx="55" cy="17"/>
            </a:xfrm>
            <a:custGeom>
              <a:avLst/>
              <a:gdLst>
                <a:gd name="T0" fmla="*/ 2 w 110"/>
                <a:gd name="T1" fmla="*/ 1 h 34"/>
                <a:gd name="T2" fmla="*/ 2 w 110"/>
                <a:gd name="T3" fmla="*/ 1 h 34"/>
                <a:gd name="T4" fmla="*/ 1 w 110"/>
                <a:gd name="T5" fmla="*/ 0 h 34"/>
                <a:gd name="T6" fmla="*/ 0 w 110"/>
                <a:gd name="T7" fmla="*/ 1 h 34"/>
                <a:gd name="T8" fmla="*/ 1 w 110"/>
                <a:gd name="T9" fmla="*/ 1 h 34"/>
                <a:gd name="T10" fmla="*/ 2 w 110"/>
                <a:gd name="T11" fmla="*/ 1 h 34"/>
                <a:gd name="T12" fmla="*/ 2 w 110"/>
                <a:gd name="T13" fmla="*/ 1 h 34"/>
                <a:gd name="T14" fmla="*/ 2 w 110"/>
                <a:gd name="T15" fmla="*/ 1 h 34"/>
                <a:gd name="T16" fmla="*/ 2 w 110"/>
                <a:gd name="T17" fmla="*/ 1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34"/>
                <a:gd name="T29" fmla="*/ 110 w 11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34">
                  <a:moveTo>
                    <a:pt x="104" y="6"/>
                  </a:moveTo>
                  <a:lnTo>
                    <a:pt x="83" y="6"/>
                  </a:lnTo>
                  <a:lnTo>
                    <a:pt x="45" y="0"/>
                  </a:lnTo>
                  <a:lnTo>
                    <a:pt x="0" y="15"/>
                  </a:lnTo>
                  <a:lnTo>
                    <a:pt x="51" y="10"/>
                  </a:lnTo>
                  <a:lnTo>
                    <a:pt x="93" y="21"/>
                  </a:lnTo>
                  <a:lnTo>
                    <a:pt x="110" y="34"/>
                  </a:lnTo>
                  <a:lnTo>
                    <a:pt x="104" y="6"/>
                  </a:lnTo>
                  <a:close/>
                </a:path>
              </a:pathLst>
            </a:custGeom>
            <a:solidFill>
              <a:srgbClr val="000000"/>
            </a:solidFill>
            <a:ln w="9525">
              <a:noFill/>
              <a:round/>
              <a:headEnd/>
              <a:tailEnd/>
            </a:ln>
          </p:spPr>
          <p:txBody>
            <a:bodyPr/>
            <a:lstStyle/>
            <a:p>
              <a:endParaRPr lang="tr-TR"/>
            </a:p>
          </p:txBody>
        </p:sp>
        <p:sp>
          <p:nvSpPr>
            <p:cNvPr id="61687" name="Freeform 53"/>
            <p:cNvSpPr>
              <a:spLocks/>
            </p:cNvSpPr>
            <p:nvPr/>
          </p:nvSpPr>
          <p:spPr bwMode="auto">
            <a:xfrm>
              <a:off x="1714" y="1723"/>
              <a:ext cx="26" cy="36"/>
            </a:xfrm>
            <a:custGeom>
              <a:avLst/>
              <a:gdLst>
                <a:gd name="T0" fmla="*/ 0 w 51"/>
                <a:gd name="T1" fmla="*/ 0 h 72"/>
                <a:gd name="T2" fmla="*/ 1 w 51"/>
                <a:gd name="T3" fmla="*/ 1 h 72"/>
                <a:gd name="T4" fmla="*/ 1 w 51"/>
                <a:gd name="T5" fmla="*/ 1 h 72"/>
                <a:gd name="T6" fmla="*/ 1 w 51"/>
                <a:gd name="T7" fmla="*/ 1 h 72"/>
                <a:gd name="T8" fmla="*/ 0 w 51"/>
                <a:gd name="T9" fmla="*/ 0 h 72"/>
                <a:gd name="T10" fmla="*/ 0 w 51"/>
                <a:gd name="T11" fmla="*/ 0 h 72"/>
                <a:gd name="T12" fmla="*/ 0 60000 65536"/>
                <a:gd name="T13" fmla="*/ 0 60000 65536"/>
                <a:gd name="T14" fmla="*/ 0 60000 65536"/>
                <a:gd name="T15" fmla="*/ 0 60000 65536"/>
                <a:gd name="T16" fmla="*/ 0 60000 65536"/>
                <a:gd name="T17" fmla="*/ 0 60000 65536"/>
                <a:gd name="T18" fmla="*/ 0 w 51"/>
                <a:gd name="T19" fmla="*/ 0 h 72"/>
                <a:gd name="T20" fmla="*/ 51 w 51"/>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51" h="72">
                  <a:moveTo>
                    <a:pt x="0" y="0"/>
                  </a:moveTo>
                  <a:lnTo>
                    <a:pt x="24" y="67"/>
                  </a:lnTo>
                  <a:lnTo>
                    <a:pt x="51" y="72"/>
                  </a:lnTo>
                  <a:lnTo>
                    <a:pt x="34" y="53"/>
                  </a:lnTo>
                  <a:lnTo>
                    <a:pt x="0" y="0"/>
                  </a:lnTo>
                  <a:close/>
                </a:path>
              </a:pathLst>
            </a:custGeom>
            <a:solidFill>
              <a:srgbClr val="000000"/>
            </a:solidFill>
            <a:ln w="9525">
              <a:noFill/>
              <a:round/>
              <a:headEnd/>
              <a:tailEnd/>
            </a:ln>
          </p:spPr>
          <p:txBody>
            <a:bodyPr/>
            <a:lstStyle/>
            <a:p>
              <a:endParaRPr lang="tr-TR"/>
            </a:p>
          </p:txBody>
        </p:sp>
        <p:sp>
          <p:nvSpPr>
            <p:cNvPr id="61688" name="Freeform 54"/>
            <p:cNvSpPr>
              <a:spLocks/>
            </p:cNvSpPr>
            <p:nvPr/>
          </p:nvSpPr>
          <p:spPr bwMode="auto">
            <a:xfrm>
              <a:off x="1952" y="1221"/>
              <a:ext cx="34" cy="111"/>
            </a:xfrm>
            <a:custGeom>
              <a:avLst/>
              <a:gdLst>
                <a:gd name="T0" fmla="*/ 0 w 69"/>
                <a:gd name="T1" fmla="*/ 0 h 222"/>
                <a:gd name="T2" fmla="*/ 0 w 69"/>
                <a:gd name="T3" fmla="*/ 1 h 222"/>
                <a:gd name="T4" fmla="*/ 0 w 69"/>
                <a:gd name="T5" fmla="*/ 3 h 222"/>
                <a:gd name="T6" fmla="*/ 0 w 69"/>
                <a:gd name="T7" fmla="*/ 3 h 222"/>
                <a:gd name="T8" fmla="*/ 0 w 69"/>
                <a:gd name="T9" fmla="*/ 3 h 222"/>
                <a:gd name="T10" fmla="*/ 1 w 69"/>
                <a:gd name="T11" fmla="*/ 3 h 222"/>
                <a:gd name="T12" fmla="*/ 0 w 69"/>
                <a:gd name="T13" fmla="*/ 3 h 222"/>
                <a:gd name="T14" fmla="*/ 0 w 69"/>
                <a:gd name="T15" fmla="*/ 3 h 222"/>
                <a:gd name="T16" fmla="*/ 0 w 69"/>
                <a:gd name="T17" fmla="*/ 3 h 222"/>
                <a:gd name="T18" fmla="*/ 0 w 69"/>
                <a:gd name="T19" fmla="*/ 1 h 222"/>
                <a:gd name="T20" fmla="*/ 0 w 69"/>
                <a:gd name="T21" fmla="*/ 0 h 222"/>
                <a:gd name="T22" fmla="*/ 0 w 69"/>
                <a:gd name="T23" fmla="*/ 0 h 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222"/>
                <a:gd name="T38" fmla="*/ 69 w 69"/>
                <a:gd name="T39" fmla="*/ 222 h 2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222">
                  <a:moveTo>
                    <a:pt x="0" y="0"/>
                  </a:moveTo>
                  <a:lnTo>
                    <a:pt x="13" y="58"/>
                  </a:lnTo>
                  <a:lnTo>
                    <a:pt x="25" y="131"/>
                  </a:lnTo>
                  <a:lnTo>
                    <a:pt x="27" y="222"/>
                  </a:lnTo>
                  <a:lnTo>
                    <a:pt x="57" y="222"/>
                  </a:lnTo>
                  <a:lnTo>
                    <a:pt x="69" y="214"/>
                  </a:lnTo>
                  <a:lnTo>
                    <a:pt x="48" y="205"/>
                  </a:lnTo>
                  <a:lnTo>
                    <a:pt x="55" y="193"/>
                  </a:lnTo>
                  <a:lnTo>
                    <a:pt x="48" y="150"/>
                  </a:lnTo>
                  <a:lnTo>
                    <a:pt x="27" y="47"/>
                  </a:lnTo>
                  <a:lnTo>
                    <a:pt x="0" y="0"/>
                  </a:lnTo>
                  <a:close/>
                </a:path>
              </a:pathLst>
            </a:custGeom>
            <a:solidFill>
              <a:srgbClr val="000000"/>
            </a:solidFill>
            <a:ln w="9525">
              <a:noFill/>
              <a:round/>
              <a:headEnd/>
              <a:tailEnd/>
            </a:ln>
          </p:spPr>
          <p:txBody>
            <a:bodyPr/>
            <a:lstStyle/>
            <a:p>
              <a:endParaRPr lang="tr-TR"/>
            </a:p>
          </p:txBody>
        </p:sp>
        <p:sp>
          <p:nvSpPr>
            <p:cNvPr id="61689" name="Freeform 55"/>
            <p:cNvSpPr>
              <a:spLocks/>
            </p:cNvSpPr>
            <p:nvPr/>
          </p:nvSpPr>
          <p:spPr bwMode="auto">
            <a:xfrm>
              <a:off x="1729" y="1533"/>
              <a:ext cx="36" cy="9"/>
            </a:xfrm>
            <a:custGeom>
              <a:avLst/>
              <a:gdLst>
                <a:gd name="T0" fmla="*/ 1 w 73"/>
                <a:gd name="T1" fmla="*/ 0 h 17"/>
                <a:gd name="T2" fmla="*/ 0 w 73"/>
                <a:gd name="T3" fmla="*/ 1 h 17"/>
                <a:gd name="T4" fmla="*/ 0 w 73"/>
                <a:gd name="T5" fmla="*/ 1 h 17"/>
                <a:gd name="T6" fmla="*/ 0 w 73"/>
                <a:gd name="T7" fmla="*/ 1 h 17"/>
                <a:gd name="T8" fmla="*/ 1 w 73"/>
                <a:gd name="T9" fmla="*/ 1 h 17"/>
                <a:gd name="T10" fmla="*/ 1 w 73"/>
                <a:gd name="T11" fmla="*/ 0 h 17"/>
                <a:gd name="T12" fmla="*/ 1 w 73"/>
                <a:gd name="T13" fmla="*/ 0 h 17"/>
                <a:gd name="T14" fmla="*/ 0 60000 65536"/>
                <a:gd name="T15" fmla="*/ 0 60000 65536"/>
                <a:gd name="T16" fmla="*/ 0 60000 65536"/>
                <a:gd name="T17" fmla="*/ 0 60000 65536"/>
                <a:gd name="T18" fmla="*/ 0 60000 65536"/>
                <a:gd name="T19" fmla="*/ 0 60000 65536"/>
                <a:gd name="T20" fmla="*/ 0 60000 65536"/>
                <a:gd name="T21" fmla="*/ 0 w 73"/>
                <a:gd name="T22" fmla="*/ 0 h 17"/>
                <a:gd name="T23" fmla="*/ 73 w 7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17">
                  <a:moveTo>
                    <a:pt x="71" y="0"/>
                  </a:moveTo>
                  <a:lnTo>
                    <a:pt x="40" y="4"/>
                  </a:lnTo>
                  <a:lnTo>
                    <a:pt x="0" y="2"/>
                  </a:lnTo>
                  <a:lnTo>
                    <a:pt x="31" y="13"/>
                  </a:lnTo>
                  <a:lnTo>
                    <a:pt x="73" y="17"/>
                  </a:lnTo>
                  <a:lnTo>
                    <a:pt x="71" y="0"/>
                  </a:lnTo>
                  <a:close/>
                </a:path>
              </a:pathLst>
            </a:custGeom>
            <a:solidFill>
              <a:srgbClr val="000000"/>
            </a:solidFill>
            <a:ln w="9525">
              <a:noFill/>
              <a:round/>
              <a:headEnd/>
              <a:tailEnd/>
            </a:ln>
          </p:spPr>
          <p:txBody>
            <a:bodyPr/>
            <a:lstStyle/>
            <a:p>
              <a:endParaRPr lang="tr-TR"/>
            </a:p>
          </p:txBody>
        </p:sp>
        <p:sp>
          <p:nvSpPr>
            <p:cNvPr id="61690" name="Freeform 56"/>
            <p:cNvSpPr>
              <a:spLocks/>
            </p:cNvSpPr>
            <p:nvPr/>
          </p:nvSpPr>
          <p:spPr bwMode="auto">
            <a:xfrm>
              <a:off x="1645" y="1295"/>
              <a:ext cx="232" cy="167"/>
            </a:xfrm>
            <a:custGeom>
              <a:avLst/>
              <a:gdLst>
                <a:gd name="T0" fmla="*/ 1 w 464"/>
                <a:gd name="T1" fmla="*/ 1 h 334"/>
                <a:gd name="T2" fmla="*/ 2 w 464"/>
                <a:gd name="T3" fmla="*/ 1 h 334"/>
                <a:gd name="T4" fmla="*/ 3 w 464"/>
                <a:gd name="T5" fmla="*/ 1 h 334"/>
                <a:gd name="T6" fmla="*/ 4 w 464"/>
                <a:gd name="T7" fmla="*/ 1 h 334"/>
                <a:gd name="T8" fmla="*/ 5 w 464"/>
                <a:gd name="T9" fmla="*/ 0 h 334"/>
                <a:gd name="T10" fmla="*/ 6 w 464"/>
                <a:gd name="T11" fmla="*/ 1 h 334"/>
                <a:gd name="T12" fmla="*/ 7 w 464"/>
                <a:gd name="T13" fmla="*/ 1 h 334"/>
                <a:gd name="T14" fmla="*/ 7 w 464"/>
                <a:gd name="T15" fmla="*/ 1 h 334"/>
                <a:gd name="T16" fmla="*/ 7 w 464"/>
                <a:gd name="T17" fmla="*/ 3 h 334"/>
                <a:gd name="T18" fmla="*/ 7 w 464"/>
                <a:gd name="T19" fmla="*/ 3 h 334"/>
                <a:gd name="T20" fmla="*/ 7 w 464"/>
                <a:gd name="T21" fmla="*/ 3 h 334"/>
                <a:gd name="T22" fmla="*/ 7 w 464"/>
                <a:gd name="T23" fmla="*/ 3 h 334"/>
                <a:gd name="T24" fmla="*/ 6 w 464"/>
                <a:gd name="T25" fmla="*/ 3 h 334"/>
                <a:gd name="T26" fmla="*/ 5 w 464"/>
                <a:gd name="T27" fmla="*/ 3 h 334"/>
                <a:gd name="T28" fmla="*/ 5 w 464"/>
                <a:gd name="T29" fmla="*/ 5 h 334"/>
                <a:gd name="T30" fmla="*/ 5 w 464"/>
                <a:gd name="T31" fmla="*/ 5 h 334"/>
                <a:gd name="T32" fmla="*/ 3 w 464"/>
                <a:gd name="T33" fmla="*/ 5 h 334"/>
                <a:gd name="T34" fmla="*/ 1 w 464"/>
                <a:gd name="T35" fmla="*/ 5 h 334"/>
                <a:gd name="T36" fmla="*/ 2 w 464"/>
                <a:gd name="T37" fmla="*/ 3 h 334"/>
                <a:gd name="T38" fmla="*/ 0 w 464"/>
                <a:gd name="T39" fmla="*/ 1 h 334"/>
                <a:gd name="T40" fmla="*/ 1 w 464"/>
                <a:gd name="T41" fmla="*/ 1 h 334"/>
                <a:gd name="T42" fmla="*/ 1 w 464"/>
                <a:gd name="T43" fmla="*/ 1 h 3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4"/>
                <a:gd name="T67" fmla="*/ 0 h 334"/>
                <a:gd name="T68" fmla="*/ 464 w 464"/>
                <a:gd name="T69" fmla="*/ 334 h 3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4" h="334">
                  <a:moveTo>
                    <a:pt x="46" y="55"/>
                  </a:moveTo>
                  <a:lnTo>
                    <a:pt x="80" y="45"/>
                  </a:lnTo>
                  <a:lnTo>
                    <a:pt x="156" y="25"/>
                  </a:lnTo>
                  <a:lnTo>
                    <a:pt x="238" y="6"/>
                  </a:lnTo>
                  <a:lnTo>
                    <a:pt x="287" y="0"/>
                  </a:lnTo>
                  <a:lnTo>
                    <a:pt x="373" y="26"/>
                  </a:lnTo>
                  <a:lnTo>
                    <a:pt x="435" y="45"/>
                  </a:lnTo>
                  <a:lnTo>
                    <a:pt x="464" y="97"/>
                  </a:lnTo>
                  <a:lnTo>
                    <a:pt x="460" y="139"/>
                  </a:lnTo>
                  <a:lnTo>
                    <a:pt x="452" y="177"/>
                  </a:lnTo>
                  <a:lnTo>
                    <a:pt x="435" y="209"/>
                  </a:lnTo>
                  <a:lnTo>
                    <a:pt x="401" y="224"/>
                  </a:lnTo>
                  <a:lnTo>
                    <a:pt x="355" y="224"/>
                  </a:lnTo>
                  <a:lnTo>
                    <a:pt x="298" y="209"/>
                  </a:lnTo>
                  <a:lnTo>
                    <a:pt x="295" y="304"/>
                  </a:lnTo>
                  <a:lnTo>
                    <a:pt x="260" y="334"/>
                  </a:lnTo>
                  <a:lnTo>
                    <a:pt x="173" y="310"/>
                  </a:lnTo>
                  <a:lnTo>
                    <a:pt x="53" y="325"/>
                  </a:lnTo>
                  <a:lnTo>
                    <a:pt x="67" y="201"/>
                  </a:lnTo>
                  <a:lnTo>
                    <a:pt x="0" y="106"/>
                  </a:lnTo>
                  <a:lnTo>
                    <a:pt x="46" y="55"/>
                  </a:lnTo>
                  <a:close/>
                </a:path>
              </a:pathLst>
            </a:custGeom>
            <a:solidFill>
              <a:srgbClr val="FFB5A8"/>
            </a:solidFill>
            <a:ln w="9525">
              <a:noFill/>
              <a:round/>
              <a:headEnd/>
              <a:tailEnd/>
            </a:ln>
          </p:spPr>
          <p:txBody>
            <a:bodyPr/>
            <a:lstStyle/>
            <a:p>
              <a:endParaRPr lang="tr-TR"/>
            </a:p>
          </p:txBody>
        </p:sp>
        <p:sp>
          <p:nvSpPr>
            <p:cNvPr id="61691" name="Freeform 57"/>
            <p:cNvSpPr>
              <a:spLocks/>
            </p:cNvSpPr>
            <p:nvPr/>
          </p:nvSpPr>
          <p:spPr bwMode="auto">
            <a:xfrm>
              <a:off x="1573" y="1447"/>
              <a:ext cx="202" cy="208"/>
            </a:xfrm>
            <a:custGeom>
              <a:avLst/>
              <a:gdLst>
                <a:gd name="T0" fmla="*/ 2 w 405"/>
                <a:gd name="T1" fmla="*/ 1 h 416"/>
                <a:gd name="T2" fmla="*/ 1 w 405"/>
                <a:gd name="T3" fmla="*/ 1 h 416"/>
                <a:gd name="T4" fmla="*/ 1 w 405"/>
                <a:gd name="T5" fmla="*/ 1 h 416"/>
                <a:gd name="T6" fmla="*/ 1 w 405"/>
                <a:gd name="T7" fmla="*/ 0 h 416"/>
                <a:gd name="T8" fmla="*/ 0 w 405"/>
                <a:gd name="T9" fmla="*/ 0 h 416"/>
                <a:gd name="T10" fmla="*/ 0 w 405"/>
                <a:gd name="T11" fmla="*/ 1 h 416"/>
                <a:gd name="T12" fmla="*/ 0 w 405"/>
                <a:gd name="T13" fmla="*/ 3 h 416"/>
                <a:gd name="T14" fmla="*/ 0 w 405"/>
                <a:gd name="T15" fmla="*/ 3 h 416"/>
                <a:gd name="T16" fmla="*/ 1 w 405"/>
                <a:gd name="T17" fmla="*/ 5 h 416"/>
                <a:gd name="T18" fmla="*/ 2 w 405"/>
                <a:gd name="T19" fmla="*/ 7 h 416"/>
                <a:gd name="T20" fmla="*/ 2 w 405"/>
                <a:gd name="T21" fmla="*/ 7 h 416"/>
                <a:gd name="T22" fmla="*/ 3 w 405"/>
                <a:gd name="T23" fmla="*/ 7 h 416"/>
                <a:gd name="T24" fmla="*/ 4 w 405"/>
                <a:gd name="T25" fmla="*/ 7 h 416"/>
                <a:gd name="T26" fmla="*/ 4 w 405"/>
                <a:gd name="T27" fmla="*/ 6 h 416"/>
                <a:gd name="T28" fmla="*/ 5 w 405"/>
                <a:gd name="T29" fmla="*/ 6 h 416"/>
                <a:gd name="T30" fmla="*/ 5 w 405"/>
                <a:gd name="T31" fmla="*/ 5 h 416"/>
                <a:gd name="T32" fmla="*/ 6 w 405"/>
                <a:gd name="T33" fmla="*/ 5 h 416"/>
                <a:gd name="T34" fmla="*/ 6 w 405"/>
                <a:gd name="T35" fmla="*/ 4 h 416"/>
                <a:gd name="T36" fmla="*/ 6 w 405"/>
                <a:gd name="T37" fmla="*/ 3 h 416"/>
                <a:gd name="T38" fmla="*/ 4 w 405"/>
                <a:gd name="T39" fmla="*/ 5 h 416"/>
                <a:gd name="T40" fmla="*/ 3 w 405"/>
                <a:gd name="T41" fmla="*/ 5 h 416"/>
                <a:gd name="T42" fmla="*/ 3 w 405"/>
                <a:gd name="T43" fmla="*/ 5 h 416"/>
                <a:gd name="T44" fmla="*/ 3 w 405"/>
                <a:gd name="T45" fmla="*/ 5 h 416"/>
                <a:gd name="T46" fmla="*/ 4 w 405"/>
                <a:gd name="T47" fmla="*/ 4 h 416"/>
                <a:gd name="T48" fmla="*/ 4 w 405"/>
                <a:gd name="T49" fmla="*/ 3 h 416"/>
                <a:gd name="T50" fmla="*/ 3 w 405"/>
                <a:gd name="T51" fmla="*/ 3 h 416"/>
                <a:gd name="T52" fmla="*/ 3 w 405"/>
                <a:gd name="T53" fmla="*/ 3 h 416"/>
                <a:gd name="T54" fmla="*/ 2 w 405"/>
                <a:gd name="T55" fmla="*/ 2 h 416"/>
                <a:gd name="T56" fmla="*/ 3 w 405"/>
                <a:gd name="T57" fmla="*/ 2 h 416"/>
                <a:gd name="T58" fmla="*/ 3 w 405"/>
                <a:gd name="T59" fmla="*/ 1 h 416"/>
                <a:gd name="T60" fmla="*/ 3 w 405"/>
                <a:gd name="T61" fmla="*/ 1 h 416"/>
                <a:gd name="T62" fmla="*/ 3 w 405"/>
                <a:gd name="T63" fmla="*/ 1 h 416"/>
                <a:gd name="T64" fmla="*/ 2 w 405"/>
                <a:gd name="T65" fmla="*/ 1 h 416"/>
                <a:gd name="T66" fmla="*/ 2 w 405"/>
                <a:gd name="T67" fmla="*/ 1 h 4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416"/>
                <a:gd name="T104" fmla="*/ 405 w 405"/>
                <a:gd name="T105" fmla="*/ 416 h 4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416">
                  <a:moveTo>
                    <a:pt x="173" y="51"/>
                  </a:moveTo>
                  <a:lnTo>
                    <a:pt x="120" y="30"/>
                  </a:lnTo>
                  <a:lnTo>
                    <a:pt x="94" y="11"/>
                  </a:lnTo>
                  <a:lnTo>
                    <a:pt x="71" y="0"/>
                  </a:lnTo>
                  <a:lnTo>
                    <a:pt x="50" y="0"/>
                  </a:lnTo>
                  <a:lnTo>
                    <a:pt x="4" y="40"/>
                  </a:lnTo>
                  <a:lnTo>
                    <a:pt x="0" y="146"/>
                  </a:lnTo>
                  <a:lnTo>
                    <a:pt x="29" y="232"/>
                  </a:lnTo>
                  <a:lnTo>
                    <a:pt x="78" y="306"/>
                  </a:lnTo>
                  <a:lnTo>
                    <a:pt x="130" y="392"/>
                  </a:lnTo>
                  <a:lnTo>
                    <a:pt x="166" y="416"/>
                  </a:lnTo>
                  <a:lnTo>
                    <a:pt x="223" y="412"/>
                  </a:lnTo>
                  <a:lnTo>
                    <a:pt x="269" y="392"/>
                  </a:lnTo>
                  <a:lnTo>
                    <a:pt x="310" y="350"/>
                  </a:lnTo>
                  <a:lnTo>
                    <a:pt x="339" y="321"/>
                  </a:lnTo>
                  <a:lnTo>
                    <a:pt x="377" y="298"/>
                  </a:lnTo>
                  <a:lnTo>
                    <a:pt x="392" y="268"/>
                  </a:lnTo>
                  <a:lnTo>
                    <a:pt x="405" y="249"/>
                  </a:lnTo>
                  <a:lnTo>
                    <a:pt x="394" y="232"/>
                  </a:lnTo>
                  <a:lnTo>
                    <a:pt x="293" y="279"/>
                  </a:lnTo>
                  <a:lnTo>
                    <a:pt x="244" y="291"/>
                  </a:lnTo>
                  <a:lnTo>
                    <a:pt x="215" y="283"/>
                  </a:lnTo>
                  <a:lnTo>
                    <a:pt x="246" y="272"/>
                  </a:lnTo>
                  <a:lnTo>
                    <a:pt x="278" y="241"/>
                  </a:lnTo>
                  <a:lnTo>
                    <a:pt x="270" y="228"/>
                  </a:lnTo>
                  <a:lnTo>
                    <a:pt x="236" y="196"/>
                  </a:lnTo>
                  <a:lnTo>
                    <a:pt x="192" y="139"/>
                  </a:lnTo>
                  <a:lnTo>
                    <a:pt x="177" y="120"/>
                  </a:lnTo>
                  <a:lnTo>
                    <a:pt x="194" y="80"/>
                  </a:lnTo>
                  <a:lnTo>
                    <a:pt x="217" y="47"/>
                  </a:lnTo>
                  <a:lnTo>
                    <a:pt x="229" y="17"/>
                  </a:lnTo>
                  <a:lnTo>
                    <a:pt x="208" y="30"/>
                  </a:lnTo>
                  <a:lnTo>
                    <a:pt x="173" y="51"/>
                  </a:lnTo>
                  <a:close/>
                </a:path>
              </a:pathLst>
            </a:custGeom>
            <a:solidFill>
              <a:srgbClr val="FFB5A8"/>
            </a:solidFill>
            <a:ln w="9525">
              <a:noFill/>
              <a:round/>
              <a:headEnd/>
              <a:tailEnd/>
            </a:ln>
          </p:spPr>
          <p:txBody>
            <a:bodyPr/>
            <a:lstStyle/>
            <a:p>
              <a:endParaRPr lang="tr-TR"/>
            </a:p>
          </p:txBody>
        </p:sp>
        <p:sp>
          <p:nvSpPr>
            <p:cNvPr id="61692" name="Freeform 58"/>
            <p:cNvSpPr>
              <a:spLocks/>
            </p:cNvSpPr>
            <p:nvPr/>
          </p:nvSpPr>
          <p:spPr bwMode="auto">
            <a:xfrm>
              <a:off x="1688" y="1720"/>
              <a:ext cx="30" cy="23"/>
            </a:xfrm>
            <a:custGeom>
              <a:avLst/>
              <a:gdLst>
                <a:gd name="T0" fmla="*/ 1 w 60"/>
                <a:gd name="T1" fmla="*/ 0 h 46"/>
                <a:gd name="T2" fmla="*/ 0 w 60"/>
                <a:gd name="T3" fmla="*/ 1 h 46"/>
                <a:gd name="T4" fmla="*/ 1 w 60"/>
                <a:gd name="T5" fmla="*/ 1 h 46"/>
                <a:gd name="T6" fmla="*/ 1 w 60"/>
                <a:gd name="T7" fmla="*/ 1 h 46"/>
                <a:gd name="T8" fmla="*/ 1 w 60"/>
                <a:gd name="T9" fmla="*/ 1 h 46"/>
                <a:gd name="T10" fmla="*/ 1 w 60"/>
                <a:gd name="T11" fmla="*/ 1 h 46"/>
                <a:gd name="T12" fmla="*/ 1 w 60"/>
                <a:gd name="T13" fmla="*/ 1 h 46"/>
                <a:gd name="T14" fmla="*/ 1 w 60"/>
                <a:gd name="T15" fmla="*/ 1 h 46"/>
                <a:gd name="T16" fmla="*/ 1 w 60"/>
                <a:gd name="T17" fmla="*/ 0 h 46"/>
                <a:gd name="T18" fmla="*/ 1 w 60"/>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6"/>
                <a:gd name="T32" fmla="*/ 60 w 60"/>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6">
                  <a:moveTo>
                    <a:pt x="24" y="0"/>
                  </a:moveTo>
                  <a:lnTo>
                    <a:pt x="0" y="12"/>
                  </a:lnTo>
                  <a:lnTo>
                    <a:pt x="17" y="25"/>
                  </a:lnTo>
                  <a:lnTo>
                    <a:pt x="36" y="33"/>
                  </a:lnTo>
                  <a:lnTo>
                    <a:pt x="9" y="46"/>
                  </a:lnTo>
                  <a:lnTo>
                    <a:pt x="58" y="35"/>
                  </a:lnTo>
                  <a:lnTo>
                    <a:pt x="60" y="16"/>
                  </a:lnTo>
                  <a:lnTo>
                    <a:pt x="47" y="2"/>
                  </a:lnTo>
                  <a:lnTo>
                    <a:pt x="24" y="0"/>
                  </a:lnTo>
                  <a:close/>
                </a:path>
              </a:pathLst>
            </a:custGeom>
            <a:solidFill>
              <a:srgbClr val="FFD6C9"/>
            </a:solidFill>
            <a:ln w="9525">
              <a:noFill/>
              <a:round/>
              <a:headEnd/>
              <a:tailEnd/>
            </a:ln>
          </p:spPr>
          <p:txBody>
            <a:bodyPr/>
            <a:lstStyle/>
            <a:p>
              <a:endParaRPr lang="tr-TR"/>
            </a:p>
          </p:txBody>
        </p:sp>
        <p:sp>
          <p:nvSpPr>
            <p:cNvPr id="61693" name="Freeform 59"/>
            <p:cNvSpPr>
              <a:spLocks/>
            </p:cNvSpPr>
            <p:nvPr/>
          </p:nvSpPr>
          <p:spPr bwMode="auto">
            <a:xfrm>
              <a:off x="1678" y="1770"/>
              <a:ext cx="57" cy="22"/>
            </a:xfrm>
            <a:custGeom>
              <a:avLst/>
              <a:gdLst>
                <a:gd name="T0" fmla="*/ 1 w 114"/>
                <a:gd name="T1" fmla="*/ 1 h 44"/>
                <a:gd name="T2" fmla="*/ 2 w 114"/>
                <a:gd name="T3" fmla="*/ 0 h 44"/>
                <a:gd name="T4" fmla="*/ 2 w 114"/>
                <a:gd name="T5" fmla="*/ 1 h 44"/>
                <a:gd name="T6" fmla="*/ 2 w 114"/>
                <a:gd name="T7" fmla="*/ 1 h 44"/>
                <a:gd name="T8" fmla="*/ 1 w 114"/>
                <a:gd name="T9" fmla="*/ 1 h 44"/>
                <a:gd name="T10" fmla="*/ 0 w 114"/>
                <a:gd name="T11" fmla="*/ 1 h 44"/>
                <a:gd name="T12" fmla="*/ 1 w 114"/>
                <a:gd name="T13" fmla="*/ 1 h 44"/>
                <a:gd name="T14" fmla="*/ 1 w 114"/>
                <a:gd name="T15" fmla="*/ 1 h 44"/>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44"/>
                <a:gd name="T26" fmla="*/ 114 w 114"/>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44">
                  <a:moveTo>
                    <a:pt x="9" y="4"/>
                  </a:moveTo>
                  <a:lnTo>
                    <a:pt x="68" y="0"/>
                  </a:lnTo>
                  <a:lnTo>
                    <a:pt x="114" y="10"/>
                  </a:lnTo>
                  <a:lnTo>
                    <a:pt x="104" y="44"/>
                  </a:lnTo>
                  <a:lnTo>
                    <a:pt x="24" y="31"/>
                  </a:lnTo>
                  <a:lnTo>
                    <a:pt x="0" y="19"/>
                  </a:lnTo>
                  <a:lnTo>
                    <a:pt x="9" y="4"/>
                  </a:lnTo>
                  <a:close/>
                </a:path>
              </a:pathLst>
            </a:custGeom>
            <a:solidFill>
              <a:srgbClr val="FFC4B8"/>
            </a:solidFill>
            <a:ln w="9525">
              <a:noFill/>
              <a:round/>
              <a:headEnd/>
              <a:tailEnd/>
            </a:ln>
          </p:spPr>
          <p:txBody>
            <a:bodyPr/>
            <a:lstStyle/>
            <a:p>
              <a:endParaRPr lang="tr-TR"/>
            </a:p>
          </p:txBody>
        </p:sp>
        <p:sp>
          <p:nvSpPr>
            <p:cNvPr id="61694" name="Freeform 60"/>
            <p:cNvSpPr>
              <a:spLocks/>
            </p:cNvSpPr>
            <p:nvPr/>
          </p:nvSpPr>
          <p:spPr bwMode="auto">
            <a:xfrm>
              <a:off x="1761" y="1541"/>
              <a:ext cx="76" cy="115"/>
            </a:xfrm>
            <a:custGeom>
              <a:avLst/>
              <a:gdLst>
                <a:gd name="T0" fmla="*/ 2 w 152"/>
                <a:gd name="T1" fmla="*/ 0 h 230"/>
                <a:gd name="T2" fmla="*/ 1 w 152"/>
                <a:gd name="T3" fmla="*/ 1 h 230"/>
                <a:gd name="T4" fmla="*/ 1 w 152"/>
                <a:gd name="T5" fmla="*/ 1 h 230"/>
                <a:gd name="T6" fmla="*/ 1 w 152"/>
                <a:gd name="T7" fmla="*/ 2 h 230"/>
                <a:gd name="T8" fmla="*/ 1 w 152"/>
                <a:gd name="T9" fmla="*/ 3 h 230"/>
                <a:gd name="T10" fmla="*/ 1 w 152"/>
                <a:gd name="T11" fmla="*/ 3 h 230"/>
                <a:gd name="T12" fmla="*/ 1 w 152"/>
                <a:gd name="T13" fmla="*/ 3 h 230"/>
                <a:gd name="T14" fmla="*/ 0 w 152"/>
                <a:gd name="T15" fmla="*/ 4 h 230"/>
                <a:gd name="T16" fmla="*/ 1 w 152"/>
                <a:gd name="T17" fmla="*/ 4 h 230"/>
                <a:gd name="T18" fmla="*/ 1 w 152"/>
                <a:gd name="T19" fmla="*/ 4 h 230"/>
                <a:gd name="T20" fmla="*/ 1 w 152"/>
                <a:gd name="T21" fmla="*/ 4 h 230"/>
                <a:gd name="T22" fmla="*/ 2 w 152"/>
                <a:gd name="T23" fmla="*/ 4 h 230"/>
                <a:gd name="T24" fmla="*/ 2 w 152"/>
                <a:gd name="T25" fmla="*/ 3 h 230"/>
                <a:gd name="T26" fmla="*/ 2 w 152"/>
                <a:gd name="T27" fmla="*/ 1 h 230"/>
                <a:gd name="T28" fmla="*/ 2 w 152"/>
                <a:gd name="T29" fmla="*/ 0 h 230"/>
                <a:gd name="T30" fmla="*/ 2 w 152"/>
                <a:gd name="T31" fmla="*/ 0 h 2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230"/>
                <a:gd name="T50" fmla="*/ 152 w 152"/>
                <a:gd name="T51" fmla="*/ 230 h 2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230">
                  <a:moveTo>
                    <a:pt x="141" y="0"/>
                  </a:moveTo>
                  <a:lnTo>
                    <a:pt x="82" y="19"/>
                  </a:lnTo>
                  <a:lnTo>
                    <a:pt x="74" y="57"/>
                  </a:lnTo>
                  <a:lnTo>
                    <a:pt x="42" y="78"/>
                  </a:lnTo>
                  <a:lnTo>
                    <a:pt x="46" y="141"/>
                  </a:lnTo>
                  <a:lnTo>
                    <a:pt x="51" y="156"/>
                  </a:lnTo>
                  <a:lnTo>
                    <a:pt x="6" y="167"/>
                  </a:lnTo>
                  <a:lnTo>
                    <a:pt x="0" y="198"/>
                  </a:lnTo>
                  <a:lnTo>
                    <a:pt x="13" y="213"/>
                  </a:lnTo>
                  <a:lnTo>
                    <a:pt x="40" y="219"/>
                  </a:lnTo>
                  <a:lnTo>
                    <a:pt x="70" y="228"/>
                  </a:lnTo>
                  <a:lnTo>
                    <a:pt x="137" y="230"/>
                  </a:lnTo>
                  <a:lnTo>
                    <a:pt x="152" y="148"/>
                  </a:lnTo>
                  <a:lnTo>
                    <a:pt x="143" y="46"/>
                  </a:lnTo>
                  <a:lnTo>
                    <a:pt x="141" y="0"/>
                  </a:lnTo>
                  <a:close/>
                </a:path>
              </a:pathLst>
            </a:custGeom>
            <a:solidFill>
              <a:srgbClr val="FFB5A8"/>
            </a:solidFill>
            <a:ln w="9525">
              <a:noFill/>
              <a:round/>
              <a:headEnd/>
              <a:tailEnd/>
            </a:ln>
          </p:spPr>
          <p:txBody>
            <a:bodyPr/>
            <a:lstStyle/>
            <a:p>
              <a:endParaRPr lang="tr-TR"/>
            </a:p>
          </p:txBody>
        </p:sp>
        <p:sp>
          <p:nvSpPr>
            <p:cNvPr id="61695" name="Freeform 61"/>
            <p:cNvSpPr>
              <a:spLocks/>
            </p:cNvSpPr>
            <p:nvPr/>
          </p:nvSpPr>
          <p:spPr bwMode="auto">
            <a:xfrm>
              <a:off x="1531" y="1529"/>
              <a:ext cx="63" cy="166"/>
            </a:xfrm>
            <a:custGeom>
              <a:avLst/>
              <a:gdLst>
                <a:gd name="T0" fmla="*/ 1 w 125"/>
                <a:gd name="T1" fmla="*/ 0 h 333"/>
                <a:gd name="T2" fmla="*/ 0 w 125"/>
                <a:gd name="T3" fmla="*/ 2 h 333"/>
                <a:gd name="T4" fmla="*/ 1 w 125"/>
                <a:gd name="T5" fmla="*/ 4 h 333"/>
                <a:gd name="T6" fmla="*/ 1 w 125"/>
                <a:gd name="T7" fmla="*/ 4 h 333"/>
                <a:gd name="T8" fmla="*/ 2 w 125"/>
                <a:gd name="T9" fmla="*/ 5 h 333"/>
                <a:gd name="T10" fmla="*/ 2 w 125"/>
                <a:gd name="T11" fmla="*/ 5 h 333"/>
                <a:gd name="T12" fmla="*/ 2 w 125"/>
                <a:gd name="T13" fmla="*/ 4 h 333"/>
                <a:gd name="T14" fmla="*/ 2 w 125"/>
                <a:gd name="T15" fmla="*/ 2 h 333"/>
                <a:gd name="T16" fmla="*/ 2 w 125"/>
                <a:gd name="T17" fmla="*/ 1 h 333"/>
                <a:gd name="T18" fmla="*/ 1 w 125"/>
                <a:gd name="T19" fmla="*/ 0 h 333"/>
                <a:gd name="T20" fmla="*/ 1 w 125"/>
                <a:gd name="T21" fmla="*/ 0 h 333"/>
                <a:gd name="T22" fmla="*/ 1 w 125"/>
                <a:gd name="T23" fmla="*/ 0 h 333"/>
                <a:gd name="T24" fmla="*/ 1 w 125"/>
                <a:gd name="T25" fmla="*/ 0 h 3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333"/>
                <a:gd name="T41" fmla="*/ 125 w 125"/>
                <a:gd name="T42" fmla="*/ 333 h 3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333">
                  <a:moveTo>
                    <a:pt x="6" y="6"/>
                  </a:moveTo>
                  <a:lnTo>
                    <a:pt x="0" y="183"/>
                  </a:lnTo>
                  <a:lnTo>
                    <a:pt x="32" y="268"/>
                  </a:lnTo>
                  <a:lnTo>
                    <a:pt x="55" y="305"/>
                  </a:lnTo>
                  <a:lnTo>
                    <a:pt x="87" y="331"/>
                  </a:lnTo>
                  <a:lnTo>
                    <a:pt x="125" y="333"/>
                  </a:lnTo>
                  <a:lnTo>
                    <a:pt x="116" y="261"/>
                  </a:lnTo>
                  <a:lnTo>
                    <a:pt x="104" y="170"/>
                  </a:lnTo>
                  <a:lnTo>
                    <a:pt x="80" y="107"/>
                  </a:lnTo>
                  <a:lnTo>
                    <a:pt x="49" y="38"/>
                  </a:lnTo>
                  <a:lnTo>
                    <a:pt x="42" y="0"/>
                  </a:lnTo>
                  <a:lnTo>
                    <a:pt x="6" y="6"/>
                  </a:lnTo>
                  <a:close/>
                </a:path>
              </a:pathLst>
            </a:custGeom>
            <a:solidFill>
              <a:srgbClr val="FFB5A8"/>
            </a:solidFill>
            <a:ln w="9525">
              <a:noFill/>
              <a:round/>
              <a:headEnd/>
              <a:tailEnd/>
            </a:ln>
          </p:spPr>
          <p:txBody>
            <a:bodyPr/>
            <a:lstStyle/>
            <a:p>
              <a:endParaRPr lang="tr-TR"/>
            </a:p>
          </p:txBody>
        </p:sp>
        <p:sp>
          <p:nvSpPr>
            <p:cNvPr id="61696" name="Freeform 62"/>
            <p:cNvSpPr>
              <a:spLocks/>
            </p:cNvSpPr>
            <p:nvPr/>
          </p:nvSpPr>
          <p:spPr bwMode="auto">
            <a:xfrm>
              <a:off x="1681" y="1492"/>
              <a:ext cx="98" cy="57"/>
            </a:xfrm>
            <a:custGeom>
              <a:avLst/>
              <a:gdLst>
                <a:gd name="T0" fmla="*/ 1 w 196"/>
                <a:gd name="T1" fmla="*/ 1 h 114"/>
                <a:gd name="T2" fmla="*/ 1 w 196"/>
                <a:gd name="T3" fmla="*/ 1 h 114"/>
                <a:gd name="T4" fmla="*/ 2 w 196"/>
                <a:gd name="T5" fmla="*/ 1 h 114"/>
                <a:gd name="T6" fmla="*/ 2 w 196"/>
                <a:gd name="T7" fmla="*/ 1 h 114"/>
                <a:gd name="T8" fmla="*/ 2 w 196"/>
                <a:gd name="T9" fmla="*/ 2 h 114"/>
                <a:gd name="T10" fmla="*/ 3 w 196"/>
                <a:gd name="T11" fmla="*/ 2 h 114"/>
                <a:gd name="T12" fmla="*/ 3 w 196"/>
                <a:gd name="T13" fmla="*/ 1 h 114"/>
                <a:gd name="T14" fmla="*/ 3 w 196"/>
                <a:gd name="T15" fmla="*/ 1 h 114"/>
                <a:gd name="T16" fmla="*/ 3 w 196"/>
                <a:gd name="T17" fmla="*/ 2 h 114"/>
                <a:gd name="T18" fmla="*/ 3 w 196"/>
                <a:gd name="T19" fmla="*/ 2 h 114"/>
                <a:gd name="T20" fmla="*/ 3 w 196"/>
                <a:gd name="T21" fmla="*/ 2 h 114"/>
                <a:gd name="T22" fmla="*/ 3 w 196"/>
                <a:gd name="T23" fmla="*/ 2 h 114"/>
                <a:gd name="T24" fmla="*/ 3 w 196"/>
                <a:gd name="T25" fmla="*/ 1 h 114"/>
                <a:gd name="T26" fmla="*/ 3 w 196"/>
                <a:gd name="T27" fmla="*/ 1 h 114"/>
                <a:gd name="T28" fmla="*/ 3 w 196"/>
                <a:gd name="T29" fmla="*/ 1 h 114"/>
                <a:gd name="T30" fmla="*/ 2 w 196"/>
                <a:gd name="T31" fmla="*/ 1 h 114"/>
                <a:gd name="T32" fmla="*/ 1 w 196"/>
                <a:gd name="T33" fmla="*/ 1 h 114"/>
                <a:gd name="T34" fmla="*/ 0 w 196"/>
                <a:gd name="T35" fmla="*/ 0 h 114"/>
                <a:gd name="T36" fmla="*/ 1 w 196"/>
                <a:gd name="T37" fmla="*/ 1 h 114"/>
                <a:gd name="T38" fmla="*/ 1 w 196"/>
                <a:gd name="T39" fmla="*/ 1 h 114"/>
                <a:gd name="T40" fmla="*/ 1 w 196"/>
                <a:gd name="T41" fmla="*/ 1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6"/>
                <a:gd name="T64" fmla="*/ 0 h 114"/>
                <a:gd name="T65" fmla="*/ 196 w 196"/>
                <a:gd name="T66" fmla="*/ 114 h 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6" h="114">
                  <a:moveTo>
                    <a:pt x="12" y="31"/>
                  </a:moveTo>
                  <a:lnTo>
                    <a:pt x="23" y="42"/>
                  </a:lnTo>
                  <a:lnTo>
                    <a:pt x="124" y="42"/>
                  </a:lnTo>
                  <a:lnTo>
                    <a:pt x="97" y="52"/>
                  </a:lnTo>
                  <a:lnTo>
                    <a:pt x="109" y="78"/>
                  </a:lnTo>
                  <a:lnTo>
                    <a:pt x="143" y="74"/>
                  </a:lnTo>
                  <a:lnTo>
                    <a:pt x="150" y="42"/>
                  </a:lnTo>
                  <a:lnTo>
                    <a:pt x="166" y="50"/>
                  </a:lnTo>
                  <a:lnTo>
                    <a:pt x="166" y="65"/>
                  </a:lnTo>
                  <a:lnTo>
                    <a:pt x="152" y="114"/>
                  </a:lnTo>
                  <a:lnTo>
                    <a:pt x="179" y="78"/>
                  </a:lnTo>
                  <a:lnTo>
                    <a:pt x="196" y="73"/>
                  </a:lnTo>
                  <a:lnTo>
                    <a:pt x="188" y="53"/>
                  </a:lnTo>
                  <a:lnTo>
                    <a:pt x="192" y="38"/>
                  </a:lnTo>
                  <a:lnTo>
                    <a:pt x="175" y="23"/>
                  </a:lnTo>
                  <a:lnTo>
                    <a:pt x="103" y="14"/>
                  </a:lnTo>
                  <a:lnTo>
                    <a:pt x="21" y="25"/>
                  </a:lnTo>
                  <a:lnTo>
                    <a:pt x="0" y="0"/>
                  </a:lnTo>
                  <a:lnTo>
                    <a:pt x="2" y="17"/>
                  </a:lnTo>
                  <a:lnTo>
                    <a:pt x="12" y="31"/>
                  </a:lnTo>
                  <a:close/>
                </a:path>
              </a:pathLst>
            </a:custGeom>
            <a:solidFill>
              <a:srgbClr val="000000"/>
            </a:solidFill>
            <a:ln w="9525">
              <a:noFill/>
              <a:round/>
              <a:headEnd/>
              <a:tailEnd/>
            </a:ln>
          </p:spPr>
          <p:txBody>
            <a:bodyPr/>
            <a:lstStyle/>
            <a:p>
              <a:endParaRPr lang="tr-TR"/>
            </a:p>
          </p:txBody>
        </p:sp>
        <p:sp>
          <p:nvSpPr>
            <p:cNvPr id="61697" name="Freeform 63"/>
            <p:cNvSpPr>
              <a:spLocks/>
            </p:cNvSpPr>
            <p:nvPr/>
          </p:nvSpPr>
          <p:spPr bwMode="auto">
            <a:xfrm>
              <a:off x="1765" y="1544"/>
              <a:ext cx="66" cy="111"/>
            </a:xfrm>
            <a:custGeom>
              <a:avLst/>
              <a:gdLst>
                <a:gd name="T0" fmla="*/ 1 w 133"/>
                <a:gd name="T1" fmla="*/ 0 h 222"/>
                <a:gd name="T2" fmla="*/ 1 w 133"/>
                <a:gd name="T3" fmla="*/ 1 h 222"/>
                <a:gd name="T4" fmla="*/ 1 w 133"/>
                <a:gd name="T5" fmla="*/ 1 h 222"/>
                <a:gd name="T6" fmla="*/ 0 w 133"/>
                <a:gd name="T7" fmla="*/ 2 h 222"/>
                <a:gd name="T8" fmla="*/ 0 w 133"/>
                <a:gd name="T9" fmla="*/ 2 h 222"/>
                <a:gd name="T10" fmla="*/ 0 w 133"/>
                <a:gd name="T11" fmla="*/ 3 h 222"/>
                <a:gd name="T12" fmla="*/ 0 w 133"/>
                <a:gd name="T13" fmla="*/ 3 h 222"/>
                <a:gd name="T14" fmla="*/ 0 w 133"/>
                <a:gd name="T15" fmla="*/ 3 h 222"/>
                <a:gd name="T16" fmla="*/ 0 w 133"/>
                <a:gd name="T17" fmla="*/ 3 h 222"/>
                <a:gd name="T18" fmla="*/ 1 w 133"/>
                <a:gd name="T19" fmla="*/ 3 h 222"/>
                <a:gd name="T20" fmla="*/ 1 w 133"/>
                <a:gd name="T21" fmla="*/ 3 h 222"/>
                <a:gd name="T22" fmla="*/ 2 w 133"/>
                <a:gd name="T23" fmla="*/ 3 h 222"/>
                <a:gd name="T24" fmla="*/ 1 w 133"/>
                <a:gd name="T25" fmla="*/ 1 h 222"/>
                <a:gd name="T26" fmla="*/ 1 w 133"/>
                <a:gd name="T27" fmla="*/ 0 h 222"/>
                <a:gd name="T28" fmla="*/ 1 w 133"/>
                <a:gd name="T29" fmla="*/ 0 h 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222"/>
                <a:gd name="T47" fmla="*/ 133 w 133"/>
                <a:gd name="T48" fmla="*/ 222 h 2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222">
                  <a:moveTo>
                    <a:pt x="121" y="0"/>
                  </a:moveTo>
                  <a:lnTo>
                    <a:pt x="85" y="9"/>
                  </a:lnTo>
                  <a:lnTo>
                    <a:pt x="76" y="55"/>
                  </a:lnTo>
                  <a:lnTo>
                    <a:pt x="47" y="68"/>
                  </a:lnTo>
                  <a:lnTo>
                    <a:pt x="49" y="127"/>
                  </a:lnTo>
                  <a:lnTo>
                    <a:pt x="49" y="161"/>
                  </a:lnTo>
                  <a:lnTo>
                    <a:pt x="17" y="161"/>
                  </a:lnTo>
                  <a:lnTo>
                    <a:pt x="0" y="177"/>
                  </a:lnTo>
                  <a:lnTo>
                    <a:pt x="13" y="199"/>
                  </a:lnTo>
                  <a:lnTo>
                    <a:pt x="72" y="222"/>
                  </a:lnTo>
                  <a:lnTo>
                    <a:pt x="127" y="217"/>
                  </a:lnTo>
                  <a:lnTo>
                    <a:pt x="133" y="152"/>
                  </a:lnTo>
                  <a:lnTo>
                    <a:pt x="121" y="45"/>
                  </a:lnTo>
                  <a:lnTo>
                    <a:pt x="121" y="0"/>
                  </a:lnTo>
                  <a:close/>
                </a:path>
              </a:pathLst>
            </a:custGeom>
            <a:solidFill>
              <a:srgbClr val="FFC4B8"/>
            </a:solidFill>
            <a:ln w="9525">
              <a:noFill/>
              <a:round/>
              <a:headEnd/>
              <a:tailEnd/>
            </a:ln>
          </p:spPr>
          <p:txBody>
            <a:bodyPr/>
            <a:lstStyle/>
            <a:p>
              <a:endParaRPr lang="tr-TR"/>
            </a:p>
          </p:txBody>
        </p:sp>
        <p:sp>
          <p:nvSpPr>
            <p:cNvPr id="61698" name="Freeform 64"/>
            <p:cNvSpPr>
              <a:spLocks/>
            </p:cNvSpPr>
            <p:nvPr/>
          </p:nvSpPr>
          <p:spPr bwMode="auto">
            <a:xfrm>
              <a:off x="1793" y="1550"/>
              <a:ext cx="28" cy="38"/>
            </a:xfrm>
            <a:custGeom>
              <a:avLst/>
              <a:gdLst>
                <a:gd name="T0" fmla="*/ 1 w 55"/>
                <a:gd name="T1" fmla="*/ 0 h 76"/>
                <a:gd name="T2" fmla="*/ 1 w 55"/>
                <a:gd name="T3" fmla="*/ 1 h 76"/>
                <a:gd name="T4" fmla="*/ 1 w 55"/>
                <a:gd name="T5" fmla="*/ 1 h 76"/>
                <a:gd name="T6" fmla="*/ 0 w 55"/>
                <a:gd name="T7" fmla="*/ 1 h 76"/>
                <a:gd name="T8" fmla="*/ 1 w 55"/>
                <a:gd name="T9" fmla="*/ 1 h 76"/>
                <a:gd name="T10" fmla="*/ 1 w 55"/>
                <a:gd name="T11" fmla="*/ 1 h 76"/>
                <a:gd name="T12" fmla="*/ 1 w 55"/>
                <a:gd name="T13" fmla="*/ 1 h 76"/>
                <a:gd name="T14" fmla="*/ 1 w 55"/>
                <a:gd name="T15" fmla="*/ 0 h 76"/>
                <a:gd name="T16" fmla="*/ 1 w 55"/>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76"/>
                <a:gd name="T29" fmla="*/ 55 w 5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76">
                  <a:moveTo>
                    <a:pt x="51" y="0"/>
                  </a:moveTo>
                  <a:lnTo>
                    <a:pt x="26" y="12"/>
                  </a:lnTo>
                  <a:lnTo>
                    <a:pt x="13" y="48"/>
                  </a:lnTo>
                  <a:lnTo>
                    <a:pt x="0" y="57"/>
                  </a:lnTo>
                  <a:lnTo>
                    <a:pt x="13" y="76"/>
                  </a:lnTo>
                  <a:lnTo>
                    <a:pt x="36" y="67"/>
                  </a:lnTo>
                  <a:lnTo>
                    <a:pt x="55" y="27"/>
                  </a:lnTo>
                  <a:lnTo>
                    <a:pt x="51" y="0"/>
                  </a:lnTo>
                  <a:close/>
                </a:path>
              </a:pathLst>
            </a:custGeom>
            <a:solidFill>
              <a:srgbClr val="FFD6C9"/>
            </a:solidFill>
            <a:ln w="9525">
              <a:noFill/>
              <a:round/>
              <a:headEnd/>
              <a:tailEnd/>
            </a:ln>
          </p:spPr>
          <p:txBody>
            <a:bodyPr/>
            <a:lstStyle/>
            <a:p>
              <a:endParaRPr lang="tr-TR"/>
            </a:p>
          </p:txBody>
        </p:sp>
        <p:sp>
          <p:nvSpPr>
            <p:cNvPr id="61699" name="Freeform 65"/>
            <p:cNvSpPr>
              <a:spLocks/>
            </p:cNvSpPr>
            <p:nvPr/>
          </p:nvSpPr>
          <p:spPr bwMode="auto">
            <a:xfrm>
              <a:off x="1801" y="1615"/>
              <a:ext cx="14" cy="35"/>
            </a:xfrm>
            <a:custGeom>
              <a:avLst/>
              <a:gdLst>
                <a:gd name="T0" fmla="*/ 1 w 28"/>
                <a:gd name="T1" fmla="*/ 0 h 71"/>
                <a:gd name="T2" fmla="*/ 0 w 28"/>
                <a:gd name="T3" fmla="*/ 0 h 71"/>
                <a:gd name="T4" fmla="*/ 1 w 28"/>
                <a:gd name="T5" fmla="*/ 1 h 71"/>
                <a:gd name="T6" fmla="*/ 1 w 28"/>
                <a:gd name="T7" fmla="*/ 1 h 71"/>
                <a:gd name="T8" fmla="*/ 1 w 28"/>
                <a:gd name="T9" fmla="*/ 0 h 71"/>
                <a:gd name="T10" fmla="*/ 1 w 28"/>
                <a:gd name="T11" fmla="*/ 0 h 71"/>
                <a:gd name="T12" fmla="*/ 1 w 28"/>
                <a:gd name="T13" fmla="*/ 0 h 71"/>
                <a:gd name="T14" fmla="*/ 0 60000 65536"/>
                <a:gd name="T15" fmla="*/ 0 60000 65536"/>
                <a:gd name="T16" fmla="*/ 0 60000 65536"/>
                <a:gd name="T17" fmla="*/ 0 60000 65536"/>
                <a:gd name="T18" fmla="*/ 0 60000 65536"/>
                <a:gd name="T19" fmla="*/ 0 60000 65536"/>
                <a:gd name="T20" fmla="*/ 0 60000 65536"/>
                <a:gd name="T21" fmla="*/ 0 w 28"/>
                <a:gd name="T22" fmla="*/ 0 h 71"/>
                <a:gd name="T23" fmla="*/ 28 w 28"/>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71">
                  <a:moveTo>
                    <a:pt x="9" y="0"/>
                  </a:moveTo>
                  <a:lnTo>
                    <a:pt x="0" y="38"/>
                  </a:lnTo>
                  <a:lnTo>
                    <a:pt x="7" y="69"/>
                  </a:lnTo>
                  <a:lnTo>
                    <a:pt x="21" y="71"/>
                  </a:lnTo>
                  <a:lnTo>
                    <a:pt x="28" y="16"/>
                  </a:lnTo>
                  <a:lnTo>
                    <a:pt x="9" y="0"/>
                  </a:lnTo>
                  <a:close/>
                </a:path>
              </a:pathLst>
            </a:custGeom>
            <a:solidFill>
              <a:srgbClr val="FFE5D9"/>
            </a:solidFill>
            <a:ln w="9525">
              <a:noFill/>
              <a:round/>
              <a:headEnd/>
              <a:tailEnd/>
            </a:ln>
          </p:spPr>
          <p:txBody>
            <a:bodyPr/>
            <a:lstStyle/>
            <a:p>
              <a:endParaRPr lang="tr-TR"/>
            </a:p>
          </p:txBody>
        </p:sp>
        <p:sp>
          <p:nvSpPr>
            <p:cNvPr id="61700" name="Freeform 66"/>
            <p:cNvSpPr>
              <a:spLocks/>
            </p:cNvSpPr>
            <p:nvPr/>
          </p:nvSpPr>
          <p:spPr bwMode="auto">
            <a:xfrm>
              <a:off x="1774" y="1629"/>
              <a:ext cx="15" cy="17"/>
            </a:xfrm>
            <a:custGeom>
              <a:avLst/>
              <a:gdLst>
                <a:gd name="T0" fmla="*/ 1 w 30"/>
                <a:gd name="T1" fmla="*/ 0 h 32"/>
                <a:gd name="T2" fmla="*/ 0 w 30"/>
                <a:gd name="T3" fmla="*/ 1 h 32"/>
                <a:gd name="T4" fmla="*/ 1 w 30"/>
                <a:gd name="T5" fmla="*/ 1 h 32"/>
                <a:gd name="T6" fmla="*/ 1 w 30"/>
                <a:gd name="T7" fmla="*/ 1 h 32"/>
                <a:gd name="T8" fmla="*/ 1 w 30"/>
                <a:gd name="T9" fmla="*/ 1 h 32"/>
                <a:gd name="T10" fmla="*/ 1 w 30"/>
                <a:gd name="T11" fmla="*/ 0 h 32"/>
                <a:gd name="T12" fmla="*/ 1 w 30"/>
                <a:gd name="T13" fmla="*/ 0 h 32"/>
                <a:gd name="T14" fmla="*/ 0 60000 65536"/>
                <a:gd name="T15" fmla="*/ 0 60000 65536"/>
                <a:gd name="T16" fmla="*/ 0 60000 65536"/>
                <a:gd name="T17" fmla="*/ 0 60000 65536"/>
                <a:gd name="T18" fmla="*/ 0 60000 65536"/>
                <a:gd name="T19" fmla="*/ 0 60000 65536"/>
                <a:gd name="T20" fmla="*/ 0 60000 65536"/>
                <a:gd name="T21" fmla="*/ 0 w 30"/>
                <a:gd name="T22" fmla="*/ 0 h 32"/>
                <a:gd name="T23" fmla="*/ 30 w 30"/>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2">
                  <a:moveTo>
                    <a:pt x="11" y="0"/>
                  </a:moveTo>
                  <a:lnTo>
                    <a:pt x="0" y="9"/>
                  </a:lnTo>
                  <a:lnTo>
                    <a:pt x="9" y="30"/>
                  </a:lnTo>
                  <a:lnTo>
                    <a:pt x="26" y="32"/>
                  </a:lnTo>
                  <a:lnTo>
                    <a:pt x="30" y="9"/>
                  </a:lnTo>
                  <a:lnTo>
                    <a:pt x="11" y="0"/>
                  </a:lnTo>
                  <a:close/>
                </a:path>
              </a:pathLst>
            </a:custGeom>
            <a:solidFill>
              <a:srgbClr val="FFE5D9"/>
            </a:solidFill>
            <a:ln w="9525">
              <a:noFill/>
              <a:round/>
              <a:headEnd/>
              <a:tailEnd/>
            </a:ln>
          </p:spPr>
          <p:txBody>
            <a:bodyPr/>
            <a:lstStyle/>
            <a:p>
              <a:endParaRPr lang="tr-TR"/>
            </a:p>
          </p:txBody>
        </p:sp>
        <p:sp>
          <p:nvSpPr>
            <p:cNvPr id="61701" name="Freeform 67"/>
            <p:cNvSpPr>
              <a:spLocks/>
            </p:cNvSpPr>
            <p:nvPr/>
          </p:nvSpPr>
          <p:spPr bwMode="auto">
            <a:xfrm>
              <a:off x="1717" y="1723"/>
              <a:ext cx="20" cy="20"/>
            </a:xfrm>
            <a:custGeom>
              <a:avLst/>
              <a:gdLst>
                <a:gd name="T0" fmla="*/ 0 w 40"/>
                <a:gd name="T1" fmla="*/ 0 h 40"/>
                <a:gd name="T2" fmla="*/ 1 w 40"/>
                <a:gd name="T3" fmla="*/ 1 h 40"/>
                <a:gd name="T4" fmla="*/ 1 w 40"/>
                <a:gd name="T5" fmla="*/ 1 h 40"/>
                <a:gd name="T6" fmla="*/ 1 w 40"/>
                <a:gd name="T7" fmla="*/ 1 h 40"/>
                <a:gd name="T8" fmla="*/ 0 w 40"/>
                <a:gd name="T9" fmla="*/ 0 h 40"/>
                <a:gd name="T10" fmla="*/ 0 w 40"/>
                <a:gd name="T11" fmla="*/ 0 h 40"/>
                <a:gd name="T12" fmla="*/ 0 60000 65536"/>
                <a:gd name="T13" fmla="*/ 0 60000 65536"/>
                <a:gd name="T14" fmla="*/ 0 60000 65536"/>
                <a:gd name="T15" fmla="*/ 0 60000 65536"/>
                <a:gd name="T16" fmla="*/ 0 60000 65536"/>
                <a:gd name="T17" fmla="*/ 0 60000 65536"/>
                <a:gd name="T18" fmla="*/ 0 w 40"/>
                <a:gd name="T19" fmla="*/ 0 h 40"/>
                <a:gd name="T20" fmla="*/ 40 w 40"/>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0" h="40">
                  <a:moveTo>
                    <a:pt x="0" y="0"/>
                  </a:moveTo>
                  <a:lnTo>
                    <a:pt x="40" y="23"/>
                  </a:lnTo>
                  <a:lnTo>
                    <a:pt x="33" y="40"/>
                  </a:lnTo>
                  <a:lnTo>
                    <a:pt x="12" y="19"/>
                  </a:lnTo>
                  <a:lnTo>
                    <a:pt x="0" y="0"/>
                  </a:lnTo>
                  <a:close/>
                </a:path>
              </a:pathLst>
            </a:custGeom>
            <a:solidFill>
              <a:srgbClr val="F79191"/>
            </a:solidFill>
            <a:ln w="9525">
              <a:noFill/>
              <a:round/>
              <a:headEnd/>
              <a:tailEnd/>
            </a:ln>
          </p:spPr>
          <p:txBody>
            <a:bodyPr/>
            <a:lstStyle/>
            <a:p>
              <a:endParaRPr lang="tr-TR"/>
            </a:p>
          </p:txBody>
        </p:sp>
        <p:sp>
          <p:nvSpPr>
            <p:cNvPr id="61702" name="Freeform 68"/>
            <p:cNvSpPr>
              <a:spLocks/>
            </p:cNvSpPr>
            <p:nvPr/>
          </p:nvSpPr>
          <p:spPr bwMode="auto">
            <a:xfrm>
              <a:off x="1698" y="1513"/>
              <a:ext cx="30" cy="26"/>
            </a:xfrm>
            <a:custGeom>
              <a:avLst/>
              <a:gdLst>
                <a:gd name="T0" fmla="*/ 0 w 59"/>
                <a:gd name="T1" fmla="*/ 0 h 53"/>
                <a:gd name="T2" fmla="*/ 1 w 59"/>
                <a:gd name="T3" fmla="*/ 0 h 53"/>
                <a:gd name="T4" fmla="*/ 1 w 59"/>
                <a:gd name="T5" fmla="*/ 0 h 53"/>
                <a:gd name="T6" fmla="*/ 1 w 59"/>
                <a:gd name="T7" fmla="*/ 0 h 53"/>
                <a:gd name="T8" fmla="*/ 1 w 59"/>
                <a:gd name="T9" fmla="*/ 0 h 53"/>
                <a:gd name="T10" fmla="*/ 0 w 59"/>
                <a:gd name="T11" fmla="*/ 0 h 53"/>
                <a:gd name="T12" fmla="*/ 0 w 59"/>
                <a:gd name="T13" fmla="*/ 0 h 53"/>
                <a:gd name="T14" fmla="*/ 0 60000 65536"/>
                <a:gd name="T15" fmla="*/ 0 60000 65536"/>
                <a:gd name="T16" fmla="*/ 0 60000 65536"/>
                <a:gd name="T17" fmla="*/ 0 60000 65536"/>
                <a:gd name="T18" fmla="*/ 0 60000 65536"/>
                <a:gd name="T19" fmla="*/ 0 60000 65536"/>
                <a:gd name="T20" fmla="*/ 0 60000 65536"/>
                <a:gd name="T21" fmla="*/ 0 w 59"/>
                <a:gd name="T22" fmla="*/ 0 h 53"/>
                <a:gd name="T23" fmla="*/ 59 w 59"/>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3">
                  <a:moveTo>
                    <a:pt x="0" y="0"/>
                  </a:moveTo>
                  <a:lnTo>
                    <a:pt x="18" y="17"/>
                  </a:lnTo>
                  <a:lnTo>
                    <a:pt x="46" y="36"/>
                  </a:lnTo>
                  <a:lnTo>
                    <a:pt x="59" y="53"/>
                  </a:lnTo>
                  <a:lnTo>
                    <a:pt x="33" y="40"/>
                  </a:lnTo>
                  <a:lnTo>
                    <a:pt x="0" y="0"/>
                  </a:lnTo>
                  <a:close/>
                </a:path>
              </a:pathLst>
            </a:custGeom>
            <a:solidFill>
              <a:srgbClr val="FFB5A8"/>
            </a:solidFill>
            <a:ln w="9525">
              <a:noFill/>
              <a:round/>
              <a:headEnd/>
              <a:tailEnd/>
            </a:ln>
          </p:spPr>
          <p:txBody>
            <a:bodyPr/>
            <a:lstStyle/>
            <a:p>
              <a:endParaRPr lang="tr-TR"/>
            </a:p>
          </p:txBody>
        </p:sp>
        <p:sp>
          <p:nvSpPr>
            <p:cNvPr id="61703" name="Freeform 69"/>
            <p:cNvSpPr>
              <a:spLocks/>
            </p:cNvSpPr>
            <p:nvPr/>
          </p:nvSpPr>
          <p:spPr bwMode="auto">
            <a:xfrm>
              <a:off x="1583" y="1461"/>
              <a:ext cx="184" cy="171"/>
            </a:xfrm>
            <a:custGeom>
              <a:avLst/>
              <a:gdLst>
                <a:gd name="T0" fmla="*/ 3 w 367"/>
                <a:gd name="T1" fmla="*/ 0 h 343"/>
                <a:gd name="T2" fmla="*/ 3 w 367"/>
                <a:gd name="T3" fmla="*/ 1 h 343"/>
                <a:gd name="T4" fmla="*/ 3 w 367"/>
                <a:gd name="T5" fmla="*/ 1 h 343"/>
                <a:gd name="T6" fmla="*/ 3 w 367"/>
                <a:gd name="T7" fmla="*/ 2 h 343"/>
                <a:gd name="T8" fmla="*/ 4 w 367"/>
                <a:gd name="T9" fmla="*/ 3 h 343"/>
                <a:gd name="T10" fmla="*/ 4 w 367"/>
                <a:gd name="T11" fmla="*/ 3 h 343"/>
                <a:gd name="T12" fmla="*/ 3 w 367"/>
                <a:gd name="T13" fmla="*/ 3 h 343"/>
                <a:gd name="T14" fmla="*/ 3 w 367"/>
                <a:gd name="T15" fmla="*/ 4 h 343"/>
                <a:gd name="T16" fmla="*/ 3 w 367"/>
                <a:gd name="T17" fmla="*/ 4 h 343"/>
                <a:gd name="T18" fmla="*/ 3 w 367"/>
                <a:gd name="T19" fmla="*/ 4 h 343"/>
                <a:gd name="T20" fmla="*/ 4 w 367"/>
                <a:gd name="T21" fmla="*/ 4 h 343"/>
                <a:gd name="T22" fmla="*/ 5 w 367"/>
                <a:gd name="T23" fmla="*/ 4 h 343"/>
                <a:gd name="T24" fmla="*/ 6 w 367"/>
                <a:gd name="T25" fmla="*/ 3 h 343"/>
                <a:gd name="T26" fmla="*/ 6 w 367"/>
                <a:gd name="T27" fmla="*/ 3 h 343"/>
                <a:gd name="T28" fmla="*/ 6 w 367"/>
                <a:gd name="T29" fmla="*/ 3 h 343"/>
                <a:gd name="T30" fmla="*/ 6 w 367"/>
                <a:gd name="T31" fmla="*/ 3 h 343"/>
                <a:gd name="T32" fmla="*/ 6 w 367"/>
                <a:gd name="T33" fmla="*/ 4 h 343"/>
                <a:gd name="T34" fmla="*/ 5 w 367"/>
                <a:gd name="T35" fmla="*/ 5 h 343"/>
                <a:gd name="T36" fmla="*/ 4 w 367"/>
                <a:gd name="T37" fmla="*/ 5 h 343"/>
                <a:gd name="T38" fmla="*/ 4 w 367"/>
                <a:gd name="T39" fmla="*/ 5 h 343"/>
                <a:gd name="T40" fmla="*/ 3 w 367"/>
                <a:gd name="T41" fmla="*/ 5 h 343"/>
                <a:gd name="T42" fmla="*/ 3 w 367"/>
                <a:gd name="T43" fmla="*/ 4 h 343"/>
                <a:gd name="T44" fmla="*/ 2 w 367"/>
                <a:gd name="T45" fmla="*/ 3 h 343"/>
                <a:gd name="T46" fmla="*/ 1 w 367"/>
                <a:gd name="T47" fmla="*/ 2 h 343"/>
                <a:gd name="T48" fmla="*/ 0 w 367"/>
                <a:gd name="T49" fmla="*/ 1 h 343"/>
                <a:gd name="T50" fmla="*/ 1 w 367"/>
                <a:gd name="T51" fmla="*/ 0 h 343"/>
                <a:gd name="T52" fmla="*/ 1 w 367"/>
                <a:gd name="T53" fmla="*/ 0 h 343"/>
                <a:gd name="T54" fmla="*/ 2 w 367"/>
                <a:gd name="T55" fmla="*/ 0 h 343"/>
                <a:gd name="T56" fmla="*/ 2 w 367"/>
                <a:gd name="T57" fmla="*/ 0 h 343"/>
                <a:gd name="T58" fmla="*/ 3 w 367"/>
                <a:gd name="T59" fmla="*/ 0 h 343"/>
                <a:gd name="T60" fmla="*/ 3 w 367"/>
                <a:gd name="T61" fmla="*/ 0 h 343"/>
                <a:gd name="T62" fmla="*/ 3 w 367"/>
                <a:gd name="T63" fmla="*/ 0 h 3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7"/>
                <a:gd name="T97" fmla="*/ 0 h 343"/>
                <a:gd name="T98" fmla="*/ 367 w 367"/>
                <a:gd name="T99" fmla="*/ 343 h 3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7" h="343">
                  <a:moveTo>
                    <a:pt x="160" y="40"/>
                  </a:moveTo>
                  <a:lnTo>
                    <a:pt x="137" y="101"/>
                  </a:lnTo>
                  <a:lnTo>
                    <a:pt x="154" y="120"/>
                  </a:lnTo>
                  <a:lnTo>
                    <a:pt x="185" y="158"/>
                  </a:lnTo>
                  <a:lnTo>
                    <a:pt x="223" y="213"/>
                  </a:lnTo>
                  <a:lnTo>
                    <a:pt x="202" y="230"/>
                  </a:lnTo>
                  <a:lnTo>
                    <a:pt x="177" y="246"/>
                  </a:lnTo>
                  <a:lnTo>
                    <a:pt x="149" y="259"/>
                  </a:lnTo>
                  <a:lnTo>
                    <a:pt x="156" y="272"/>
                  </a:lnTo>
                  <a:lnTo>
                    <a:pt x="179" y="287"/>
                  </a:lnTo>
                  <a:lnTo>
                    <a:pt x="234" y="278"/>
                  </a:lnTo>
                  <a:lnTo>
                    <a:pt x="272" y="268"/>
                  </a:lnTo>
                  <a:lnTo>
                    <a:pt x="343" y="232"/>
                  </a:lnTo>
                  <a:lnTo>
                    <a:pt x="367" y="213"/>
                  </a:lnTo>
                  <a:lnTo>
                    <a:pt x="362" y="234"/>
                  </a:lnTo>
                  <a:lnTo>
                    <a:pt x="350" y="255"/>
                  </a:lnTo>
                  <a:lnTo>
                    <a:pt x="327" y="278"/>
                  </a:lnTo>
                  <a:lnTo>
                    <a:pt x="276" y="320"/>
                  </a:lnTo>
                  <a:lnTo>
                    <a:pt x="251" y="335"/>
                  </a:lnTo>
                  <a:lnTo>
                    <a:pt x="219" y="343"/>
                  </a:lnTo>
                  <a:lnTo>
                    <a:pt x="162" y="339"/>
                  </a:lnTo>
                  <a:lnTo>
                    <a:pt x="130" y="312"/>
                  </a:lnTo>
                  <a:lnTo>
                    <a:pt x="90" y="242"/>
                  </a:lnTo>
                  <a:lnTo>
                    <a:pt x="50" y="164"/>
                  </a:lnTo>
                  <a:lnTo>
                    <a:pt x="0" y="65"/>
                  </a:lnTo>
                  <a:lnTo>
                    <a:pt x="4" y="18"/>
                  </a:lnTo>
                  <a:lnTo>
                    <a:pt x="31" y="0"/>
                  </a:lnTo>
                  <a:lnTo>
                    <a:pt x="76" y="6"/>
                  </a:lnTo>
                  <a:lnTo>
                    <a:pt x="99" y="19"/>
                  </a:lnTo>
                  <a:lnTo>
                    <a:pt x="189" y="10"/>
                  </a:lnTo>
                  <a:lnTo>
                    <a:pt x="160" y="40"/>
                  </a:lnTo>
                  <a:close/>
                </a:path>
              </a:pathLst>
            </a:custGeom>
            <a:solidFill>
              <a:srgbClr val="FFC4B8"/>
            </a:solidFill>
            <a:ln w="9525">
              <a:noFill/>
              <a:round/>
              <a:headEnd/>
              <a:tailEnd/>
            </a:ln>
          </p:spPr>
          <p:txBody>
            <a:bodyPr/>
            <a:lstStyle/>
            <a:p>
              <a:endParaRPr lang="tr-TR"/>
            </a:p>
          </p:txBody>
        </p:sp>
        <p:sp>
          <p:nvSpPr>
            <p:cNvPr id="61704" name="Freeform 70"/>
            <p:cNvSpPr>
              <a:spLocks/>
            </p:cNvSpPr>
            <p:nvPr/>
          </p:nvSpPr>
          <p:spPr bwMode="auto">
            <a:xfrm>
              <a:off x="1670" y="1305"/>
              <a:ext cx="180" cy="153"/>
            </a:xfrm>
            <a:custGeom>
              <a:avLst/>
              <a:gdLst>
                <a:gd name="T0" fmla="*/ 0 w 362"/>
                <a:gd name="T1" fmla="*/ 1 h 306"/>
                <a:gd name="T2" fmla="*/ 0 w 362"/>
                <a:gd name="T3" fmla="*/ 1 h 306"/>
                <a:gd name="T4" fmla="*/ 0 w 362"/>
                <a:gd name="T5" fmla="*/ 1 h 306"/>
                <a:gd name="T6" fmla="*/ 1 w 362"/>
                <a:gd name="T7" fmla="*/ 1 h 306"/>
                <a:gd name="T8" fmla="*/ 2 w 362"/>
                <a:gd name="T9" fmla="*/ 1 h 306"/>
                <a:gd name="T10" fmla="*/ 3 w 362"/>
                <a:gd name="T11" fmla="*/ 0 h 306"/>
                <a:gd name="T12" fmla="*/ 4 w 362"/>
                <a:gd name="T13" fmla="*/ 1 h 306"/>
                <a:gd name="T14" fmla="*/ 5 w 362"/>
                <a:gd name="T15" fmla="*/ 1 h 306"/>
                <a:gd name="T16" fmla="*/ 5 w 362"/>
                <a:gd name="T17" fmla="*/ 2 h 306"/>
                <a:gd name="T18" fmla="*/ 5 w 362"/>
                <a:gd name="T19" fmla="*/ 2 h 306"/>
                <a:gd name="T20" fmla="*/ 4 w 362"/>
                <a:gd name="T21" fmla="*/ 2 h 306"/>
                <a:gd name="T22" fmla="*/ 3 w 362"/>
                <a:gd name="T23" fmla="*/ 3 h 306"/>
                <a:gd name="T24" fmla="*/ 2 w 362"/>
                <a:gd name="T25" fmla="*/ 3 h 306"/>
                <a:gd name="T26" fmla="*/ 3 w 362"/>
                <a:gd name="T27" fmla="*/ 5 h 306"/>
                <a:gd name="T28" fmla="*/ 2 w 362"/>
                <a:gd name="T29" fmla="*/ 5 h 306"/>
                <a:gd name="T30" fmla="*/ 0 w 362"/>
                <a:gd name="T31" fmla="*/ 5 h 306"/>
                <a:gd name="T32" fmla="*/ 1 w 362"/>
                <a:gd name="T33" fmla="*/ 4 h 306"/>
                <a:gd name="T34" fmla="*/ 1 w 362"/>
                <a:gd name="T35" fmla="*/ 2 h 306"/>
                <a:gd name="T36" fmla="*/ 0 w 362"/>
                <a:gd name="T37" fmla="*/ 2 h 306"/>
                <a:gd name="T38" fmla="*/ 0 w 362"/>
                <a:gd name="T39" fmla="*/ 2 h 306"/>
                <a:gd name="T40" fmla="*/ 0 w 362"/>
                <a:gd name="T41" fmla="*/ 1 h 306"/>
                <a:gd name="T42" fmla="*/ 0 w 362"/>
                <a:gd name="T43" fmla="*/ 1 h 3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2"/>
                <a:gd name="T67" fmla="*/ 0 h 306"/>
                <a:gd name="T68" fmla="*/ 362 w 362"/>
                <a:gd name="T69" fmla="*/ 306 h 3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2" h="306">
                  <a:moveTo>
                    <a:pt x="0" y="64"/>
                  </a:moveTo>
                  <a:lnTo>
                    <a:pt x="27" y="47"/>
                  </a:lnTo>
                  <a:lnTo>
                    <a:pt x="56" y="34"/>
                  </a:lnTo>
                  <a:lnTo>
                    <a:pt x="95" y="24"/>
                  </a:lnTo>
                  <a:lnTo>
                    <a:pt x="164" y="7"/>
                  </a:lnTo>
                  <a:lnTo>
                    <a:pt x="219" y="0"/>
                  </a:lnTo>
                  <a:lnTo>
                    <a:pt x="289" y="13"/>
                  </a:lnTo>
                  <a:lnTo>
                    <a:pt x="343" y="53"/>
                  </a:lnTo>
                  <a:lnTo>
                    <a:pt x="362" y="133"/>
                  </a:lnTo>
                  <a:lnTo>
                    <a:pt x="346" y="159"/>
                  </a:lnTo>
                  <a:lnTo>
                    <a:pt x="303" y="173"/>
                  </a:lnTo>
                  <a:lnTo>
                    <a:pt x="194" y="178"/>
                  </a:lnTo>
                  <a:lnTo>
                    <a:pt x="164" y="218"/>
                  </a:lnTo>
                  <a:lnTo>
                    <a:pt x="200" y="296"/>
                  </a:lnTo>
                  <a:lnTo>
                    <a:pt x="139" y="291"/>
                  </a:lnTo>
                  <a:lnTo>
                    <a:pt x="16" y="306"/>
                  </a:lnTo>
                  <a:lnTo>
                    <a:pt x="95" y="241"/>
                  </a:lnTo>
                  <a:lnTo>
                    <a:pt x="90" y="173"/>
                  </a:lnTo>
                  <a:lnTo>
                    <a:pt x="61" y="159"/>
                  </a:lnTo>
                  <a:lnTo>
                    <a:pt x="21" y="123"/>
                  </a:lnTo>
                  <a:lnTo>
                    <a:pt x="0" y="64"/>
                  </a:lnTo>
                  <a:close/>
                </a:path>
              </a:pathLst>
            </a:custGeom>
            <a:solidFill>
              <a:srgbClr val="FFC4B8"/>
            </a:solidFill>
            <a:ln w="9525">
              <a:noFill/>
              <a:round/>
              <a:headEnd/>
              <a:tailEnd/>
            </a:ln>
          </p:spPr>
          <p:txBody>
            <a:bodyPr/>
            <a:lstStyle/>
            <a:p>
              <a:endParaRPr lang="tr-TR"/>
            </a:p>
          </p:txBody>
        </p:sp>
        <p:sp>
          <p:nvSpPr>
            <p:cNvPr id="61705" name="Freeform 71"/>
            <p:cNvSpPr>
              <a:spLocks/>
            </p:cNvSpPr>
            <p:nvPr/>
          </p:nvSpPr>
          <p:spPr bwMode="auto">
            <a:xfrm>
              <a:off x="1591" y="1469"/>
              <a:ext cx="77" cy="108"/>
            </a:xfrm>
            <a:custGeom>
              <a:avLst/>
              <a:gdLst>
                <a:gd name="T0" fmla="*/ 2 w 154"/>
                <a:gd name="T1" fmla="*/ 1 h 216"/>
                <a:gd name="T2" fmla="*/ 1 w 154"/>
                <a:gd name="T3" fmla="*/ 1 h 216"/>
                <a:gd name="T4" fmla="*/ 1 w 154"/>
                <a:gd name="T5" fmla="*/ 2 h 216"/>
                <a:gd name="T6" fmla="*/ 2 w 154"/>
                <a:gd name="T7" fmla="*/ 2 h 216"/>
                <a:gd name="T8" fmla="*/ 2 w 154"/>
                <a:gd name="T9" fmla="*/ 3 h 216"/>
                <a:gd name="T10" fmla="*/ 2 w 154"/>
                <a:gd name="T11" fmla="*/ 3 h 216"/>
                <a:gd name="T12" fmla="*/ 1 w 154"/>
                <a:gd name="T13" fmla="*/ 3 h 216"/>
                <a:gd name="T14" fmla="*/ 1 w 154"/>
                <a:gd name="T15" fmla="*/ 3 h 216"/>
                <a:gd name="T16" fmla="*/ 0 w 154"/>
                <a:gd name="T17" fmla="*/ 2 h 216"/>
                <a:gd name="T18" fmla="*/ 1 w 154"/>
                <a:gd name="T19" fmla="*/ 1 h 216"/>
                <a:gd name="T20" fmla="*/ 1 w 154"/>
                <a:gd name="T21" fmla="*/ 0 h 216"/>
                <a:gd name="T22" fmla="*/ 1 w 154"/>
                <a:gd name="T23" fmla="*/ 1 h 216"/>
                <a:gd name="T24" fmla="*/ 2 w 154"/>
                <a:gd name="T25" fmla="*/ 1 h 216"/>
                <a:gd name="T26" fmla="*/ 2 w 154"/>
                <a:gd name="T27" fmla="*/ 1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4"/>
                <a:gd name="T43" fmla="*/ 0 h 216"/>
                <a:gd name="T44" fmla="*/ 154 w 154"/>
                <a:gd name="T45" fmla="*/ 216 h 2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4" h="216">
                  <a:moveTo>
                    <a:pt x="114" y="24"/>
                  </a:moveTo>
                  <a:lnTo>
                    <a:pt x="89" y="40"/>
                  </a:lnTo>
                  <a:lnTo>
                    <a:pt x="79" y="74"/>
                  </a:lnTo>
                  <a:lnTo>
                    <a:pt x="121" y="106"/>
                  </a:lnTo>
                  <a:lnTo>
                    <a:pt x="154" y="138"/>
                  </a:lnTo>
                  <a:lnTo>
                    <a:pt x="148" y="216"/>
                  </a:lnTo>
                  <a:lnTo>
                    <a:pt x="97" y="199"/>
                  </a:lnTo>
                  <a:lnTo>
                    <a:pt x="55" y="163"/>
                  </a:lnTo>
                  <a:lnTo>
                    <a:pt x="0" y="68"/>
                  </a:lnTo>
                  <a:lnTo>
                    <a:pt x="3" y="21"/>
                  </a:lnTo>
                  <a:lnTo>
                    <a:pt x="30" y="0"/>
                  </a:lnTo>
                  <a:lnTo>
                    <a:pt x="81" y="11"/>
                  </a:lnTo>
                  <a:lnTo>
                    <a:pt x="114" y="24"/>
                  </a:lnTo>
                  <a:close/>
                </a:path>
              </a:pathLst>
            </a:custGeom>
            <a:solidFill>
              <a:srgbClr val="FFD6C9"/>
            </a:solidFill>
            <a:ln w="9525">
              <a:noFill/>
              <a:round/>
              <a:headEnd/>
              <a:tailEnd/>
            </a:ln>
          </p:spPr>
          <p:txBody>
            <a:bodyPr/>
            <a:lstStyle/>
            <a:p>
              <a:endParaRPr lang="tr-TR"/>
            </a:p>
          </p:txBody>
        </p:sp>
        <p:sp>
          <p:nvSpPr>
            <p:cNvPr id="61706" name="Freeform 72"/>
            <p:cNvSpPr>
              <a:spLocks/>
            </p:cNvSpPr>
            <p:nvPr/>
          </p:nvSpPr>
          <p:spPr bwMode="auto">
            <a:xfrm>
              <a:off x="1435" y="1357"/>
              <a:ext cx="72" cy="68"/>
            </a:xfrm>
            <a:custGeom>
              <a:avLst/>
              <a:gdLst>
                <a:gd name="T0" fmla="*/ 1 w 144"/>
                <a:gd name="T1" fmla="*/ 0 h 137"/>
                <a:gd name="T2" fmla="*/ 1 w 144"/>
                <a:gd name="T3" fmla="*/ 0 h 137"/>
                <a:gd name="T4" fmla="*/ 1 w 144"/>
                <a:gd name="T5" fmla="*/ 0 h 137"/>
                <a:gd name="T6" fmla="*/ 1 w 144"/>
                <a:gd name="T7" fmla="*/ 0 h 137"/>
                <a:gd name="T8" fmla="*/ 2 w 144"/>
                <a:gd name="T9" fmla="*/ 1 h 137"/>
                <a:gd name="T10" fmla="*/ 2 w 144"/>
                <a:gd name="T11" fmla="*/ 0 h 137"/>
                <a:gd name="T12" fmla="*/ 2 w 144"/>
                <a:gd name="T13" fmla="*/ 0 h 137"/>
                <a:gd name="T14" fmla="*/ 1 w 144"/>
                <a:gd name="T15" fmla="*/ 0 h 137"/>
                <a:gd name="T16" fmla="*/ 1 w 144"/>
                <a:gd name="T17" fmla="*/ 0 h 137"/>
                <a:gd name="T18" fmla="*/ 1 w 144"/>
                <a:gd name="T19" fmla="*/ 0 h 137"/>
                <a:gd name="T20" fmla="*/ 0 w 144"/>
                <a:gd name="T21" fmla="*/ 1 h 137"/>
                <a:gd name="T22" fmla="*/ 1 w 144"/>
                <a:gd name="T23" fmla="*/ 2 h 137"/>
                <a:gd name="T24" fmla="*/ 1 w 144"/>
                <a:gd name="T25" fmla="*/ 0 h 137"/>
                <a:gd name="T26" fmla="*/ 1 w 144"/>
                <a:gd name="T27" fmla="*/ 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37"/>
                <a:gd name="T44" fmla="*/ 144 w 144"/>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37">
                  <a:moveTo>
                    <a:pt x="26" y="46"/>
                  </a:moveTo>
                  <a:lnTo>
                    <a:pt x="40" y="35"/>
                  </a:lnTo>
                  <a:lnTo>
                    <a:pt x="66" y="29"/>
                  </a:lnTo>
                  <a:lnTo>
                    <a:pt x="104" y="50"/>
                  </a:lnTo>
                  <a:lnTo>
                    <a:pt x="131" y="86"/>
                  </a:lnTo>
                  <a:lnTo>
                    <a:pt x="144" y="63"/>
                  </a:lnTo>
                  <a:lnTo>
                    <a:pt x="123" y="27"/>
                  </a:lnTo>
                  <a:lnTo>
                    <a:pt x="106" y="0"/>
                  </a:lnTo>
                  <a:lnTo>
                    <a:pt x="51" y="2"/>
                  </a:lnTo>
                  <a:lnTo>
                    <a:pt x="19" y="27"/>
                  </a:lnTo>
                  <a:lnTo>
                    <a:pt x="0" y="76"/>
                  </a:lnTo>
                  <a:lnTo>
                    <a:pt x="7" y="137"/>
                  </a:lnTo>
                  <a:lnTo>
                    <a:pt x="26" y="46"/>
                  </a:lnTo>
                  <a:close/>
                </a:path>
              </a:pathLst>
            </a:custGeom>
            <a:solidFill>
              <a:srgbClr val="FFC4B8"/>
            </a:solidFill>
            <a:ln w="9525">
              <a:noFill/>
              <a:round/>
              <a:headEnd/>
              <a:tailEnd/>
            </a:ln>
          </p:spPr>
          <p:txBody>
            <a:bodyPr/>
            <a:lstStyle/>
            <a:p>
              <a:endParaRPr lang="tr-TR"/>
            </a:p>
          </p:txBody>
        </p:sp>
        <p:sp>
          <p:nvSpPr>
            <p:cNvPr id="61707" name="Freeform 73"/>
            <p:cNvSpPr>
              <a:spLocks/>
            </p:cNvSpPr>
            <p:nvPr/>
          </p:nvSpPr>
          <p:spPr bwMode="auto">
            <a:xfrm>
              <a:off x="1446" y="1389"/>
              <a:ext cx="54" cy="115"/>
            </a:xfrm>
            <a:custGeom>
              <a:avLst/>
              <a:gdLst>
                <a:gd name="T0" fmla="*/ 1 w 106"/>
                <a:gd name="T1" fmla="*/ 1 h 230"/>
                <a:gd name="T2" fmla="*/ 1 w 106"/>
                <a:gd name="T3" fmla="*/ 1 h 230"/>
                <a:gd name="T4" fmla="*/ 1 w 106"/>
                <a:gd name="T5" fmla="*/ 1 h 230"/>
                <a:gd name="T6" fmla="*/ 0 w 106"/>
                <a:gd name="T7" fmla="*/ 3 h 230"/>
                <a:gd name="T8" fmla="*/ 1 w 106"/>
                <a:gd name="T9" fmla="*/ 3 h 230"/>
                <a:gd name="T10" fmla="*/ 1 w 106"/>
                <a:gd name="T11" fmla="*/ 3 h 230"/>
                <a:gd name="T12" fmla="*/ 2 w 106"/>
                <a:gd name="T13" fmla="*/ 4 h 230"/>
                <a:gd name="T14" fmla="*/ 2 w 106"/>
                <a:gd name="T15" fmla="*/ 4 h 230"/>
                <a:gd name="T16" fmla="*/ 2 w 106"/>
                <a:gd name="T17" fmla="*/ 4 h 230"/>
                <a:gd name="T18" fmla="*/ 2 w 106"/>
                <a:gd name="T19" fmla="*/ 4 h 230"/>
                <a:gd name="T20" fmla="*/ 2 w 106"/>
                <a:gd name="T21" fmla="*/ 3 h 230"/>
                <a:gd name="T22" fmla="*/ 1 w 106"/>
                <a:gd name="T23" fmla="*/ 3 h 230"/>
                <a:gd name="T24" fmla="*/ 1 w 106"/>
                <a:gd name="T25" fmla="*/ 2 h 230"/>
                <a:gd name="T26" fmla="*/ 1 w 106"/>
                <a:gd name="T27" fmla="*/ 1 h 230"/>
                <a:gd name="T28" fmla="*/ 2 w 106"/>
                <a:gd name="T29" fmla="*/ 1 h 230"/>
                <a:gd name="T30" fmla="*/ 2 w 106"/>
                <a:gd name="T31" fmla="*/ 1 h 230"/>
                <a:gd name="T32" fmla="*/ 2 w 106"/>
                <a:gd name="T33" fmla="*/ 1 h 230"/>
                <a:gd name="T34" fmla="*/ 1 w 106"/>
                <a:gd name="T35" fmla="*/ 1 h 230"/>
                <a:gd name="T36" fmla="*/ 1 w 106"/>
                <a:gd name="T37" fmla="*/ 0 h 230"/>
                <a:gd name="T38" fmla="*/ 1 w 106"/>
                <a:gd name="T39" fmla="*/ 1 h 230"/>
                <a:gd name="T40" fmla="*/ 1 w 106"/>
                <a:gd name="T41" fmla="*/ 1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230"/>
                <a:gd name="T65" fmla="*/ 106 w 106"/>
                <a:gd name="T66" fmla="*/ 230 h 2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230">
                  <a:moveTo>
                    <a:pt x="34" y="8"/>
                  </a:moveTo>
                  <a:lnTo>
                    <a:pt x="22" y="27"/>
                  </a:lnTo>
                  <a:lnTo>
                    <a:pt x="9" y="61"/>
                  </a:lnTo>
                  <a:lnTo>
                    <a:pt x="0" y="129"/>
                  </a:lnTo>
                  <a:lnTo>
                    <a:pt x="19" y="160"/>
                  </a:lnTo>
                  <a:lnTo>
                    <a:pt x="41" y="179"/>
                  </a:lnTo>
                  <a:lnTo>
                    <a:pt x="72" y="194"/>
                  </a:lnTo>
                  <a:lnTo>
                    <a:pt x="81" y="228"/>
                  </a:lnTo>
                  <a:lnTo>
                    <a:pt x="98" y="230"/>
                  </a:lnTo>
                  <a:lnTo>
                    <a:pt x="102" y="213"/>
                  </a:lnTo>
                  <a:lnTo>
                    <a:pt x="83" y="179"/>
                  </a:lnTo>
                  <a:lnTo>
                    <a:pt x="43" y="156"/>
                  </a:lnTo>
                  <a:lnTo>
                    <a:pt x="17" y="106"/>
                  </a:lnTo>
                  <a:lnTo>
                    <a:pt x="36" y="61"/>
                  </a:lnTo>
                  <a:lnTo>
                    <a:pt x="89" y="57"/>
                  </a:lnTo>
                  <a:lnTo>
                    <a:pt x="106" y="53"/>
                  </a:lnTo>
                  <a:lnTo>
                    <a:pt x="81" y="32"/>
                  </a:lnTo>
                  <a:lnTo>
                    <a:pt x="59" y="23"/>
                  </a:lnTo>
                  <a:lnTo>
                    <a:pt x="49" y="0"/>
                  </a:lnTo>
                  <a:lnTo>
                    <a:pt x="34" y="8"/>
                  </a:lnTo>
                  <a:close/>
                </a:path>
              </a:pathLst>
            </a:custGeom>
            <a:solidFill>
              <a:srgbClr val="FFC4B8"/>
            </a:solidFill>
            <a:ln w="9525">
              <a:noFill/>
              <a:round/>
              <a:headEnd/>
              <a:tailEnd/>
            </a:ln>
          </p:spPr>
          <p:txBody>
            <a:bodyPr/>
            <a:lstStyle/>
            <a:p>
              <a:endParaRPr lang="tr-TR"/>
            </a:p>
          </p:txBody>
        </p:sp>
        <p:sp>
          <p:nvSpPr>
            <p:cNvPr id="61708" name="Freeform 74"/>
            <p:cNvSpPr>
              <a:spLocks/>
            </p:cNvSpPr>
            <p:nvPr/>
          </p:nvSpPr>
          <p:spPr bwMode="auto">
            <a:xfrm>
              <a:off x="1492" y="1437"/>
              <a:ext cx="36" cy="76"/>
            </a:xfrm>
            <a:custGeom>
              <a:avLst/>
              <a:gdLst>
                <a:gd name="T0" fmla="*/ 1 w 72"/>
                <a:gd name="T1" fmla="*/ 1 h 152"/>
                <a:gd name="T2" fmla="*/ 1 w 72"/>
                <a:gd name="T3" fmla="*/ 0 h 152"/>
                <a:gd name="T4" fmla="*/ 1 w 72"/>
                <a:gd name="T5" fmla="*/ 1 h 152"/>
                <a:gd name="T6" fmla="*/ 1 w 72"/>
                <a:gd name="T7" fmla="*/ 1 h 152"/>
                <a:gd name="T8" fmla="*/ 1 w 72"/>
                <a:gd name="T9" fmla="*/ 1 h 152"/>
                <a:gd name="T10" fmla="*/ 1 w 72"/>
                <a:gd name="T11" fmla="*/ 2 h 152"/>
                <a:gd name="T12" fmla="*/ 1 w 72"/>
                <a:gd name="T13" fmla="*/ 2 h 152"/>
                <a:gd name="T14" fmla="*/ 1 w 72"/>
                <a:gd name="T15" fmla="*/ 2 h 152"/>
                <a:gd name="T16" fmla="*/ 0 w 72"/>
                <a:gd name="T17" fmla="*/ 1 h 152"/>
                <a:gd name="T18" fmla="*/ 1 w 72"/>
                <a:gd name="T19" fmla="*/ 1 h 152"/>
                <a:gd name="T20" fmla="*/ 1 w 72"/>
                <a:gd name="T21" fmla="*/ 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152"/>
                <a:gd name="T35" fmla="*/ 72 w 72"/>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152">
                  <a:moveTo>
                    <a:pt x="25" y="21"/>
                  </a:moveTo>
                  <a:lnTo>
                    <a:pt x="49" y="0"/>
                  </a:lnTo>
                  <a:lnTo>
                    <a:pt x="72" y="15"/>
                  </a:lnTo>
                  <a:lnTo>
                    <a:pt x="61" y="55"/>
                  </a:lnTo>
                  <a:lnTo>
                    <a:pt x="49" y="108"/>
                  </a:lnTo>
                  <a:lnTo>
                    <a:pt x="38" y="137"/>
                  </a:lnTo>
                  <a:lnTo>
                    <a:pt x="30" y="152"/>
                  </a:lnTo>
                  <a:lnTo>
                    <a:pt x="11" y="116"/>
                  </a:lnTo>
                  <a:lnTo>
                    <a:pt x="0" y="65"/>
                  </a:lnTo>
                  <a:lnTo>
                    <a:pt x="25" y="21"/>
                  </a:lnTo>
                  <a:close/>
                </a:path>
              </a:pathLst>
            </a:custGeom>
            <a:solidFill>
              <a:srgbClr val="FFB5A8"/>
            </a:solidFill>
            <a:ln w="9525">
              <a:noFill/>
              <a:round/>
              <a:headEnd/>
              <a:tailEnd/>
            </a:ln>
          </p:spPr>
          <p:txBody>
            <a:bodyPr/>
            <a:lstStyle/>
            <a:p>
              <a:endParaRPr lang="tr-TR"/>
            </a:p>
          </p:txBody>
        </p:sp>
        <p:sp>
          <p:nvSpPr>
            <p:cNvPr id="61709" name="Freeform 75"/>
            <p:cNvSpPr>
              <a:spLocks/>
            </p:cNvSpPr>
            <p:nvPr/>
          </p:nvSpPr>
          <p:spPr bwMode="auto">
            <a:xfrm>
              <a:off x="1500" y="1449"/>
              <a:ext cx="12" cy="38"/>
            </a:xfrm>
            <a:custGeom>
              <a:avLst/>
              <a:gdLst>
                <a:gd name="T0" fmla="*/ 0 w 25"/>
                <a:gd name="T1" fmla="*/ 0 h 76"/>
                <a:gd name="T2" fmla="*/ 0 w 25"/>
                <a:gd name="T3" fmla="*/ 1 h 76"/>
                <a:gd name="T4" fmla="*/ 0 w 25"/>
                <a:gd name="T5" fmla="*/ 1 h 76"/>
                <a:gd name="T6" fmla="*/ 0 w 25"/>
                <a:gd name="T7" fmla="*/ 1 h 76"/>
                <a:gd name="T8" fmla="*/ 0 w 25"/>
                <a:gd name="T9" fmla="*/ 1 h 76"/>
                <a:gd name="T10" fmla="*/ 0 w 25"/>
                <a:gd name="T11" fmla="*/ 1 h 76"/>
                <a:gd name="T12" fmla="*/ 0 w 25"/>
                <a:gd name="T13" fmla="*/ 0 h 76"/>
                <a:gd name="T14" fmla="*/ 0 w 25"/>
                <a:gd name="T15" fmla="*/ 0 h 76"/>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76"/>
                <a:gd name="T26" fmla="*/ 25 w 25"/>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76">
                  <a:moveTo>
                    <a:pt x="17" y="0"/>
                  </a:moveTo>
                  <a:lnTo>
                    <a:pt x="0" y="30"/>
                  </a:lnTo>
                  <a:lnTo>
                    <a:pt x="2" y="64"/>
                  </a:lnTo>
                  <a:lnTo>
                    <a:pt x="13" y="76"/>
                  </a:lnTo>
                  <a:lnTo>
                    <a:pt x="25" y="72"/>
                  </a:lnTo>
                  <a:lnTo>
                    <a:pt x="25" y="15"/>
                  </a:lnTo>
                  <a:lnTo>
                    <a:pt x="17" y="0"/>
                  </a:lnTo>
                  <a:close/>
                </a:path>
              </a:pathLst>
            </a:custGeom>
            <a:solidFill>
              <a:srgbClr val="FFC4B8"/>
            </a:solidFill>
            <a:ln w="9525">
              <a:noFill/>
              <a:round/>
              <a:headEnd/>
              <a:tailEnd/>
            </a:ln>
          </p:spPr>
          <p:txBody>
            <a:bodyPr/>
            <a:lstStyle/>
            <a:p>
              <a:endParaRPr lang="tr-TR"/>
            </a:p>
          </p:txBody>
        </p:sp>
        <p:sp>
          <p:nvSpPr>
            <p:cNvPr id="61710" name="Freeform 76"/>
            <p:cNvSpPr>
              <a:spLocks/>
            </p:cNvSpPr>
            <p:nvPr/>
          </p:nvSpPr>
          <p:spPr bwMode="auto">
            <a:xfrm>
              <a:off x="1442" y="1476"/>
              <a:ext cx="61" cy="52"/>
            </a:xfrm>
            <a:custGeom>
              <a:avLst/>
              <a:gdLst>
                <a:gd name="T0" fmla="*/ 0 w 124"/>
                <a:gd name="T1" fmla="*/ 0 h 103"/>
                <a:gd name="T2" fmla="*/ 0 w 124"/>
                <a:gd name="T3" fmla="*/ 1 h 103"/>
                <a:gd name="T4" fmla="*/ 0 w 124"/>
                <a:gd name="T5" fmla="*/ 1 h 103"/>
                <a:gd name="T6" fmla="*/ 0 w 124"/>
                <a:gd name="T7" fmla="*/ 1 h 103"/>
                <a:gd name="T8" fmla="*/ 1 w 124"/>
                <a:gd name="T9" fmla="*/ 2 h 103"/>
                <a:gd name="T10" fmla="*/ 1 w 124"/>
                <a:gd name="T11" fmla="*/ 2 h 103"/>
                <a:gd name="T12" fmla="*/ 1 w 124"/>
                <a:gd name="T13" fmla="*/ 2 h 103"/>
                <a:gd name="T14" fmla="*/ 0 w 124"/>
                <a:gd name="T15" fmla="*/ 2 h 103"/>
                <a:gd name="T16" fmla="*/ 0 w 124"/>
                <a:gd name="T17" fmla="*/ 1 h 103"/>
                <a:gd name="T18" fmla="*/ 0 w 124"/>
                <a:gd name="T19" fmla="*/ 0 h 103"/>
                <a:gd name="T20" fmla="*/ 0 w 124"/>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103"/>
                <a:gd name="T35" fmla="*/ 124 w 124"/>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103">
                  <a:moveTo>
                    <a:pt x="0" y="0"/>
                  </a:moveTo>
                  <a:lnTo>
                    <a:pt x="4" y="11"/>
                  </a:lnTo>
                  <a:lnTo>
                    <a:pt x="25" y="30"/>
                  </a:lnTo>
                  <a:lnTo>
                    <a:pt x="61" y="57"/>
                  </a:lnTo>
                  <a:lnTo>
                    <a:pt x="89" y="83"/>
                  </a:lnTo>
                  <a:lnTo>
                    <a:pt x="124" y="85"/>
                  </a:lnTo>
                  <a:lnTo>
                    <a:pt x="110" y="103"/>
                  </a:lnTo>
                  <a:lnTo>
                    <a:pt x="51" y="85"/>
                  </a:lnTo>
                  <a:lnTo>
                    <a:pt x="0" y="38"/>
                  </a:lnTo>
                  <a:lnTo>
                    <a:pt x="0" y="0"/>
                  </a:lnTo>
                  <a:close/>
                </a:path>
              </a:pathLst>
            </a:custGeom>
            <a:solidFill>
              <a:srgbClr val="FFC4B8"/>
            </a:solidFill>
            <a:ln w="9525">
              <a:noFill/>
              <a:round/>
              <a:headEnd/>
              <a:tailEnd/>
            </a:ln>
          </p:spPr>
          <p:txBody>
            <a:bodyPr/>
            <a:lstStyle/>
            <a:p>
              <a:endParaRPr lang="tr-TR"/>
            </a:p>
          </p:txBody>
        </p:sp>
        <p:sp>
          <p:nvSpPr>
            <p:cNvPr id="61711" name="Freeform 77"/>
            <p:cNvSpPr>
              <a:spLocks/>
            </p:cNvSpPr>
            <p:nvPr/>
          </p:nvSpPr>
          <p:spPr bwMode="auto">
            <a:xfrm>
              <a:off x="1532" y="1536"/>
              <a:ext cx="46" cy="117"/>
            </a:xfrm>
            <a:custGeom>
              <a:avLst/>
              <a:gdLst>
                <a:gd name="T0" fmla="*/ 0 w 93"/>
                <a:gd name="T1" fmla="*/ 0 h 233"/>
                <a:gd name="T2" fmla="*/ 0 w 93"/>
                <a:gd name="T3" fmla="*/ 2 h 233"/>
                <a:gd name="T4" fmla="*/ 0 w 93"/>
                <a:gd name="T5" fmla="*/ 3 h 233"/>
                <a:gd name="T6" fmla="*/ 0 w 93"/>
                <a:gd name="T7" fmla="*/ 4 h 233"/>
                <a:gd name="T8" fmla="*/ 0 w 93"/>
                <a:gd name="T9" fmla="*/ 2 h 233"/>
                <a:gd name="T10" fmla="*/ 1 w 93"/>
                <a:gd name="T11" fmla="*/ 4 h 233"/>
                <a:gd name="T12" fmla="*/ 1 w 93"/>
                <a:gd name="T13" fmla="*/ 2 h 233"/>
                <a:gd name="T14" fmla="*/ 0 w 93"/>
                <a:gd name="T15" fmla="*/ 1 h 233"/>
                <a:gd name="T16" fmla="*/ 0 w 93"/>
                <a:gd name="T17" fmla="*/ 0 h 233"/>
                <a:gd name="T18" fmla="*/ 0 w 93"/>
                <a:gd name="T19" fmla="*/ 0 h 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233"/>
                <a:gd name="T32" fmla="*/ 93 w 93"/>
                <a:gd name="T33" fmla="*/ 233 h 2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233">
                  <a:moveTo>
                    <a:pt x="13" y="0"/>
                  </a:moveTo>
                  <a:lnTo>
                    <a:pt x="0" y="79"/>
                  </a:lnTo>
                  <a:lnTo>
                    <a:pt x="19" y="155"/>
                  </a:lnTo>
                  <a:lnTo>
                    <a:pt x="36" y="207"/>
                  </a:lnTo>
                  <a:lnTo>
                    <a:pt x="28" y="123"/>
                  </a:lnTo>
                  <a:lnTo>
                    <a:pt x="93" y="233"/>
                  </a:lnTo>
                  <a:lnTo>
                    <a:pt x="74" y="119"/>
                  </a:lnTo>
                  <a:lnTo>
                    <a:pt x="40" y="5"/>
                  </a:lnTo>
                  <a:lnTo>
                    <a:pt x="13" y="0"/>
                  </a:lnTo>
                  <a:close/>
                </a:path>
              </a:pathLst>
            </a:custGeom>
            <a:solidFill>
              <a:srgbClr val="FFC4B8"/>
            </a:solidFill>
            <a:ln w="9525">
              <a:noFill/>
              <a:round/>
              <a:headEnd/>
              <a:tailEnd/>
            </a:ln>
          </p:spPr>
          <p:txBody>
            <a:bodyPr/>
            <a:lstStyle/>
            <a:p>
              <a:endParaRPr lang="tr-TR"/>
            </a:p>
          </p:txBody>
        </p:sp>
        <p:sp>
          <p:nvSpPr>
            <p:cNvPr id="61712" name="Freeform 78"/>
            <p:cNvSpPr>
              <a:spLocks/>
            </p:cNvSpPr>
            <p:nvPr/>
          </p:nvSpPr>
          <p:spPr bwMode="auto">
            <a:xfrm>
              <a:off x="1438" y="1359"/>
              <a:ext cx="64" cy="56"/>
            </a:xfrm>
            <a:custGeom>
              <a:avLst/>
              <a:gdLst>
                <a:gd name="T0" fmla="*/ 0 w 130"/>
                <a:gd name="T1" fmla="*/ 2 h 112"/>
                <a:gd name="T2" fmla="*/ 0 w 130"/>
                <a:gd name="T3" fmla="*/ 1 h 112"/>
                <a:gd name="T4" fmla="*/ 0 w 130"/>
                <a:gd name="T5" fmla="*/ 1 h 112"/>
                <a:gd name="T6" fmla="*/ 1 w 130"/>
                <a:gd name="T7" fmla="*/ 1 h 112"/>
                <a:gd name="T8" fmla="*/ 1 w 130"/>
                <a:gd name="T9" fmla="*/ 1 h 112"/>
                <a:gd name="T10" fmla="*/ 1 w 130"/>
                <a:gd name="T11" fmla="*/ 2 h 112"/>
                <a:gd name="T12" fmla="*/ 2 w 130"/>
                <a:gd name="T13" fmla="*/ 1 h 112"/>
                <a:gd name="T14" fmla="*/ 1 w 130"/>
                <a:gd name="T15" fmla="*/ 1 h 112"/>
                <a:gd name="T16" fmla="*/ 1 w 130"/>
                <a:gd name="T17" fmla="*/ 1 h 112"/>
                <a:gd name="T18" fmla="*/ 1 w 130"/>
                <a:gd name="T19" fmla="*/ 0 h 112"/>
                <a:gd name="T20" fmla="*/ 0 w 130"/>
                <a:gd name="T21" fmla="*/ 1 h 112"/>
                <a:gd name="T22" fmla="*/ 0 w 130"/>
                <a:gd name="T23" fmla="*/ 1 h 112"/>
                <a:gd name="T24" fmla="*/ 0 w 130"/>
                <a:gd name="T25" fmla="*/ 1 h 112"/>
                <a:gd name="T26" fmla="*/ 0 w 130"/>
                <a:gd name="T27" fmla="*/ 2 h 112"/>
                <a:gd name="T28" fmla="*/ 0 w 130"/>
                <a:gd name="T29" fmla="*/ 2 h 112"/>
                <a:gd name="T30" fmla="*/ 0 w 130"/>
                <a:gd name="T31" fmla="*/ 2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0"/>
                <a:gd name="T49" fmla="*/ 0 h 112"/>
                <a:gd name="T50" fmla="*/ 130 w 130"/>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0" h="112">
                  <a:moveTo>
                    <a:pt x="6" y="65"/>
                  </a:moveTo>
                  <a:lnTo>
                    <a:pt x="14" y="48"/>
                  </a:lnTo>
                  <a:lnTo>
                    <a:pt x="31" y="29"/>
                  </a:lnTo>
                  <a:lnTo>
                    <a:pt x="67" y="19"/>
                  </a:lnTo>
                  <a:lnTo>
                    <a:pt x="109" y="42"/>
                  </a:lnTo>
                  <a:lnTo>
                    <a:pt x="124" y="65"/>
                  </a:lnTo>
                  <a:lnTo>
                    <a:pt x="130" y="42"/>
                  </a:lnTo>
                  <a:lnTo>
                    <a:pt x="120" y="19"/>
                  </a:lnTo>
                  <a:lnTo>
                    <a:pt x="111" y="4"/>
                  </a:lnTo>
                  <a:lnTo>
                    <a:pt x="65" y="0"/>
                  </a:lnTo>
                  <a:lnTo>
                    <a:pt x="40" y="6"/>
                  </a:lnTo>
                  <a:lnTo>
                    <a:pt x="18" y="23"/>
                  </a:lnTo>
                  <a:lnTo>
                    <a:pt x="0" y="61"/>
                  </a:lnTo>
                  <a:lnTo>
                    <a:pt x="2" y="112"/>
                  </a:lnTo>
                  <a:lnTo>
                    <a:pt x="6" y="65"/>
                  </a:lnTo>
                  <a:close/>
                </a:path>
              </a:pathLst>
            </a:custGeom>
            <a:solidFill>
              <a:srgbClr val="FFE5D9"/>
            </a:solidFill>
            <a:ln w="9525">
              <a:noFill/>
              <a:round/>
              <a:headEnd/>
              <a:tailEnd/>
            </a:ln>
          </p:spPr>
          <p:txBody>
            <a:bodyPr/>
            <a:lstStyle/>
            <a:p>
              <a:endParaRPr lang="tr-TR"/>
            </a:p>
          </p:txBody>
        </p:sp>
        <p:sp>
          <p:nvSpPr>
            <p:cNvPr id="61713" name="Freeform 79"/>
            <p:cNvSpPr>
              <a:spLocks/>
            </p:cNvSpPr>
            <p:nvPr/>
          </p:nvSpPr>
          <p:spPr bwMode="auto">
            <a:xfrm>
              <a:off x="1454" y="1392"/>
              <a:ext cx="36" cy="35"/>
            </a:xfrm>
            <a:custGeom>
              <a:avLst/>
              <a:gdLst>
                <a:gd name="T0" fmla="*/ 1 w 72"/>
                <a:gd name="T1" fmla="*/ 0 h 70"/>
                <a:gd name="T2" fmla="*/ 1 w 72"/>
                <a:gd name="T3" fmla="*/ 1 h 70"/>
                <a:gd name="T4" fmla="*/ 1 w 72"/>
                <a:gd name="T5" fmla="*/ 1 h 70"/>
                <a:gd name="T6" fmla="*/ 1 w 72"/>
                <a:gd name="T7" fmla="*/ 1 h 70"/>
                <a:gd name="T8" fmla="*/ 1 w 72"/>
                <a:gd name="T9" fmla="*/ 1 h 70"/>
                <a:gd name="T10" fmla="*/ 1 w 72"/>
                <a:gd name="T11" fmla="*/ 1 h 70"/>
                <a:gd name="T12" fmla="*/ 1 w 72"/>
                <a:gd name="T13" fmla="*/ 1 h 70"/>
                <a:gd name="T14" fmla="*/ 0 w 72"/>
                <a:gd name="T15" fmla="*/ 1 h 70"/>
                <a:gd name="T16" fmla="*/ 0 w 72"/>
                <a:gd name="T17" fmla="*/ 1 h 70"/>
                <a:gd name="T18" fmla="*/ 1 w 72"/>
                <a:gd name="T19" fmla="*/ 1 h 70"/>
                <a:gd name="T20" fmla="*/ 1 w 72"/>
                <a:gd name="T21" fmla="*/ 0 h 70"/>
                <a:gd name="T22" fmla="*/ 1 w 72"/>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70"/>
                <a:gd name="T38" fmla="*/ 72 w 72"/>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70">
                  <a:moveTo>
                    <a:pt x="28" y="0"/>
                  </a:moveTo>
                  <a:lnTo>
                    <a:pt x="36" y="19"/>
                  </a:lnTo>
                  <a:lnTo>
                    <a:pt x="53" y="32"/>
                  </a:lnTo>
                  <a:lnTo>
                    <a:pt x="68" y="34"/>
                  </a:lnTo>
                  <a:lnTo>
                    <a:pt x="72" y="47"/>
                  </a:lnTo>
                  <a:lnTo>
                    <a:pt x="51" y="47"/>
                  </a:lnTo>
                  <a:lnTo>
                    <a:pt x="17" y="51"/>
                  </a:lnTo>
                  <a:lnTo>
                    <a:pt x="0" y="70"/>
                  </a:lnTo>
                  <a:lnTo>
                    <a:pt x="0" y="49"/>
                  </a:lnTo>
                  <a:lnTo>
                    <a:pt x="11" y="19"/>
                  </a:lnTo>
                  <a:lnTo>
                    <a:pt x="28" y="0"/>
                  </a:lnTo>
                  <a:close/>
                </a:path>
              </a:pathLst>
            </a:custGeom>
            <a:solidFill>
              <a:srgbClr val="FFE5D9"/>
            </a:solidFill>
            <a:ln w="9525">
              <a:noFill/>
              <a:round/>
              <a:headEnd/>
              <a:tailEnd/>
            </a:ln>
          </p:spPr>
          <p:txBody>
            <a:bodyPr/>
            <a:lstStyle/>
            <a:p>
              <a:endParaRPr lang="tr-TR"/>
            </a:p>
          </p:txBody>
        </p:sp>
        <p:sp>
          <p:nvSpPr>
            <p:cNvPr id="61714" name="Freeform 80"/>
            <p:cNvSpPr>
              <a:spLocks/>
            </p:cNvSpPr>
            <p:nvPr/>
          </p:nvSpPr>
          <p:spPr bwMode="auto">
            <a:xfrm>
              <a:off x="1692" y="1475"/>
              <a:ext cx="65" cy="17"/>
            </a:xfrm>
            <a:custGeom>
              <a:avLst/>
              <a:gdLst>
                <a:gd name="T0" fmla="*/ 0 w 131"/>
                <a:gd name="T1" fmla="*/ 1 h 34"/>
                <a:gd name="T2" fmla="*/ 0 w 131"/>
                <a:gd name="T3" fmla="*/ 0 h 34"/>
                <a:gd name="T4" fmla="*/ 1 w 131"/>
                <a:gd name="T5" fmla="*/ 1 h 34"/>
                <a:gd name="T6" fmla="*/ 2 w 131"/>
                <a:gd name="T7" fmla="*/ 1 h 34"/>
                <a:gd name="T8" fmla="*/ 1 w 131"/>
                <a:gd name="T9" fmla="*/ 1 h 34"/>
                <a:gd name="T10" fmla="*/ 0 w 131"/>
                <a:gd name="T11" fmla="*/ 1 h 34"/>
                <a:gd name="T12" fmla="*/ 0 w 131"/>
                <a:gd name="T13" fmla="*/ 1 h 34"/>
                <a:gd name="T14" fmla="*/ 0 w 131"/>
                <a:gd name="T15" fmla="*/ 1 h 34"/>
                <a:gd name="T16" fmla="*/ 0 w 131"/>
                <a:gd name="T17" fmla="*/ 1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34"/>
                <a:gd name="T29" fmla="*/ 131 w 131"/>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34">
                  <a:moveTo>
                    <a:pt x="0" y="15"/>
                  </a:moveTo>
                  <a:lnTo>
                    <a:pt x="61" y="0"/>
                  </a:lnTo>
                  <a:lnTo>
                    <a:pt x="116" y="6"/>
                  </a:lnTo>
                  <a:lnTo>
                    <a:pt x="131" y="21"/>
                  </a:lnTo>
                  <a:lnTo>
                    <a:pt x="91" y="32"/>
                  </a:lnTo>
                  <a:lnTo>
                    <a:pt x="51" y="34"/>
                  </a:lnTo>
                  <a:lnTo>
                    <a:pt x="0" y="30"/>
                  </a:lnTo>
                  <a:lnTo>
                    <a:pt x="0" y="15"/>
                  </a:lnTo>
                  <a:close/>
                </a:path>
              </a:pathLst>
            </a:custGeom>
            <a:solidFill>
              <a:srgbClr val="F59E92"/>
            </a:solidFill>
            <a:ln w="9525">
              <a:noFill/>
              <a:round/>
              <a:headEnd/>
              <a:tailEnd/>
            </a:ln>
          </p:spPr>
          <p:txBody>
            <a:bodyPr/>
            <a:lstStyle/>
            <a:p>
              <a:endParaRPr lang="tr-TR"/>
            </a:p>
          </p:txBody>
        </p:sp>
        <p:sp>
          <p:nvSpPr>
            <p:cNvPr id="61715" name="Freeform 81"/>
            <p:cNvSpPr>
              <a:spLocks/>
            </p:cNvSpPr>
            <p:nvPr/>
          </p:nvSpPr>
          <p:spPr bwMode="auto">
            <a:xfrm>
              <a:off x="1750" y="1740"/>
              <a:ext cx="12" cy="14"/>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w 25"/>
                <a:gd name="T11" fmla="*/ 0 h 29"/>
                <a:gd name="T12" fmla="*/ 0 60000 65536"/>
                <a:gd name="T13" fmla="*/ 0 60000 65536"/>
                <a:gd name="T14" fmla="*/ 0 60000 65536"/>
                <a:gd name="T15" fmla="*/ 0 60000 65536"/>
                <a:gd name="T16" fmla="*/ 0 60000 65536"/>
                <a:gd name="T17" fmla="*/ 0 60000 65536"/>
                <a:gd name="T18" fmla="*/ 0 w 25"/>
                <a:gd name="T19" fmla="*/ 0 h 29"/>
                <a:gd name="T20" fmla="*/ 25 w 25"/>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5" h="29">
                  <a:moveTo>
                    <a:pt x="0" y="0"/>
                  </a:moveTo>
                  <a:lnTo>
                    <a:pt x="25" y="8"/>
                  </a:lnTo>
                  <a:lnTo>
                    <a:pt x="23" y="25"/>
                  </a:lnTo>
                  <a:lnTo>
                    <a:pt x="10" y="29"/>
                  </a:lnTo>
                  <a:lnTo>
                    <a:pt x="0" y="0"/>
                  </a:lnTo>
                  <a:close/>
                </a:path>
              </a:pathLst>
            </a:custGeom>
            <a:solidFill>
              <a:srgbClr val="F57575"/>
            </a:solidFill>
            <a:ln w="9525">
              <a:noFill/>
              <a:round/>
              <a:headEnd/>
              <a:tailEnd/>
            </a:ln>
          </p:spPr>
          <p:txBody>
            <a:bodyPr/>
            <a:lstStyle/>
            <a:p>
              <a:endParaRPr lang="tr-TR"/>
            </a:p>
          </p:txBody>
        </p:sp>
        <p:sp>
          <p:nvSpPr>
            <p:cNvPr id="61716" name="Freeform 82"/>
            <p:cNvSpPr>
              <a:spLocks/>
            </p:cNvSpPr>
            <p:nvPr/>
          </p:nvSpPr>
          <p:spPr bwMode="auto">
            <a:xfrm>
              <a:off x="1706" y="1663"/>
              <a:ext cx="70" cy="51"/>
            </a:xfrm>
            <a:custGeom>
              <a:avLst/>
              <a:gdLst>
                <a:gd name="T0" fmla="*/ 2 w 140"/>
                <a:gd name="T1" fmla="*/ 0 h 103"/>
                <a:gd name="T2" fmla="*/ 1 w 140"/>
                <a:gd name="T3" fmla="*/ 0 h 103"/>
                <a:gd name="T4" fmla="*/ 1 w 140"/>
                <a:gd name="T5" fmla="*/ 0 h 103"/>
                <a:gd name="T6" fmla="*/ 1 w 140"/>
                <a:gd name="T7" fmla="*/ 0 h 103"/>
                <a:gd name="T8" fmla="*/ 1 w 140"/>
                <a:gd name="T9" fmla="*/ 0 h 103"/>
                <a:gd name="T10" fmla="*/ 0 w 140"/>
                <a:gd name="T11" fmla="*/ 0 h 103"/>
                <a:gd name="T12" fmla="*/ 1 w 140"/>
                <a:gd name="T13" fmla="*/ 1 h 103"/>
                <a:gd name="T14" fmla="*/ 1 w 140"/>
                <a:gd name="T15" fmla="*/ 1 h 103"/>
                <a:gd name="T16" fmla="*/ 1 w 140"/>
                <a:gd name="T17" fmla="*/ 1 h 103"/>
                <a:gd name="T18" fmla="*/ 2 w 140"/>
                <a:gd name="T19" fmla="*/ 1 h 103"/>
                <a:gd name="T20" fmla="*/ 2 w 140"/>
                <a:gd name="T21" fmla="*/ 1 h 103"/>
                <a:gd name="T22" fmla="*/ 1 w 140"/>
                <a:gd name="T23" fmla="*/ 1 h 103"/>
                <a:gd name="T24" fmla="*/ 1 w 140"/>
                <a:gd name="T25" fmla="*/ 1 h 103"/>
                <a:gd name="T26" fmla="*/ 1 w 140"/>
                <a:gd name="T27" fmla="*/ 0 h 103"/>
                <a:gd name="T28" fmla="*/ 1 w 140"/>
                <a:gd name="T29" fmla="*/ 0 h 103"/>
                <a:gd name="T30" fmla="*/ 1 w 140"/>
                <a:gd name="T31" fmla="*/ 0 h 103"/>
                <a:gd name="T32" fmla="*/ 2 w 140"/>
                <a:gd name="T33" fmla="*/ 0 h 103"/>
                <a:gd name="T34" fmla="*/ 2 w 140"/>
                <a:gd name="T35" fmla="*/ 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0"/>
                <a:gd name="T55" fmla="*/ 0 h 103"/>
                <a:gd name="T56" fmla="*/ 140 w 140"/>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0" h="103">
                  <a:moveTo>
                    <a:pt x="114" y="46"/>
                  </a:moveTo>
                  <a:lnTo>
                    <a:pt x="104" y="19"/>
                  </a:lnTo>
                  <a:lnTo>
                    <a:pt x="93" y="2"/>
                  </a:lnTo>
                  <a:lnTo>
                    <a:pt x="74" y="0"/>
                  </a:lnTo>
                  <a:lnTo>
                    <a:pt x="17" y="40"/>
                  </a:lnTo>
                  <a:lnTo>
                    <a:pt x="0" y="56"/>
                  </a:lnTo>
                  <a:lnTo>
                    <a:pt x="34" y="65"/>
                  </a:lnTo>
                  <a:lnTo>
                    <a:pt x="40" y="78"/>
                  </a:lnTo>
                  <a:lnTo>
                    <a:pt x="78" y="94"/>
                  </a:lnTo>
                  <a:lnTo>
                    <a:pt x="140" y="103"/>
                  </a:lnTo>
                  <a:lnTo>
                    <a:pt x="138" y="82"/>
                  </a:lnTo>
                  <a:lnTo>
                    <a:pt x="108" y="78"/>
                  </a:lnTo>
                  <a:lnTo>
                    <a:pt x="72" y="65"/>
                  </a:lnTo>
                  <a:lnTo>
                    <a:pt x="51" y="54"/>
                  </a:lnTo>
                  <a:lnTo>
                    <a:pt x="66" y="21"/>
                  </a:lnTo>
                  <a:lnTo>
                    <a:pt x="108" y="57"/>
                  </a:lnTo>
                  <a:lnTo>
                    <a:pt x="114" y="46"/>
                  </a:lnTo>
                  <a:close/>
                </a:path>
              </a:pathLst>
            </a:custGeom>
            <a:solidFill>
              <a:srgbClr val="FFD6C9"/>
            </a:solidFill>
            <a:ln w="9525">
              <a:noFill/>
              <a:round/>
              <a:headEnd/>
              <a:tailEnd/>
            </a:ln>
          </p:spPr>
          <p:txBody>
            <a:bodyPr/>
            <a:lstStyle/>
            <a:p>
              <a:endParaRPr lang="tr-TR"/>
            </a:p>
          </p:txBody>
        </p:sp>
        <p:sp>
          <p:nvSpPr>
            <p:cNvPr id="61717" name="Freeform 83"/>
            <p:cNvSpPr>
              <a:spLocks/>
            </p:cNvSpPr>
            <p:nvPr/>
          </p:nvSpPr>
          <p:spPr bwMode="auto">
            <a:xfrm>
              <a:off x="1602" y="1207"/>
              <a:ext cx="135" cy="95"/>
            </a:xfrm>
            <a:custGeom>
              <a:avLst/>
              <a:gdLst>
                <a:gd name="T0" fmla="*/ 4 w 270"/>
                <a:gd name="T1" fmla="*/ 2 h 190"/>
                <a:gd name="T2" fmla="*/ 4 w 270"/>
                <a:gd name="T3" fmla="*/ 1 h 190"/>
                <a:gd name="T4" fmla="*/ 3 w 270"/>
                <a:gd name="T5" fmla="*/ 1 h 190"/>
                <a:gd name="T6" fmla="*/ 2 w 270"/>
                <a:gd name="T7" fmla="*/ 1 h 190"/>
                <a:gd name="T8" fmla="*/ 2 w 270"/>
                <a:gd name="T9" fmla="*/ 1 h 190"/>
                <a:gd name="T10" fmla="*/ 1 w 270"/>
                <a:gd name="T11" fmla="*/ 1 h 190"/>
                <a:gd name="T12" fmla="*/ 1 w 270"/>
                <a:gd name="T13" fmla="*/ 0 h 190"/>
                <a:gd name="T14" fmla="*/ 1 w 270"/>
                <a:gd name="T15" fmla="*/ 1 h 190"/>
                <a:gd name="T16" fmla="*/ 2 w 270"/>
                <a:gd name="T17" fmla="*/ 1 h 190"/>
                <a:gd name="T18" fmla="*/ 2 w 270"/>
                <a:gd name="T19" fmla="*/ 1 h 190"/>
                <a:gd name="T20" fmla="*/ 2 w 270"/>
                <a:gd name="T21" fmla="*/ 1 h 190"/>
                <a:gd name="T22" fmla="*/ 1 w 270"/>
                <a:gd name="T23" fmla="*/ 1 h 190"/>
                <a:gd name="T24" fmla="*/ 1 w 270"/>
                <a:gd name="T25" fmla="*/ 1 h 190"/>
                <a:gd name="T26" fmla="*/ 1 w 270"/>
                <a:gd name="T27" fmla="*/ 1 h 190"/>
                <a:gd name="T28" fmla="*/ 1 w 270"/>
                <a:gd name="T29" fmla="*/ 2 h 190"/>
                <a:gd name="T30" fmla="*/ 2 w 270"/>
                <a:gd name="T31" fmla="*/ 3 h 190"/>
                <a:gd name="T32" fmla="*/ 2 w 270"/>
                <a:gd name="T33" fmla="*/ 3 h 190"/>
                <a:gd name="T34" fmla="*/ 1 w 270"/>
                <a:gd name="T35" fmla="*/ 3 h 190"/>
                <a:gd name="T36" fmla="*/ 1 w 270"/>
                <a:gd name="T37" fmla="*/ 3 h 190"/>
                <a:gd name="T38" fmla="*/ 1 w 270"/>
                <a:gd name="T39" fmla="*/ 2 h 190"/>
                <a:gd name="T40" fmla="*/ 1 w 270"/>
                <a:gd name="T41" fmla="*/ 3 h 190"/>
                <a:gd name="T42" fmla="*/ 1 w 270"/>
                <a:gd name="T43" fmla="*/ 3 h 190"/>
                <a:gd name="T44" fmla="*/ 1 w 270"/>
                <a:gd name="T45" fmla="*/ 3 h 190"/>
                <a:gd name="T46" fmla="*/ 1 w 270"/>
                <a:gd name="T47" fmla="*/ 3 h 190"/>
                <a:gd name="T48" fmla="*/ 0 w 270"/>
                <a:gd name="T49" fmla="*/ 3 h 190"/>
                <a:gd name="T50" fmla="*/ 1 w 270"/>
                <a:gd name="T51" fmla="*/ 3 h 190"/>
                <a:gd name="T52" fmla="*/ 2 w 270"/>
                <a:gd name="T53" fmla="*/ 3 h 190"/>
                <a:gd name="T54" fmla="*/ 1 w 270"/>
                <a:gd name="T55" fmla="*/ 3 h 190"/>
                <a:gd name="T56" fmla="*/ 2 w 270"/>
                <a:gd name="T57" fmla="*/ 3 h 190"/>
                <a:gd name="T58" fmla="*/ 2 w 270"/>
                <a:gd name="T59" fmla="*/ 3 h 190"/>
                <a:gd name="T60" fmla="*/ 3 w 270"/>
                <a:gd name="T61" fmla="*/ 3 h 190"/>
                <a:gd name="T62" fmla="*/ 2 w 270"/>
                <a:gd name="T63" fmla="*/ 1 h 190"/>
                <a:gd name="T64" fmla="*/ 3 w 270"/>
                <a:gd name="T65" fmla="*/ 2 h 190"/>
                <a:gd name="T66" fmla="*/ 4 w 270"/>
                <a:gd name="T67" fmla="*/ 2 h 190"/>
                <a:gd name="T68" fmla="*/ 4 w 270"/>
                <a:gd name="T69" fmla="*/ 2 h 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0"/>
                <a:gd name="T106" fmla="*/ 0 h 190"/>
                <a:gd name="T107" fmla="*/ 270 w 270"/>
                <a:gd name="T108" fmla="*/ 190 h 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0" h="190">
                  <a:moveTo>
                    <a:pt x="270" y="122"/>
                  </a:moveTo>
                  <a:lnTo>
                    <a:pt x="255" y="110"/>
                  </a:lnTo>
                  <a:lnTo>
                    <a:pt x="217" y="86"/>
                  </a:lnTo>
                  <a:lnTo>
                    <a:pt x="175" y="57"/>
                  </a:lnTo>
                  <a:lnTo>
                    <a:pt x="143" y="32"/>
                  </a:lnTo>
                  <a:lnTo>
                    <a:pt x="109" y="8"/>
                  </a:lnTo>
                  <a:lnTo>
                    <a:pt x="95" y="0"/>
                  </a:lnTo>
                  <a:lnTo>
                    <a:pt x="107" y="21"/>
                  </a:lnTo>
                  <a:lnTo>
                    <a:pt x="145" y="63"/>
                  </a:lnTo>
                  <a:lnTo>
                    <a:pt x="166" y="84"/>
                  </a:lnTo>
                  <a:lnTo>
                    <a:pt x="137" y="95"/>
                  </a:lnTo>
                  <a:lnTo>
                    <a:pt x="90" y="89"/>
                  </a:lnTo>
                  <a:lnTo>
                    <a:pt x="61" y="61"/>
                  </a:lnTo>
                  <a:lnTo>
                    <a:pt x="75" y="86"/>
                  </a:lnTo>
                  <a:lnTo>
                    <a:pt x="109" y="120"/>
                  </a:lnTo>
                  <a:lnTo>
                    <a:pt x="124" y="137"/>
                  </a:lnTo>
                  <a:lnTo>
                    <a:pt x="122" y="144"/>
                  </a:lnTo>
                  <a:lnTo>
                    <a:pt x="71" y="146"/>
                  </a:lnTo>
                  <a:lnTo>
                    <a:pt x="37" y="133"/>
                  </a:lnTo>
                  <a:lnTo>
                    <a:pt x="12" y="125"/>
                  </a:lnTo>
                  <a:lnTo>
                    <a:pt x="33" y="143"/>
                  </a:lnTo>
                  <a:lnTo>
                    <a:pt x="73" y="165"/>
                  </a:lnTo>
                  <a:lnTo>
                    <a:pt x="73" y="175"/>
                  </a:lnTo>
                  <a:lnTo>
                    <a:pt x="54" y="181"/>
                  </a:lnTo>
                  <a:lnTo>
                    <a:pt x="0" y="188"/>
                  </a:lnTo>
                  <a:lnTo>
                    <a:pt x="99" y="190"/>
                  </a:lnTo>
                  <a:lnTo>
                    <a:pt x="153" y="179"/>
                  </a:lnTo>
                  <a:lnTo>
                    <a:pt x="101" y="165"/>
                  </a:lnTo>
                  <a:lnTo>
                    <a:pt x="164" y="158"/>
                  </a:lnTo>
                  <a:lnTo>
                    <a:pt x="164" y="129"/>
                  </a:lnTo>
                  <a:lnTo>
                    <a:pt x="200" y="139"/>
                  </a:lnTo>
                  <a:lnTo>
                    <a:pt x="166" y="105"/>
                  </a:lnTo>
                  <a:lnTo>
                    <a:pt x="227" y="120"/>
                  </a:lnTo>
                  <a:lnTo>
                    <a:pt x="270" y="122"/>
                  </a:lnTo>
                  <a:close/>
                </a:path>
              </a:pathLst>
            </a:custGeom>
            <a:solidFill>
              <a:srgbClr val="FFCC7F"/>
            </a:solidFill>
            <a:ln w="9525">
              <a:noFill/>
              <a:round/>
              <a:headEnd/>
              <a:tailEnd/>
            </a:ln>
          </p:spPr>
          <p:txBody>
            <a:bodyPr/>
            <a:lstStyle/>
            <a:p>
              <a:endParaRPr lang="tr-TR"/>
            </a:p>
          </p:txBody>
        </p:sp>
        <p:sp>
          <p:nvSpPr>
            <p:cNvPr id="61718" name="Freeform 84"/>
            <p:cNvSpPr>
              <a:spLocks/>
            </p:cNvSpPr>
            <p:nvPr/>
          </p:nvSpPr>
          <p:spPr bwMode="auto">
            <a:xfrm>
              <a:off x="1471" y="1148"/>
              <a:ext cx="41" cy="51"/>
            </a:xfrm>
            <a:custGeom>
              <a:avLst/>
              <a:gdLst>
                <a:gd name="T0" fmla="*/ 1 w 82"/>
                <a:gd name="T1" fmla="*/ 0 h 103"/>
                <a:gd name="T2" fmla="*/ 1 w 82"/>
                <a:gd name="T3" fmla="*/ 0 h 103"/>
                <a:gd name="T4" fmla="*/ 1 w 82"/>
                <a:gd name="T5" fmla="*/ 0 h 103"/>
                <a:gd name="T6" fmla="*/ 1 w 82"/>
                <a:gd name="T7" fmla="*/ 1 h 103"/>
                <a:gd name="T8" fmla="*/ 1 w 82"/>
                <a:gd name="T9" fmla="*/ 0 h 103"/>
                <a:gd name="T10" fmla="*/ 0 w 82"/>
                <a:gd name="T11" fmla="*/ 1 h 103"/>
                <a:gd name="T12" fmla="*/ 1 w 82"/>
                <a:gd name="T13" fmla="*/ 0 h 103"/>
                <a:gd name="T14" fmla="*/ 1 w 82"/>
                <a:gd name="T15" fmla="*/ 0 h 103"/>
                <a:gd name="T16" fmla="*/ 1 w 82"/>
                <a:gd name="T17" fmla="*/ 0 h 103"/>
                <a:gd name="T18" fmla="*/ 1 w 82"/>
                <a:gd name="T19" fmla="*/ 0 h 103"/>
                <a:gd name="T20" fmla="*/ 1 w 82"/>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103"/>
                <a:gd name="T35" fmla="*/ 82 w 82"/>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103">
                  <a:moveTo>
                    <a:pt x="82" y="0"/>
                  </a:moveTo>
                  <a:lnTo>
                    <a:pt x="68" y="36"/>
                  </a:lnTo>
                  <a:lnTo>
                    <a:pt x="51" y="36"/>
                  </a:lnTo>
                  <a:lnTo>
                    <a:pt x="36" y="65"/>
                  </a:lnTo>
                  <a:lnTo>
                    <a:pt x="19" y="51"/>
                  </a:lnTo>
                  <a:lnTo>
                    <a:pt x="0" y="103"/>
                  </a:lnTo>
                  <a:lnTo>
                    <a:pt x="2" y="59"/>
                  </a:lnTo>
                  <a:lnTo>
                    <a:pt x="32" y="25"/>
                  </a:lnTo>
                  <a:lnTo>
                    <a:pt x="46" y="15"/>
                  </a:lnTo>
                  <a:lnTo>
                    <a:pt x="82" y="0"/>
                  </a:lnTo>
                  <a:close/>
                </a:path>
              </a:pathLst>
            </a:custGeom>
            <a:solidFill>
              <a:srgbClr val="F2BF8C"/>
            </a:solidFill>
            <a:ln w="9525">
              <a:noFill/>
              <a:round/>
              <a:headEnd/>
              <a:tailEnd/>
            </a:ln>
          </p:spPr>
          <p:txBody>
            <a:bodyPr/>
            <a:lstStyle/>
            <a:p>
              <a:endParaRPr lang="tr-TR"/>
            </a:p>
          </p:txBody>
        </p:sp>
        <p:sp>
          <p:nvSpPr>
            <p:cNvPr id="61719" name="Freeform 85"/>
            <p:cNvSpPr>
              <a:spLocks/>
            </p:cNvSpPr>
            <p:nvPr/>
          </p:nvSpPr>
          <p:spPr bwMode="auto">
            <a:xfrm>
              <a:off x="1417" y="1231"/>
              <a:ext cx="40" cy="76"/>
            </a:xfrm>
            <a:custGeom>
              <a:avLst/>
              <a:gdLst>
                <a:gd name="T0" fmla="*/ 1 w 80"/>
                <a:gd name="T1" fmla="*/ 0 h 153"/>
                <a:gd name="T2" fmla="*/ 1 w 80"/>
                <a:gd name="T3" fmla="*/ 0 h 153"/>
                <a:gd name="T4" fmla="*/ 1 w 80"/>
                <a:gd name="T5" fmla="*/ 0 h 153"/>
                <a:gd name="T6" fmla="*/ 1 w 80"/>
                <a:gd name="T7" fmla="*/ 0 h 153"/>
                <a:gd name="T8" fmla="*/ 1 w 80"/>
                <a:gd name="T9" fmla="*/ 0 h 153"/>
                <a:gd name="T10" fmla="*/ 1 w 80"/>
                <a:gd name="T11" fmla="*/ 1 h 153"/>
                <a:gd name="T12" fmla="*/ 1 w 80"/>
                <a:gd name="T13" fmla="*/ 2 h 153"/>
                <a:gd name="T14" fmla="*/ 1 w 80"/>
                <a:gd name="T15" fmla="*/ 2 h 153"/>
                <a:gd name="T16" fmla="*/ 1 w 80"/>
                <a:gd name="T17" fmla="*/ 1 h 153"/>
                <a:gd name="T18" fmla="*/ 0 w 80"/>
                <a:gd name="T19" fmla="*/ 0 h 153"/>
                <a:gd name="T20" fmla="*/ 1 w 80"/>
                <a:gd name="T21" fmla="*/ 0 h 153"/>
                <a:gd name="T22" fmla="*/ 1 w 80"/>
                <a:gd name="T23" fmla="*/ 0 h 153"/>
                <a:gd name="T24" fmla="*/ 1 w 80"/>
                <a:gd name="T25" fmla="*/ 0 h 153"/>
                <a:gd name="T26" fmla="*/ 1 w 80"/>
                <a:gd name="T27" fmla="*/ 0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153"/>
                <a:gd name="T44" fmla="*/ 80 w 80"/>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153">
                  <a:moveTo>
                    <a:pt x="47" y="0"/>
                  </a:moveTo>
                  <a:lnTo>
                    <a:pt x="80" y="59"/>
                  </a:lnTo>
                  <a:lnTo>
                    <a:pt x="53" y="44"/>
                  </a:lnTo>
                  <a:lnTo>
                    <a:pt x="26" y="46"/>
                  </a:lnTo>
                  <a:lnTo>
                    <a:pt x="15" y="57"/>
                  </a:lnTo>
                  <a:lnTo>
                    <a:pt x="40" y="88"/>
                  </a:lnTo>
                  <a:lnTo>
                    <a:pt x="38" y="137"/>
                  </a:lnTo>
                  <a:lnTo>
                    <a:pt x="3" y="153"/>
                  </a:lnTo>
                  <a:lnTo>
                    <a:pt x="26" y="107"/>
                  </a:lnTo>
                  <a:lnTo>
                    <a:pt x="0" y="61"/>
                  </a:lnTo>
                  <a:lnTo>
                    <a:pt x="17" y="31"/>
                  </a:lnTo>
                  <a:lnTo>
                    <a:pt x="38" y="27"/>
                  </a:lnTo>
                  <a:lnTo>
                    <a:pt x="47" y="0"/>
                  </a:lnTo>
                  <a:close/>
                </a:path>
              </a:pathLst>
            </a:custGeom>
            <a:solidFill>
              <a:srgbClr val="E5B27F"/>
            </a:solidFill>
            <a:ln w="9525">
              <a:noFill/>
              <a:round/>
              <a:headEnd/>
              <a:tailEnd/>
            </a:ln>
          </p:spPr>
          <p:txBody>
            <a:bodyPr/>
            <a:lstStyle/>
            <a:p>
              <a:endParaRPr lang="tr-TR"/>
            </a:p>
          </p:txBody>
        </p:sp>
        <p:sp>
          <p:nvSpPr>
            <p:cNvPr id="61720" name="Freeform 86"/>
            <p:cNvSpPr>
              <a:spLocks/>
            </p:cNvSpPr>
            <p:nvPr/>
          </p:nvSpPr>
          <p:spPr bwMode="auto">
            <a:xfrm>
              <a:off x="1399" y="1325"/>
              <a:ext cx="48" cy="30"/>
            </a:xfrm>
            <a:custGeom>
              <a:avLst/>
              <a:gdLst>
                <a:gd name="T0" fmla="*/ 2 w 96"/>
                <a:gd name="T1" fmla="*/ 0 h 59"/>
                <a:gd name="T2" fmla="*/ 1 w 96"/>
                <a:gd name="T3" fmla="*/ 1 h 59"/>
                <a:gd name="T4" fmla="*/ 1 w 96"/>
                <a:gd name="T5" fmla="*/ 1 h 59"/>
                <a:gd name="T6" fmla="*/ 0 w 96"/>
                <a:gd name="T7" fmla="*/ 1 h 59"/>
                <a:gd name="T8" fmla="*/ 1 w 96"/>
                <a:gd name="T9" fmla="*/ 1 h 59"/>
                <a:gd name="T10" fmla="*/ 2 w 96"/>
                <a:gd name="T11" fmla="*/ 1 h 59"/>
                <a:gd name="T12" fmla="*/ 2 w 96"/>
                <a:gd name="T13" fmla="*/ 1 h 59"/>
                <a:gd name="T14" fmla="*/ 2 w 96"/>
                <a:gd name="T15" fmla="*/ 1 h 59"/>
                <a:gd name="T16" fmla="*/ 2 w 96"/>
                <a:gd name="T17" fmla="*/ 0 h 59"/>
                <a:gd name="T18" fmla="*/ 2 w 96"/>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59"/>
                <a:gd name="T32" fmla="*/ 96 w 96"/>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59">
                  <a:moveTo>
                    <a:pt x="87" y="0"/>
                  </a:moveTo>
                  <a:lnTo>
                    <a:pt x="62" y="7"/>
                  </a:lnTo>
                  <a:lnTo>
                    <a:pt x="24" y="21"/>
                  </a:lnTo>
                  <a:lnTo>
                    <a:pt x="0" y="59"/>
                  </a:lnTo>
                  <a:lnTo>
                    <a:pt x="41" y="41"/>
                  </a:lnTo>
                  <a:lnTo>
                    <a:pt x="70" y="47"/>
                  </a:lnTo>
                  <a:lnTo>
                    <a:pt x="96" y="40"/>
                  </a:lnTo>
                  <a:lnTo>
                    <a:pt x="70" y="19"/>
                  </a:lnTo>
                  <a:lnTo>
                    <a:pt x="87" y="0"/>
                  </a:lnTo>
                  <a:close/>
                </a:path>
              </a:pathLst>
            </a:custGeom>
            <a:solidFill>
              <a:srgbClr val="E5B27F"/>
            </a:solidFill>
            <a:ln w="9525">
              <a:noFill/>
              <a:round/>
              <a:headEnd/>
              <a:tailEnd/>
            </a:ln>
          </p:spPr>
          <p:txBody>
            <a:bodyPr/>
            <a:lstStyle/>
            <a:p>
              <a:endParaRPr lang="tr-TR"/>
            </a:p>
          </p:txBody>
        </p:sp>
        <p:sp>
          <p:nvSpPr>
            <p:cNvPr id="61721" name="Freeform 87"/>
            <p:cNvSpPr>
              <a:spLocks/>
            </p:cNvSpPr>
            <p:nvPr/>
          </p:nvSpPr>
          <p:spPr bwMode="auto">
            <a:xfrm>
              <a:off x="1416" y="1609"/>
              <a:ext cx="21" cy="43"/>
            </a:xfrm>
            <a:custGeom>
              <a:avLst/>
              <a:gdLst>
                <a:gd name="T0" fmla="*/ 1 w 42"/>
                <a:gd name="T1" fmla="*/ 0 h 86"/>
                <a:gd name="T2" fmla="*/ 0 w 42"/>
                <a:gd name="T3" fmla="*/ 1 h 86"/>
                <a:gd name="T4" fmla="*/ 1 w 42"/>
                <a:gd name="T5" fmla="*/ 1 h 86"/>
                <a:gd name="T6" fmla="*/ 1 w 42"/>
                <a:gd name="T7" fmla="*/ 1 h 86"/>
                <a:gd name="T8" fmla="*/ 1 w 42"/>
                <a:gd name="T9" fmla="*/ 0 h 86"/>
                <a:gd name="T10" fmla="*/ 1 w 42"/>
                <a:gd name="T11" fmla="*/ 0 h 86"/>
                <a:gd name="T12" fmla="*/ 0 60000 65536"/>
                <a:gd name="T13" fmla="*/ 0 60000 65536"/>
                <a:gd name="T14" fmla="*/ 0 60000 65536"/>
                <a:gd name="T15" fmla="*/ 0 60000 65536"/>
                <a:gd name="T16" fmla="*/ 0 60000 65536"/>
                <a:gd name="T17" fmla="*/ 0 60000 65536"/>
                <a:gd name="T18" fmla="*/ 0 w 42"/>
                <a:gd name="T19" fmla="*/ 0 h 86"/>
                <a:gd name="T20" fmla="*/ 42 w 42"/>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42" h="86">
                  <a:moveTo>
                    <a:pt x="42" y="0"/>
                  </a:moveTo>
                  <a:lnTo>
                    <a:pt x="0" y="27"/>
                  </a:lnTo>
                  <a:lnTo>
                    <a:pt x="5" y="86"/>
                  </a:lnTo>
                  <a:lnTo>
                    <a:pt x="24" y="34"/>
                  </a:lnTo>
                  <a:lnTo>
                    <a:pt x="42" y="0"/>
                  </a:lnTo>
                  <a:close/>
                </a:path>
              </a:pathLst>
            </a:custGeom>
            <a:solidFill>
              <a:srgbClr val="CCCCCC"/>
            </a:solidFill>
            <a:ln w="9525">
              <a:noFill/>
              <a:round/>
              <a:headEnd/>
              <a:tailEnd/>
            </a:ln>
          </p:spPr>
          <p:txBody>
            <a:bodyPr/>
            <a:lstStyle/>
            <a:p>
              <a:endParaRPr lang="tr-TR"/>
            </a:p>
          </p:txBody>
        </p:sp>
        <p:sp>
          <p:nvSpPr>
            <p:cNvPr id="61722" name="Freeform 88"/>
            <p:cNvSpPr>
              <a:spLocks/>
            </p:cNvSpPr>
            <p:nvPr/>
          </p:nvSpPr>
          <p:spPr bwMode="auto">
            <a:xfrm>
              <a:off x="1721" y="1725"/>
              <a:ext cx="12" cy="11"/>
            </a:xfrm>
            <a:custGeom>
              <a:avLst/>
              <a:gdLst>
                <a:gd name="T0" fmla="*/ 0 w 25"/>
                <a:gd name="T1" fmla="*/ 0 h 21"/>
                <a:gd name="T2" fmla="*/ 0 w 25"/>
                <a:gd name="T3" fmla="*/ 1 h 21"/>
                <a:gd name="T4" fmla="*/ 0 w 25"/>
                <a:gd name="T5" fmla="*/ 1 h 21"/>
                <a:gd name="T6" fmla="*/ 0 w 25"/>
                <a:gd name="T7" fmla="*/ 1 h 21"/>
                <a:gd name="T8" fmla="*/ 0 w 25"/>
                <a:gd name="T9" fmla="*/ 0 h 21"/>
                <a:gd name="T10" fmla="*/ 0 w 25"/>
                <a:gd name="T11" fmla="*/ 0 h 21"/>
                <a:gd name="T12" fmla="*/ 0 60000 65536"/>
                <a:gd name="T13" fmla="*/ 0 60000 65536"/>
                <a:gd name="T14" fmla="*/ 0 60000 65536"/>
                <a:gd name="T15" fmla="*/ 0 60000 65536"/>
                <a:gd name="T16" fmla="*/ 0 60000 65536"/>
                <a:gd name="T17" fmla="*/ 0 60000 65536"/>
                <a:gd name="T18" fmla="*/ 0 w 25"/>
                <a:gd name="T19" fmla="*/ 0 h 21"/>
                <a:gd name="T20" fmla="*/ 25 w 2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5" h="21">
                  <a:moveTo>
                    <a:pt x="0" y="0"/>
                  </a:moveTo>
                  <a:lnTo>
                    <a:pt x="23" y="11"/>
                  </a:lnTo>
                  <a:lnTo>
                    <a:pt x="25" y="21"/>
                  </a:lnTo>
                  <a:lnTo>
                    <a:pt x="10" y="13"/>
                  </a:lnTo>
                  <a:lnTo>
                    <a:pt x="0" y="0"/>
                  </a:lnTo>
                  <a:close/>
                </a:path>
              </a:pathLst>
            </a:custGeom>
            <a:solidFill>
              <a:srgbClr val="FAADAD"/>
            </a:solidFill>
            <a:ln w="9525">
              <a:noFill/>
              <a:round/>
              <a:headEnd/>
              <a:tailEnd/>
            </a:ln>
          </p:spPr>
          <p:txBody>
            <a:bodyPr/>
            <a:lstStyle/>
            <a:p>
              <a:endParaRPr lang="tr-TR"/>
            </a:p>
          </p:txBody>
        </p:sp>
        <p:sp>
          <p:nvSpPr>
            <p:cNvPr id="61723" name="Freeform 89"/>
            <p:cNvSpPr>
              <a:spLocks/>
            </p:cNvSpPr>
            <p:nvPr/>
          </p:nvSpPr>
          <p:spPr bwMode="auto">
            <a:xfrm>
              <a:off x="1752" y="1743"/>
              <a:ext cx="6" cy="8"/>
            </a:xfrm>
            <a:custGeom>
              <a:avLst/>
              <a:gdLst>
                <a:gd name="T0" fmla="*/ 0 w 11"/>
                <a:gd name="T1" fmla="*/ 0 h 15"/>
                <a:gd name="T2" fmla="*/ 1 w 11"/>
                <a:gd name="T3" fmla="*/ 0 h 15"/>
                <a:gd name="T4" fmla="*/ 1 w 11"/>
                <a:gd name="T5" fmla="*/ 1 h 15"/>
                <a:gd name="T6" fmla="*/ 1 w 11"/>
                <a:gd name="T7" fmla="*/ 1 h 15"/>
                <a:gd name="T8" fmla="*/ 0 w 11"/>
                <a:gd name="T9" fmla="*/ 0 h 15"/>
                <a:gd name="T10" fmla="*/ 0 w 11"/>
                <a:gd name="T11" fmla="*/ 0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0" y="0"/>
                  </a:moveTo>
                  <a:lnTo>
                    <a:pt x="9" y="0"/>
                  </a:lnTo>
                  <a:lnTo>
                    <a:pt x="11" y="15"/>
                  </a:lnTo>
                  <a:lnTo>
                    <a:pt x="2" y="13"/>
                  </a:lnTo>
                  <a:lnTo>
                    <a:pt x="0" y="0"/>
                  </a:lnTo>
                  <a:close/>
                </a:path>
              </a:pathLst>
            </a:custGeom>
            <a:solidFill>
              <a:srgbClr val="FAADAD"/>
            </a:solidFill>
            <a:ln w="9525">
              <a:noFill/>
              <a:round/>
              <a:headEnd/>
              <a:tailEnd/>
            </a:ln>
          </p:spPr>
          <p:txBody>
            <a:bodyPr/>
            <a:lstStyle/>
            <a:p>
              <a:endParaRPr lang="tr-TR"/>
            </a:p>
          </p:txBody>
        </p:sp>
        <p:sp>
          <p:nvSpPr>
            <p:cNvPr id="61724" name="Freeform 90"/>
            <p:cNvSpPr>
              <a:spLocks/>
            </p:cNvSpPr>
            <p:nvPr/>
          </p:nvSpPr>
          <p:spPr bwMode="auto">
            <a:xfrm>
              <a:off x="1372" y="1208"/>
              <a:ext cx="88" cy="264"/>
            </a:xfrm>
            <a:custGeom>
              <a:avLst/>
              <a:gdLst>
                <a:gd name="T0" fmla="*/ 3 w 175"/>
                <a:gd name="T1" fmla="*/ 0 h 526"/>
                <a:gd name="T2" fmla="*/ 2 w 175"/>
                <a:gd name="T3" fmla="*/ 1 h 526"/>
                <a:gd name="T4" fmla="*/ 1 w 175"/>
                <a:gd name="T5" fmla="*/ 2 h 526"/>
                <a:gd name="T6" fmla="*/ 1 w 175"/>
                <a:gd name="T7" fmla="*/ 3 h 526"/>
                <a:gd name="T8" fmla="*/ 1 w 175"/>
                <a:gd name="T9" fmla="*/ 3 h 526"/>
                <a:gd name="T10" fmla="*/ 1 w 175"/>
                <a:gd name="T11" fmla="*/ 4 h 526"/>
                <a:gd name="T12" fmla="*/ 1 w 175"/>
                <a:gd name="T13" fmla="*/ 6 h 526"/>
                <a:gd name="T14" fmla="*/ 1 w 175"/>
                <a:gd name="T15" fmla="*/ 6 h 526"/>
                <a:gd name="T16" fmla="*/ 1 w 175"/>
                <a:gd name="T17" fmla="*/ 6 h 526"/>
                <a:gd name="T18" fmla="*/ 1 w 175"/>
                <a:gd name="T19" fmla="*/ 6 h 526"/>
                <a:gd name="T20" fmla="*/ 1 w 175"/>
                <a:gd name="T21" fmla="*/ 7 h 526"/>
                <a:gd name="T22" fmla="*/ 1 w 175"/>
                <a:gd name="T23" fmla="*/ 7 h 526"/>
                <a:gd name="T24" fmla="*/ 0 w 175"/>
                <a:gd name="T25" fmla="*/ 8 h 526"/>
                <a:gd name="T26" fmla="*/ 1 w 175"/>
                <a:gd name="T27" fmla="*/ 8 h 526"/>
                <a:gd name="T28" fmla="*/ 1 w 175"/>
                <a:gd name="T29" fmla="*/ 9 h 526"/>
                <a:gd name="T30" fmla="*/ 2 w 175"/>
                <a:gd name="T31" fmla="*/ 9 h 526"/>
                <a:gd name="T32" fmla="*/ 2 w 175"/>
                <a:gd name="T33" fmla="*/ 9 h 526"/>
                <a:gd name="T34" fmla="*/ 2 w 175"/>
                <a:gd name="T35" fmla="*/ 8 h 526"/>
                <a:gd name="T36" fmla="*/ 2 w 175"/>
                <a:gd name="T37" fmla="*/ 8 h 526"/>
                <a:gd name="T38" fmla="*/ 2 w 175"/>
                <a:gd name="T39" fmla="*/ 8 h 526"/>
                <a:gd name="T40" fmla="*/ 2 w 175"/>
                <a:gd name="T41" fmla="*/ 8 h 526"/>
                <a:gd name="T42" fmla="*/ 1 w 175"/>
                <a:gd name="T43" fmla="*/ 8 h 526"/>
                <a:gd name="T44" fmla="*/ 1 w 175"/>
                <a:gd name="T45" fmla="*/ 8 h 526"/>
                <a:gd name="T46" fmla="*/ 1 w 175"/>
                <a:gd name="T47" fmla="*/ 7 h 526"/>
                <a:gd name="T48" fmla="*/ 1 w 175"/>
                <a:gd name="T49" fmla="*/ 7 h 526"/>
                <a:gd name="T50" fmla="*/ 2 w 175"/>
                <a:gd name="T51" fmla="*/ 7 h 526"/>
                <a:gd name="T52" fmla="*/ 2 w 175"/>
                <a:gd name="T53" fmla="*/ 7 h 526"/>
                <a:gd name="T54" fmla="*/ 2 w 175"/>
                <a:gd name="T55" fmla="*/ 6 h 526"/>
                <a:gd name="T56" fmla="*/ 2 w 175"/>
                <a:gd name="T57" fmla="*/ 6 h 526"/>
                <a:gd name="T58" fmla="*/ 2 w 175"/>
                <a:gd name="T59" fmla="*/ 5 h 526"/>
                <a:gd name="T60" fmla="*/ 2 w 175"/>
                <a:gd name="T61" fmla="*/ 5 h 526"/>
                <a:gd name="T62" fmla="*/ 1 w 175"/>
                <a:gd name="T63" fmla="*/ 6 h 526"/>
                <a:gd name="T64" fmla="*/ 1 w 175"/>
                <a:gd name="T65" fmla="*/ 5 h 526"/>
                <a:gd name="T66" fmla="*/ 1 w 175"/>
                <a:gd name="T67" fmla="*/ 5 h 526"/>
                <a:gd name="T68" fmla="*/ 1 w 175"/>
                <a:gd name="T69" fmla="*/ 4 h 526"/>
                <a:gd name="T70" fmla="*/ 2 w 175"/>
                <a:gd name="T71" fmla="*/ 4 h 526"/>
                <a:gd name="T72" fmla="*/ 3 w 175"/>
                <a:gd name="T73" fmla="*/ 4 h 526"/>
                <a:gd name="T74" fmla="*/ 3 w 175"/>
                <a:gd name="T75" fmla="*/ 4 h 526"/>
                <a:gd name="T76" fmla="*/ 3 w 175"/>
                <a:gd name="T77" fmla="*/ 3 h 526"/>
                <a:gd name="T78" fmla="*/ 3 w 175"/>
                <a:gd name="T79" fmla="*/ 2 h 526"/>
                <a:gd name="T80" fmla="*/ 2 w 175"/>
                <a:gd name="T81" fmla="*/ 2 h 526"/>
                <a:gd name="T82" fmla="*/ 3 w 175"/>
                <a:gd name="T83" fmla="*/ 3 h 526"/>
                <a:gd name="T84" fmla="*/ 3 w 175"/>
                <a:gd name="T85" fmla="*/ 3 h 526"/>
                <a:gd name="T86" fmla="*/ 3 w 175"/>
                <a:gd name="T87" fmla="*/ 3 h 526"/>
                <a:gd name="T88" fmla="*/ 3 w 175"/>
                <a:gd name="T89" fmla="*/ 4 h 526"/>
                <a:gd name="T90" fmla="*/ 2 w 175"/>
                <a:gd name="T91" fmla="*/ 4 h 526"/>
                <a:gd name="T92" fmla="*/ 1 w 175"/>
                <a:gd name="T93" fmla="*/ 4 h 526"/>
                <a:gd name="T94" fmla="*/ 1 w 175"/>
                <a:gd name="T95" fmla="*/ 4 h 526"/>
                <a:gd name="T96" fmla="*/ 1 w 175"/>
                <a:gd name="T97" fmla="*/ 4 h 526"/>
                <a:gd name="T98" fmla="*/ 2 w 175"/>
                <a:gd name="T99" fmla="*/ 3 h 526"/>
                <a:gd name="T100" fmla="*/ 2 w 175"/>
                <a:gd name="T101" fmla="*/ 3 h 526"/>
                <a:gd name="T102" fmla="*/ 2 w 175"/>
                <a:gd name="T103" fmla="*/ 2 h 526"/>
                <a:gd name="T104" fmla="*/ 2 w 175"/>
                <a:gd name="T105" fmla="*/ 2 h 526"/>
                <a:gd name="T106" fmla="*/ 2 w 175"/>
                <a:gd name="T107" fmla="*/ 1 h 526"/>
                <a:gd name="T108" fmla="*/ 2 w 175"/>
                <a:gd name="T109" fmla="*/ 1 h 526"/>
                <a:gd name="T110" fmla="*/ 3 w 175"/>
                <a:gd name="T111" fmla="*/ 1 h 526"/>
                <a:gd name="T112" fmla="*/ 3 w 175"/>
                <a:gd name="T113" fmla="*/ 0 h 526"/>
                <a:gd name="T114" fmla="*/ 3 w 175"/>
                <a:gd name="T115" fmla="*/ 0 h 5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5"/>
                <a:gd name="T175" fmla="*/ 0 h 526"/>
                <a:gd name="T176" fmla="*/ 175 w 175"/>
                <a:gd name="T177" fmla="*/ 526 h 5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5" h="526">
                  <a:moveTo>
                    <a:pt x="130" y="0"/>
                  </a:moveTo>
                  <a:lnTo>
                    <a:pt x="97" y="34"/>
                  </a:lnTo>
                  <a:lnTo>
                    <a:pt x="59" y="89"/>
                  </a:lnTo>
                  <a:lnTo>
                    <a:pt x="48" y="165"/>
                  </a:lnTo>
                  <a:lnTo>
                    <a:pt x="61" y="184"/>
                  </a:lnTo>
                  <a:lnTo>
                    <a:pt x="23" y="217"/>
                  </a:lnTo>
                  <a:lnTo>
                    <a:pt x="14" y="325"/>
                  </a:lnTo>
                  <a:lnTo>
                    <a:pt x="40" y="348"/>
                  </a:lnTo>
                  <a:lnTo>
                    <a:pt x="63" y="353"/>
                  </a:lnTo>
                  <a:lnTo>
                    <a:pt x="59" y="369"/>
                  </a:lnTo>
                  <a:lnTo>
                    <a:pt x="42" y="393"/>
                  </a:lnTo>
                  <a:lnTo>
                    <a:pt x="14" y="418"/>
                  </a:lnTo>
                  <a:lnTo>
                    <a:pt x="0" y="454"/>
                  </a:lnTo>
                  <a:lnTo>
                    <a:pt x="8" y="490"/>
                  </a:lnTo>
                  <a:lnTo>
                    <a:pt x="38" y="517"/>
                  </a:lnTo>
                  <a:lnTo>
                    <a:pt x="82" y="526"/>
                  </a:lnTo>
                  <a:lnTo>
                    <a:pt x="103" y="513"/>
                  </a:lnTo>
                  <a:lnTo>
                    <a:pt x="109" y="485"/>
                  </a:lnTo>
                  <a:lnTo>
                    <a:pt x="111" y="450"/>
                  </a:lnTo>
                  <a:lnTo>
                    <a:pt x="107" y="462"/>
                  </a:lnTo>
                  <a:lnTo>
                    <a:pt x="80" y="477"/>
                  </a:lnTo>
                  <a:lnTo>
                    <a:pt x="44" y="473"/>
                  </a:lnTo>
                  <a:lnTo>
                    <a:pt x="35" y="454"/>
                  </a:lnTo>
                  <a:lnTo>
                    <a:pt x="42" y="412"/>
                  </a:lnTo>
                  <a:lnTo>
                    <a:pt x="48" y="426"/>
                  </a:lnTo>
                  <a:lnTo>
                    <a:pt x="65" y="431"/>
                  </a:lnTo>
                  <a:lnTo>
                    <a:pt x="80" y="399"/>
                  </a:lnTo>
                  <a:lnTo>
                    <a:pt x="74" y="367"/>
                  </a:lnTo>
                  <a:lnTo>
                    <a:pt x="88" y="323"/>
                  </a:lnTo>
                  <a:lnTo>
                    <a:pt x="116" y="289"/>
                  </a:lnTo>
                  <a:lnTo>
                    <a:pt x="73" y="315"/>
                  </a:lnTo>
                  <a:lnTo>
                    <a:pt x="59" y="325"/>
                  </a:lnTo>
                  <a:lnTo>
                    <a:pt x="36" y="317"/>
                  </a:lnTo>
                  <a:lnTo>
                    <a:pt x="31" y="281"/>
                  </a:lnTo>
                  <a:lnTo>
                    <a:pt x="46" y="251"/>
                  </a:lnTo>
                  <a:lnTo>
                    <a:pt x="111" y="241"/>
                  </a:lnTo>
                  <a:lnTo>
                    <a:pt x="133" y="228"/>
                  </a:lnTo>
                  <a:lnTo>
                    <a:pt x="162" y="205"/>
                  </a:lnTo>
                  <a:lnTo>
                    <a:pt x="175" y="129"/>
                  </a:lnTo>
                  <a:lnTo>
                    <a:pt x="133" y="112"/>
                  </a:lnTo>
                  <a:lnTo>
                    <a:pt x="111" y="106"/>
                  </a:lnTo>
                  <a:lnTo>
                    <a:pt x="150" y="140"/>
                  </a:lnTo>
                  <a:lnTo>
                    <a:pt x="150" y="165"/>
                  </a:lnTo>
                  <a:lnTo>
                    <a:pt x="149" y="184"/>
                  </a:lnTo>
                  <a:lnTo>
                    <a:pt x="133" y="205"/>
                  </a:lnTo>
                  <a:lnTo>
                    <a:pt x="88" y="220"/>
                  </a:lnTo>
                  <a:lnTo>
                    <a:pt x="55" y="234"/>
                  </a:lnTo>
                  <a:lnTo>
                    <a:pt x="38" y="239"/>
                  </a:lnTo>
                  <a:lnTo>
                    <a:pt x="35" y="232"/>
                  </a:lnTo>
                  <a:lnTo>
                    <a:pt x="76" y="188"/>
                  </a:lnTo>
                  <a:lnTo>
                    <a:pt x="101" y="165"/>
                  </a:lnTo>
                  <a:lnTo>
                    <a:pt x="82" y="120"/>
                  </a:lnTo>
                  <a:lnTo>
                    <a:pt x="86" y="70"/>
                  </a:lnTo>
                  <a:lnTo>
                    <a:pt x="112" y="38"/>
                  </a:lnTo>
                  <a:lnTo>
                    <a:pt x="128" y="23"/>
                  </a:lnTo>
                  <a:lnTo>
                    <a:pt x="154" y="2"/>
                  </a:lnTo>
                  <a:lnTo>
                    <a:pt x="130" y="0"/>
                  </a:lnTo>
                  <a:close/>
                </a:path>
              </a:pathLst>
            </a:custGeom>
            <a:solidFill>
              <a:srgbClr val="000000"/>
            </a:solidFill>
            <a:ln w="9525">
              <a:noFill/>
              <a:round/>
              <a:headEnd/>
              <a:tailEnd/>
            </a:ln>
          </p:spPr>
          <p:txBody>
            <a:bodyPr/>
            <a:lstStyle/>
            <a:p>
              <a:endParaRPr lang="tr-TR"/>
            </a:p>
          </p:txBody>
        </p:sp>
        <p:sp>
          <p:nvSpPr>
            <p:cNvPr id="61725" name="Freeform 91"/>
            <p:cNvSpPr>
              <a:spLocks/>
            </p:cNvSpPr>
            <p:nvPr/>
          </p:nvSpPr>
          <p:spPr bwMode="auto">
            <a:xfrm>
              <a:off x="1404" y="1073"/>
              <a:ext cx="616" cy="613"/>
            </a:xfrm>
            <a:custGeom>
              <a:avLst/>
              <a:gdLst>
                <a:gd name="T0" fmla="*/ 19 w 1230"/>
                <a:gd name="T1" fmla="*/ 5 h 1226"/>
                <a:gd name="T2" fmla="*/ 17 w 1230"/>
                <a:gd name="T3" fmla="*/ 3 h 1226"/>
                <a:gd name="T4" fmla="*/ 16 w 1230"/>
                <a:gd name="T5" fmla="*/ 2 h 1226"/>
                <a:gd name="T6" fmla="*/ 13 w 1230"/>
                <a:gd name="T7" fmla="*/ 1 h 1226"/>
                <a:gd name="T8" fmla="*/ 10 w 1230"/>
                <a:gd name="T9" fmla="*/ 0 h 1226"/>
                <a:gd name="T10" fmla="*/ 6 w 1230"/>
                <a:gd name="T11" fmla="*/ 1 h 1226"/>
                <a:gd name="T12" fmla="*/ 5 w 1230"/>
                <a:gd name="T13" fmla="*/ 2 h 1226"/>
                <a:gd name="T14" fmla="*/ 3 w 1230"/>
                <a:gd name="T15" fmla="*/ 2 h 1226"/>
                <a:gd name="T16" fmla="*/ 2 w 1230"/>
                <a:gd name="T17" fmla="*/ 5 h 1226"/>
                <a:gd name="T18" fmla="*/ 2 w 1230"/>
                <a:gd name="T19" fmla="*/ 9 h 1226"/>
                <a:gd name="T20" fmla="*/ 1 w 1230"/>
                <a:gd name="T21" fmla="*/ 10 h 1226"/>
                <a:gd name="T22" fmla="*/ 2 w 1230"/>
                <a:gd name="T23" fmla="*/ 14 h 1226"/>
                <a:gd name="T24" fmla="*/ 1 w 1230"/>
                <a:gd name="T25" fmla="*/ 17 h 1226"/>
                <a:gd name="T26" fmla="*/ 1 w 1230"/>
                <a:gd name="T27" fmla="*/ 18 h 1226"/>
                <a:gd name="T28" fmla="*/ 2 w 1230"/>
                <a:gd name="T29" fmla="*/ 14 h 1226"/>
                <a:gd name="T30" fmla="*/ 3 w 1230"/>
                <a:gd name="T31" fmla="*/ 15 h 1226"/>
                <a:gd name="T32" fmla="*/ 4 w 1230"/>
                <a:gd name="T33" fmla="*/ 14 h 1226"/>
                <a:gd name="T34" fmla="*/ 1 w 1230"/>
                <a:gd name="T35" fmla="*/ 13 h 1226"/>
                <a:gd name="T36" fmla="*/ 2 w 1230"/>
                <a:gd name="T37" fmla="*/ 9 h 1226"/>
                <a:gd name="T38" fmla="*/ 4 w 1230"/>
                <a:gd name="T39" fmla="*/ 10 h 1226"/>
                <a:gd name="T40" fmla="*/ 6 w 1230"/>
                <a:gd name="T41" fmla="*/ 11 h 1226"/>
                <a:gd name="T42" fmla="*/ 4 w 1230"/>
                <a:gd name="T43" fmla="*/ 10 h 1226"/>
                <a:gd name="T44" fmla="*/ 3 w 1230"/>
                <a:gd name="T45" fmla="*/ 9 h 1226"/>
                <a:gd name="T46" fmla="*/ 3 w 1230"/>
                <a:gd name="T47" fmla="*/ 5 h 1226"/>
                <a:gd name="T48" fmla="*/ 4 w 1230"/>
                <a:gd name="T49" fmla="*/ 6 h 1226"/>
                <a:gd name="T50" fmla="*/ 5 w 1230"/>
                <a:gd name="T51" fmla="*/ 9 h 1226"/>
                <a:gd name="T52" fmla="*/ 4 w 1230"/>
                <a:gd name="T53" fmla="*/ 7 h 1226"/>
                <a:gd name="T54" fmla="*/ 3 w 1230"/>
                <a:gd name="T55" fmla="*/ 3 h 1226"/>
                <a:gd name="T56" fmla="*/ 3 w 1230"/>
                <a:gd name="T57" fmla="*/ 5 h 1226"/>
                <a:gd name="T58" fmla="*/ 3 w 1230"/>
                <a:gd name="T59" fmla="*/ 2 h 1226"/>
                <a:gd name="T60" fmla="*/ 4 w 1230"/>
                <a:gd name="T61" fmla="*/ 2 h 1226"/>
                <a:gd name="T62" fmla="*/ 4 w 1230"/>
                <a:gd name="T63" fmla="*/ 5 h 1226"/>
                <a:gd name="T64" fmla="*/ 5 w 1230"/>
                <a:gd name="T65" fmla="*/ 7 h 1226"/>
                <a:gd name="T66" fmla="*/ 4 w 1230"/>
                <a:gd name="T67" fmla="*/ 3 h 1226"/>
                <a:gd name="T68" fmla="*/ 5 w 1230"/>
                <a:gd name="T69" fmla="*/ 5 h 1226"/>
                <a:gd name="T70" fmla="*/ 5 w 1230"/>
                <a:gd name="T71" fmla="*/ 3 h 1226"/>
                <a:gd name="T72" fmla="*/ 6 w 1230"/>
                <a:gd name="T73" fmla="*/ 1 h 1226"/>
                <a:gd name="T74" fmla="*/ 8 w 1230"/>
                <a:gd name="T75" fmla="*/ 1 h 1226"/>
                <a:gd name="T76" fmla="*/ 9 w 1230"/>
                <a:gd name="T77" fmla="*/ 1 h 1226"/>
                <a:gd name="T78" fmla="*/ 8 w 1230"/>
                <a:gd name="T79" fmla="*/ 1 h 1226"/>
                <a:gd name="T80" fmla="*/ 10 w 1230"/>
                <a:gd name="T81" fmla="*/ 1 h 1226"/>
                <a:gd name="T82" fmla="*/ 12 w 1230"/>
                <a:gd name="T83" fmla="*/ 1 h 1226"/>
                <a:gd name="T84" fmla="*/ 11 w 1230"/>
                <a:gd name="T85" fmla="*/ 1 h 1226"/>
                <a:gd name="T86" fmla="*/ 13 w 1230"/>
                <a:gd name="T87" fmla="*/ 3 h 1226"/>
                <a:gd name="T88" fmla="*/ 12 w 1230"/>
                <a:gd name="T89" fmla="*/ 1 h 1226"/>
                <a:gd name="T90" fmla="*/ 14 w 1230"/>
                <a:gd name="T91" fmla="*/ 1 h 1226"/>
                <a:gd name="T92" fmla="*/ 16 w 1230"/>
                <a:gd name="T93" fmla="*/ 3 h 1226"/>
                <a:gd name="T94" fmla="*/ 17 w 1230"/>
                <a:gd name="T95" fmla="*/ 5 h 1226"/>
                <a:gd name="T96" fmla="*/ 17 w 1230"/>
                <a:gd name="T97" fmla="*/ 5 h 1226"/>
                <a:gd name="T98" fmla="*/ 19 w 1230"/>
                <a:gd name="T99" fmla="*/ 6 h 1226"/>
                <a:gd name="T100" fmla="*/ 20 w 1230"/>
                <a:gd name="T101" fmla="*/ 7 h 1226"/>
                <a:gd name="T102" fmla="*/ 19 w 1230"/>
                <a:gd name="T103" fmla="*/ 5 h 1226"/>
                <a:gd name="T104" fmla="*/ 19 w 1230"/>
                <a:gd name="T105" fmla="*/ 7 h 12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0"/>
                <a:gd name="T160" fmla="*/ 0 h 1226"/>
                <a:gd name="T161" fmla="*/ 1230 w 1230"/>
                <a:gd name="T162" fmla="*/ 1226 h 12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0" h="1226">
                  <a:moveTo>
                    <a:pt x="1183" y="437"/>
                  </a:moveTo>
                  <a:lnTo>
                    <a:pt x="1167" y="378"/>
                  </a:lnTo>
                  <a:lnTo>
                    <a:pt x="1152" y="333"/>
                  </a:lnTo>
                  <a:lnTo>
                    <a:pt x="1133" y="302"/>
                  </a:lnTo>
                  <a:lnTo>
                    <a:pt x="1095" y="262"/>
                  </a:lnTo>
                  <a:lnTo>
                    <a:pt x="1065" y="230"/>
                  </a:lnTo>
                  <a:lnTo>
                    <a:pt x="1030" y="196"/>
                  </a:lnTo>
                  <a:lnTo>
                    <a:pt x="996" y="160"/>
                  </a:lnTo>
                  <a:lnTo>
                    <a:pt x="966" y="129"/>
                  </a:lnTo>
                  <a:lnTo>
                    <a:pt x="918" y="87"/>
                  </a:lnTo>
                  <a:lnTo>
                    <a:pt x="875" y="66"/>
                  </a:lnTo>
                  <a:lnTo>
                    <a:pt x="812" y="42"/>
                  </a:lnTo>
                  <a:lnTo>
                    <a:pt x="745" y="19"/>
                  </a:lnTo>
                  <a:lnTo>
                    <a:pt x="686" y="6"/>
                  </a:lnTo>
                  <a:lnTo>
                    <a:pt x="586" y="0"/>
                  </a:lnTo>
                  <a:lnTo>
                    <a:pt x="470" y="19"/>
                  </a:lnTo>
                  <a:lnTo>
                    <a:pt x="409" y="44"/>
                  </a:lnTo>
                  <a:lnTo>
                    <a:pt x="357" y="76"/>
                  </a:lnTo>
                  <a:lnTo>
                    <a:pt x="308" y="114"/>
                  </a:lnTo>
                  <a:lnTo>
                    <a:pt x="283" y="152"/>
                  </a:lnTo>
                  <a:lnTo>
                    <a:pt x="276" y="139"/>
                  </a:lnTo>
                  <a:lnTo>
                    <a:pt x="276" y="112"/>
                  </a:lnTo>
                  <a:lnTo>
                    <a:pt x="184" y="131"/>
                  </a:lnTo>
                  <a:lnTo>
                    <a:pt x="148" y="156"/>
                  </a:lnTo>
                  <a:lnTo>
                    <a:pt x="114" y="182"/>
                  </a:lnTo>
                  <a:lnTo>
                    <a:pt x="82" y="251"/>
                  </a:lnTo>
                  <a:lnTo>
                    <a:pt x="103" y="329"/>
                  </a:lnTo>
                  <a:lnTo>
                    <a:pt x="122" y="369"/>
                  </a:lnTo>
                  <a:lnTo>
                    <a:pt x="116" y="507"/>
                  </a:lnTo>
                  <a:lnTo>
                    <a:pt x="116" y="559"/>
                  </a:lnTo>
                  <a:lnTo>
                    <a:pt x="76" y="568"/>
                  </a:lnTo>
                  <a:lnTo>
                    <a:pt x="32" y="614"/>
                  </a:lnTo>
                  <a:lnTo>
                    <a:pt x="9" y="629"/>
                  </a:lnTo>
                  <a:lnTo>
                    <a:pt x="47" y="644"/>
                  </a:lnTo>
                  <a:lnTo>
                    <a:pt x="46" y="829"/>
                  </a:lnTo>
                  <a:lnTo>
                    <a:pt x="82" y="893"/>
                  </a:lnTo>
                  <a:lnTo>
                    <a:pt x="66" y="1042"/>
                  </a:lnTo>
                  <a:lnTo>
                    <a:pt x="44" y="1059"/>
                  </a:lnTo>
                  <a:lnTo>
                    <a:pt x="23" y="1062"/>
                  </a:lnTo>
                  <a:lnTo>
                    <a:pt x="0" y="1091"/>
                  </a:lnTo>
                  <a:lnTo>
                    <a:pt x="34" y="1226"/>
                  </a:lnTo>
                  <a:lnTo>
                    <a:pt x="63" y="1121"/>
                  </a:lnTo>
                  <a:lnTo>
                    <a:pt x="74" y="1089"/>
                  </a:lnTo>
                  <a:lnTo>
                    <a:pt x="89" y="1032"/>
                  </a:lnTo>
                  <a:lnTo>
                    <a:pt x="97" y="909"/>
                  </a:lnTo>
                  <a:lnTo>
                    <a:pt x="118" y="918"/>
                  </a:lnTo>
                  <a:lnTo>
                    <a:pt x="148" y="937"/>
                  </a:lnTo>
                  <a:lnTo>
                    <a:pt x="177" y="990"/>
                  </a:lnTo>
                  <a:lnTo>
                    <a:pt x="194" y="1011"/>
                  </a:lnTo>
                  <a:lnTo>
                    <a:pt x="201" y="998"/>
                  </a:lnTo>
                  <a:lnTo>
                    <a:pt x="201" y="918"/>
                  </a:lnTo>
                  <a:lnTo>
                    <a:pt x="133" y="909"/>
                  </a:lnTo>
                  <a:lnTo>
                    <a:pt x="87" y="867"/>
                  </a:lnTo>
                  <a:lnTo>
                    <a:pt x="61" y="832"/>
                  </a:lnTo>
                  <a:lnTo>
                    <a:pt x="53" y="709"/>
                  </a:lnTo>
                  <a:lnTo>
                    <a:pt x="65" y="625"/>
                  </a:lnTo>
                  <a:lnTo>
                    <a:pt x="103" y="576"/>
                  </a:lnTo>
                  <a:lnTo>
                    <a:pt x="167" y="570"/>
                  </a:lnTo>
                  <a:lnTo>
                    <a:pt x="190" y="601"/>
                  </a:lnTo>
                  <a:lnTo>
                    <a:pt x="226" y="644"/>
                  </a:lnTo>
                  <a:lnTo>
                    <a:pt x="239" y="658"/>
                  </a:lnTo>
                  <a:lnTo>
                    <a:pt x="285" y="680"/>
                  </a:lnTo>
                  <a:lnTo>
                    <a:pt x="335" y="692"/>
                  </a:lnTo>
                  <a:lnTo>
                    <a:pt x="295" y="675"/>
                  </a:lnTo>
                  <a:lnTo>
                    <a:pt x="245" y="642"/>
                  </a:lnTo>
                  <a:lnTo>
                    <a:pt x="220" y="612"/>
                  </a:lnTo>
                  <a:lnTo>
                    <a:pt x="203" y="599"/>
                  </a:lnTo>
                  <a:lnTo>
                    <a:pt x="194" y="568"/>
                  </a:lnTo>
                  <a:lnTo>
                    <a:pt x="160" y="547"/>
                  </a:lnTo>
                  <a:lnTo>
                    <a:pt x="131" y="504"/>
                  </a:lnTo>
                  <a:lnTo>
                    <a:pt x="135" y="376"/>
                  </a:lnTo>
                  <a:lnTo>
                    <a:pt x="156" y="338"/>
                  </a:lnTo>
                  <a:lnTo>
                    <a:pt x="173" y="310"/>
                  </a:lnTo>
                  <a:lnTo>
                    <a:pt x="184" y="376"/>
                  </a:lnTo>
                  <a:lnTo>
                    <a:pt x="209" y="420"/>
                  </a:lnTo>
                  <a:lnTo>
                    <a:pt x="238" y="468"/>
                  </a:lnTo>
                  <a:lnTo>
                    <a:pt x="262" y="502"/>
                  </a:lnTo>
                  <a:lnTo>
                    <a:pt x="272" y="517"/>
                  </a:lnTo>
                  <a:lnTo>
                    <a:pt x="272" y="490"/>
                  </a:lnTo>
                  <a:lnTo>
                    <a:pt x="257" y="469"/>
                  </a:lnTo>
                  <a:lnTo>
                    <a:pt x="230" y="433"/>
                  </a:lnTo>
                  <a:lnTo>
                    <a:pt x="192" y="367"/>
                  </a:lnTo>
                  <a:lnTo>
                    <a:pt x="184" y="272"/>
                  </a:lnTo>
                  <a:lnTo>
                    <a:pt x="188" y="234"/>
                  </a:lnTo>
                  <a:lnTo>
                    <a:pt x="169" y="224"/>
                  </a:lnTo>
                  <a:lnTo>
                    <a:pt x="146" y="238"/>
                  </a:lnTo>
                  <a:lnTo>
                    <a:pt x="131" y="310"/>
                  </a:lnTo>
                  <a:lnTo>
                    <a:pt x="114" y="239"/>
                  </a:lnTo>
                  <a:lnTo>
                    <a:pt x="135" y="196"/>
                  </a:lnTo>
                  <a:lnTo>
                    <a:pt x="162" y="160"/>
                  </a:lnTo>
                  <a:lnTo>
                    <a:pt x="194" y="146"/>
                  </a:lnTo>
                  <a:lnTo>
                    <a:pt x="220" y="139"/>
                  </a:lnTo>
                  <a:lnTo>
                    <a:pt x="226" y="173"/>
                  </a:lnTo>
                  <a:lnTo>
                    <a:pt x="205" y="196"/>
                  </a:lnTo>
                  <a:lnTo>
                    <a:pt x="207" y="295"/>
                  </a:lnTo>
                  <a:lnTo>
                    <a:pt x="220" y="346"/>
                  </a:lnTo>
                  <a:lnTo>
                    <a:pt x="236" y="382"/>
                  </a:lnTo>
                  <a:lnTo>
                    <a:pt x="268" y="416"/>
                  </a:lnTo>
                  <a:lnTo>
                    <a:pt x="289" y="435"/>
                  </a:lnTo>
                  <a:lnTo>
                    <a:pt x="262" y="391"/>
                  </a:lnTo>
                  <a:lnTo>
                    <a:pt x="232" y="333"/>
                  </a:lnTo>
                  <a:lnTo>
                    <a:pt x="220" y="232"/>
                  </a:lnTo>
                  <a:lnTo>
                    <a:pt x="232" y="196"/>
                  </a:lnTo>
                  <a:lnTo>
                    <a:pt x="255" y="262"/>
                  </a:lnTo>
                  <a:lnTo>
                    <a:pt x="295" y="289"/>
                  </a:lnTo>
                  <a:lnTo>
                    <a:pt x="281" y="270"/>
                  </a:lnTo>
                  <a:lnTo>
                    <a:pt x="270" y="239"/>
                  </a:lnTo>
                  <a:lnTo>
                    <a:pt x="260" y="190"/>
                  </a:lnTo>
                  <a:lnTo>
                    <a:pt x="302" y="148"/>
                  </a:lnTo>
                  <a:lnTo>
                    <a:pt x="333" y="120"/>
                  </a:lnTo>
                  <a:lnTo>
                    <a:pt x="350" y="103"/>
                  </a:lnTo>
                  <a:lnTo>
                    <a:pt x="378" y="89"/>
                  </a:lnTo>
                  <a:lnTo>
                    <a:pt x="413" y="72"/>
                  </a:lnTo>
                  <a:lnTo>
                    <a:pt x="464" y="76"/>
                  </a:lnTo>
                  <a:lnTo>
                    <a:pt x="513" y="97"/>
                  </a:lnTo>
                  <a:lnTo>
                    <a:pt x="544" y="116"/>
                  </a:lnTo>
                  <a:lnTo>
                    <a:pt x="530" y="97"/>
                  </a:lnTo>
                  <a:lnTo>
                    <a:pt x="492" y="65"/>
                  </a:lnTo>
                  <a:lnTo>
                    <a:pt x="473" y="49"/>
                  </a:lnTo>
                  <a:lnTo>
                    <a:pt x="479" y="47"/>
                  </a:lnTo>
                  <a:lnTo>
                    <a:pt x="513" y="30"/>
                  </a:lnTo>
                  <a:lnTo>
                    <a:pt x="593" y="32"/>
                  </a:lnTo>
                  <a:lnTo>
                    <a:pt x="629" y="42"/>
                  </a:lnTo>
                  <a:lnTo>
                    <a:pt x="614" y="25"/>
                  </a:lnTo>
                  <a:lnTo>
                    <a:pt x="663" y="30"/>
                  </a:lnTo>
                  <a:lnTo>
                    <a:pt x="707" y="72"/>
                  </a:lnTo>
                  <a:lnTo>
                    <a:pt x="734" y="101"/>
                  </a:lnTo>
                  <a:lnTo>
                    <a:pt x="745" y="131"/>
                  </a:lnTo>
                  <a:lnTo>
                    <a:pt x="675" y="74"/>
                  </a:lnTo>
                  <a:lnTo>
                    <a:pt x="700" y="103"/>
                  </a:lnTo>
                  <a:lnTo>
                    <a:pt x="749" y="163"/>
                  </a:lnTo>
                  <a:lnTo>
                    <a:pt x="797" y="226"/>
                  </a:lnTo>
                  <a:lnTo>
                    <a:pt x="787" y="156"/>
                  </a:lnTo>
                  <a:lnTo>
                    <a:pt x="749" y="84"/>
                  </a:lnTo>
                  <a:lnTo>
                    <a:pt x="722" y="38"/>
                  </a:lnTo>
                  <a:lnTo>
                    <a:pt x="810" y="68"/>
                  </a:lnTo>
                  <a:lnTo>
                    <a:pt x="869" y="120"/>
                  </a:lnTo>
                  <a:lnTo>
                    <a:pt x="846" y="70"/>
                  </a:lnTo>
                  <a:lnTo>
                    <a:pt x="897" y="93"/>
                  </a:lnTo>
                  <a:lnTo>
                    <a:pt x="962" y="152"/>
                  </a:lnTo>
                  <a:lnTo>
                    <a:pt x="985" y="220"/>
                  </a:lnTo>
                  <a:lnTo>
                    <a:pt x="985" y="177"/>
                  </a:lnTo>
                  <a:lnTo>
                    <a:pt x="1036" y="236"/>
                  </a:lnTo>
                  <a:lnTo>
                    <a:pt x="1063" y="336"/>
                  </a:lnTo>
                  <a:lnTo>
                    <a:pt x="1076" y="315"/>
                  </a:lnTo>
                  <a:lnTo>
                    <a:pt x="1089" y="378"/>
                  </a:lnTo>
                  <a:lnTo>
                    <a:pt x="1084" y="287"/>
                  </a:lnTo>
                  <a:lnTo>
                    <a:pt x="1072" y="260"/>
                  </a:lnTo>
                  <a:lnTo>
                    <a:pt x="1125" y="329"/>
                  </a:lnTo>
                  <a:lnTo>
                    <a:pt x="1154" y="424"/>
                  </a:lnTo>
                  <a:lnTo>
                    <a:pt x="1158" y="449"/>
                  </a:lnTo>
                  <a:lnTo>
                    <a:pt x="1175" y="469"/>
                  </a:lnTo>
                  <a:lnTo>
                    <a:pt x="1217" y="441"/>
                  </a:lnTo>
                  <a:lnTo>
                    <a:pt x="1230" y="380"/>
                  </a:lnTo>
                  <a:lnTo>
                    <a:pt x="1211" y="350"/>
                  </a:lnTo>
                  <a:lnTo>
                    <a:pt x="1198" y="344"/>
                  </a:lnTo>
                  <a:lnTo>
                    <a:pt x="1209" y="409"/>
                  </a:lnTo>
                  <a:lnTo>
                    <a:pt x="1183" y="437"/>
                  </a:lnTo>
                  <a:close/>
                </a:path>
              </a:pathLst>
            </a:custGeom>
            <a:solidFill>
              <a:srgbClr val="000000"/>
            </a:solidFill>
            <a:ln w="9525">
              <a:noFill/>
              <a:round/>
              <a:headEnd/>
              <a:tailEnd/>
            </a:ln>
          </p:spPr>
          <p:txBody>
            <a:bodyPr/>
            <a:lstStyle/>
            <a:p>
              <a:endParaRPr lang="tr-TR"/>
            </a:p>
          </p:txBody>
        </p:sp>
        <p:sp>
          <p:nvSpPr>
            <p:cNvPr id="61726" name="Freeform 92"/>
            <p:cNvSpPr>
              <a:spLocks/>
            </p:cNvSpPr>
            <p:nvPr/>
          </p:nvSpPr>
          <p:spPr bwMode="auto">
            <a:xfrm>
              <a:off x="1588" y="1143"/>
              <a:ext cx="418" cy="207"/>
            </a:xfrm>
            <a:custGeom>
              <a:avLst/>
              <a:gdLst>
                <a:gd name="T0" fmla="*/ 13 w 836"/>
                <a:gd name="T1" fmla="*/ 6 h 414"/>
                <a:gd name="T2" fmla="*/ 13 w 836"/>
                <a:gd name="T3" fmla="*/ 6 h 414"/>
                <a:gd name="T4" fmla="*/ 12 w 836"/>
                <a:gd name="T5" fmla="*/ 5 h 414"/>
                <a:gd name="T6" fmla="*/ 12 w 836"/>
                <a:gd name="T7" fmla="*/ 5 h 414"/>
                <a:gd name="T8" fmla="*/ 11 w 836"/>
                <a:gd name="T9" fmla="*/ 6 h 414"/>
                <a:gd name="T10" fmla="*/ 11 w 836"/>
                <a:gd name="T11" fmla="*/ 3 h 414"/>
                <a:gd name="T12" fmla="*/ 11 w 836"/>
                <a:gd name="T13" fmla="*/ 3 h 414"/>
                <a:gd name="T14" fmla="*/ 11 w 836"/>
                <a:gd name="T15" fmla="*/ 5 h 414"/>
                <a:gd name="T16" fmla="*/ 10 w 836"/>
                <a:gd name="T17" fmla="*/ 3 h 414"/>
                <a:gd name="T18" fmla="*/ 9 w 836"/>
                <a:gd name="T19" fmla="*/ 1 h 414"/>
                <a:gd name="T20" fmla="*/ 7 w 836"/>
                <a:gd name="T21" fmla="*/ 0 h 414"/>
                <a:gd name="T22" fmla="*/ 9 w 836"/>
                <a:gd name="T23" fmla="*/ 2 h 414"/>
                <a:gd name="T24" fmla="*/ 10 w 836"/>
                <a:gd name="T25" fmla="*/ 3 h 414"/>
                <a:gd name="T26" fmla="*/ 10 w 836"/>
                <a:gd name="T27" fmla="*/ 6 h 414"/>
                <a:gd name="T28" fmla="*/ 8 w 836"/>
                <a:gd name="T29" fmla="*/ 3 h 414"/>
                <a:gd name="T30" fmla="*/ 7 w 836"/>
                <a:gd name="T31" fmla="*/ 3 h 414"/>
                <a:gd name="T32" fmla="*/ 7 w 836"/>
                <a:gd name="T33" fmla="*/ 3 h 414"/>
                <a:gd name="T34" fmla="*/ 7 w 836"/>
                <a:gd name="T35" fmla="*/ 4 h 414"/>
                <a:gd name="T36" fmla="*/ 6 w 836"/>
                <a:gd name="T37" fmla="*/ 3 h 414"/>
                <a:gd name="T38" fmla="*/ 6 w 836"/>
                <a:gd name="T39" fmla="*/ 3 h 414"/>
                <a:gd name="T40" fmla="*/ 7 w 836"/>
                <a:gd name="T41" fmla="*/ 4 h 414"/>
                <a:gd name="T42" fmla="*/ 6 w 836"/>
                <a:gd name="T43" fmla="*/ 4 h 414"/>
                <a:gd name="T44" fmla="*/ 5 w 836"/>
                <a:gd name="T45" fmla="*/ 3 h 414"/>
                <a:gd name="T46" fmla="*/ 6 w 836"/>
                <a:gd name="T47" fmla="*/ 5 h 414"/>
                <a:gd name="T48" fmla="*/ 3 w 836"/>
                <a:gd name="T49" fmla="*/ 4 h 414"/>
                <a:gd name="T50" fmla="*/ 3 w 836"/>
                <a:gd name="T51" fmla="*/ 5 h 414"/>
                <a:gd name="T52" fmla="*/ 2 w 836"/>
                <a:gd name="T53" fmla="*/ 6 h 414"/>
                <a:gd name="T54" fmla="*/ 1 w 836"/>
                <a:gd name="T55" fmla="*/ 6 h 414"/>
                <a:gd name="T56" fmla="*/ 3 w 836"/>
                <a:gd name="T57" fmla="*/ 6 h 414"/>
                <a:gd name="T58" fmla="*/ 5 w 836"/>
                <a:gd name="T59" fmla="*/ 5 h 414"/>
                <a:gd name="T60" fmla="*/ 7 w 836"/>
                <a:gd name="T61" fmla="*/ 5 h 414"/>
                <a:gd name="T62" fmla="*/ 9 w 836"/>
                <a:gd name="T63" fmla="*/ 5 h 414"/>
                <a:gd name="T64" fmla="*/ 10 w 836"/>
                <a:gd name="T65" fmla="*/ 6 h 414"/>
                <a:gd name="T66" fmla="*/ 11 w 836"/>
                <a:gd name="T67" fmla="*/ 6 h 414"/>
                <a:gd name="T68" fmla="*/ 12 w 836"/>
                <a:gd name="T69" fmla="*/ 6 h 414"/>
                <a:gd name="T70" fmla="*/ 13 w 836"/>
                <a:gd name="T71" fmla="*/ 6 h 414"/>
                <a:gd name="T72" fmla="*/ 13 w 836"/>
                <a:gd name="T73" fmla="*/ 6 h 4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6"/>
                <a:gd name="T112" fmla="*/ 0 h 414"/>
                <a:gd name="T113" fmla="*/ 836 w 836"/>
                <a:gd name="T114" fmla="*/ 414 h 4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6" h="414">
                  <a:moveTo>
                    <a:pt x="835" y="346"/>
                  </a:moveTo>
                  <a:lnTo>
                    <a:pt x="814" y="376"/>
                  </a:lnTo>
                  <a:lnTo>
                    <a:pt x="795" y="395"/>
                  </a:lnTo>
                  <a:lnTo>
                    <a:pt x="770" y="399"/>
                  </a:lnTo>
                  <a:lnTo>
                    <a:pt x="736" y="336"/>
                  </a:lnTo>
                  <a:lnTo>
                    <a:pt x="726" y="281"/>
                  </a:lnTo>
                  <a:lnTo>
                    <a:pt x="701" y="205"/>
                  </a:lnTo>
                  <a:lnTo>
                    <a:pt x="709" y="294"/>
                  </a:lnTo>
                  <a:lnTo>
                    <a:pt x="696" y="327"/>
                  </a:lnTo>
                  <a:lnTo>
                    <a:pt x="686" y="338"/>
                  </a:lnTo>
                  <a:lnTo>
                    <a:pt x="671" y="192"/>
                  </a:lnTo>
                  <a:lnTo>
                    <a:pt x="646" y="156"/>
                  </a:lnTo>
                  <a:lnTo>
                    <a:pt x="635" y="142"/>
                  </a:lnTo>
                  <a:lnTo>
                    <a:pt x="646" y="186"/>
                  </a:lnTo>
                  <a:lnTo>
                    <a:pt x="658" y="254"/>
                  </a:lnTo>
                  <a:lnTo>
                    <a:pt x="644" y="290"/>
                  </a:lnTo>
                  <a:lnTo>
                    <a:pt x="633" y="306"/>
                  </a:lnTo>
                  <a:lnTo>
                    <a:pt x="616" y="152"/>
                  </a:lnTo>
                  <a:lnTo>
                    <a:pt x="582" y="100"/>
                  </a:lnTo>
                  <a:lnTo>
                    <a:pt x="542" y="51"/>
                  </a:lnTo>
                  <a:lnTo>
                    <a:pt x="509" y="13"/>
                  </a:lnTo>
                  <a:lnTo>
                    <a:pt x="496" y="0"/>
                  </a:lnTo>
                  <a:lnTo>
                    <a:pt x="509" y="21"/>
                  </a:lnTo>
                  <a:lnTo>
                    <a:pt x="540" y="66"/>
                  </a:lnTo>
                  <a:lnTo>
                    <a:pt x="572" y="118"/>
                  </a:lnTo>
                  <a:lnTo>
                    <a:pt x="591" y="152"/>
                  </a:lnTo>
                  <a:lnTo>
                    <a:pt x="608" y="252"/>
                  </a:lnTo>
                  <a:lnTo>
                    <a:pt x="603" y="323"/>
                  </a:lnTo>
                  <a:lnTo>
                    <a:pt x="538" y="298"/>
                  </a:lnTo>
                  <a:lnTo>
                    <a:pt x="500" y="194"/>
                  </a:lnTo>
                  <a:lnTo>
                    <a:pt x="464" y="157"/>
                  </a:lnTo>
                  <a:lnTo>
                    <a:pt x="424" y="129"/>
                  </a:lnTo>
                  <a:lnTo>
                    <a:pt x="374" y="108"/>
                  </a:lnTo>
                  <a:lnTo>
                    <a:pt x="416" y="135"/>
                  </a:lnTo>
                  <a:lnTo>
                    <a:pt x="468" y="186"/>
                  </a:lnTo>
                  <a:lnTo>
                    <a:pt x="483" y="252"/>
                  </a:lnTo>
                  <a:lnTo>
                    <a:pt x="412" y="228"/>
                  </a:lnTo>
                  <a:lnTo>
                    <a:pt x="373" y="173"/>
                  </a:lnTo>
                  <a:lnTo>
                    <a:pt x="350" y="137"/>
                  </a:lnTo>
                  <a:lnTo>
                    <a:pt x="365" y="211"/>
                  </a:lnTo>
                  <a:lnTo>
                    <a:pt x="395" y="239"/>
                  </a:lnTo>
                  <a:lnTo>
                    <a:pt x="414" y="256"/>
                  </a:lnTo>
                  <a:lnTo>
                    <a:pt x="445" y="271"/>
                  </a:lnTo>
                  <a:lnTo>
                    <a:pt x="361" y="254"/>
                  </a:lnTo>
                  <a:lnTo>
                    <a:pt x="327" y="232"/>
                  </a:lnTo>
                  <a:lnTo>
                    <a:pt x="310" y="214"/>
                  </a:lnTo>
                  <a:lnTo>
                    <a:pt x="304" y="239"/>
                  </a:lnTo>
                  <a:lnTo>
                    <a:pt x="329" y="270"/>
                  </a:lnTo>
                  <a:lnTo>
                    <a:pt x="272" y="266"/>
                  </a:lnTo>
                  <a:lnTo>
                    <a:pt x="219" y="249"/>
                  </a:lnTo>
                  <a:lnTo>
                    <a:pt x="268" y="285"/>
                  </a:lnTo>
                  <a:lnTo>
                    <a:pt x="219" y="300"/>
                  </a:lnTo>
                  <a:lnTo>
                    <a:pt x="152" y="321"/>
                  </a:lnTo>
                  <a:lnTo>
                    <a:pt x="68" y="329"/>
                  </a:lnTo>
                  <a:lnTo>
                    <a:pt x="0" y="321"/>
                  </a:lnTo>
                  <a:lnTo>
                    <a:pt x="13" y="332"/>
                  </a:lnTo>
                  <a:lnTo>
                    <a:pt x="53" y="346"/>
                  </a:lnTo>
                  <a:lnTo>
                    <a:pt x="171" y="336"/>
                  </a:lnTo>
                  <a:lnTo>
                    <a:pt x="226" y="315"/>
                  </a:lnTo>
                  <a:lnTo>
                    <a:pt x="279" y="298"/>
                  </a:lnTo>
                  <a:lnTo>
                    <a:pt x="378" y="285"/>
                  </a:lnTo>
                  <a:lnTo>
                    <a:pt x="426" y="281"/>
                  </a:lnTo>
                  <a:lnTo>
                    <a:pt x="468" y="294"/>
                  </a:lnTo>
                  <a:lnTo>
                    <a:pt x="513" y="317"/>
                  </a:lnTo>
                  <a:lnTo>
                    <a:pt x="547" y="329"/>
                  </a:lnTo>
                  <a:lnTo>
                    <a:pt x="603" y="349"/>
                  </a:lnTo>
                  <a:lnTo>
                    <a:pt x="622" y="368"/>
                  </a:lnTo>
                  <a:lnTo>
                    <a:pt x="654" y="380"/>
                  </a:lnTo>
                  <a:lnTo>
                    <a:pt x="709" y="389"/>
                  </a:lnTo>
                  <a:lnTo>
                    <a:pt x="753" y="406"/>
                  </a:lnTo>
                  <a:lnTo>
                    <a:pt x="762" y="414"/>
                  </a:lnTo>
                  <a:lnTo>
                    <a:pt x="793" y="412"/>
                  </a:lnTo>
                  <a:lnTo>
                    <a:pt x="836" y="380"/>
                  </a:lnTo>
                  <a:lnTo>
                    <a:pt x="835" y="346"/>
                  </a:lnTo>
                  <a:close/>
                </a:path>
              </a:pathLst>
            </a:custGeom>
            <a:solidFill>
              <a:srgbClr val="000000"/>
            </a:solidFill>
            <a:ln w="9525">
              <a:noFill/>
              <a:round/>
              <a:headEnd/>
              <a:tailEnd/>
            </a:ln>
          </p:spPr>
          <p:txBody>
            <a:bodyPr/>
            <a:lstStyle/>
            <a:p>
              <a:endParaRPr lang="tr-TR"/>
            </a:p>
          </p:txBody>
        </p:sp>
        <p:sp>
          <p:nvSpPr>
            <p:cNvPr id="61727" name="Freeform 93"/>
            <p:cNvSpPr>
              <a:spLocks/>
            </p:cNvSpPr>
            <p:nvPr/>
          </p:nvSpPr>
          <p:spPr bwMode="auto">
            <a:xfrm>
              <a:off x="1558" y="1324"/>
              <a:ext cx="89" cy="89"/>
            </a:xfrm>
            <a:custGeom>
              <a:avLst/>
              <a:gdLst>
                <a:gd name="T0" fmla="*/ 2 w 179"/>
                <a:gd name="T1" fmla="*/ 0 h 177"/>
                <a:gd name="T2" fmla="*/ 2 w 179"/>
                <a:gd name="T3" fmla="*/ 1 h 177"/>
                <a:gd name="T4" fmla="*/ 2 w 179"/>
                <a:gd name="T5" fmla="*/ 1 h 177"/>
                <a:gd name="T6" fmla="*/ 1 w 179"/>
                <a:gd name="T7" fmla="*/ 1 h 177"/>
                <a:gd name="T8" fmla="*/ 0 w 179"/>
                <a:gd name="T9" fmla="*/ 1 h 177"/>
                <a:gd name="T10" fmla="*/ 0 w 179"/>
                <a:gd name="T11" fmla="*/ 1 h 177"/>
                <a:gd name="T12" fmla="*/ 0 w 179"/>
                <a:gd name="T13" fmla="*/ 2 h 177"/>
                <a:gd name="T14" fmla="*/ 1 w 179"/>
                <a:gd name="T15" fmla="*/ 2 h 177"/>
                <a:gd name="T16" fmla="*/ 1 w 179"/>
                <a:gd name="T17" fmla="*/ 3 h 177"/>
                <a:gd name="T18" fmla="*/ 0 w 179"/>
                <a:gd name="T19" fmla="*/ 3 h 177"/>
                <a:gd name="T20" fmla="*/ 0 w 179"/>
                <a:gd name="T21" fmla="*/ 3 h 177"/>
                <a:gd name="T22" fmla="*/ 0 w 179"/>
                <a:gd name="T23" fmla="*/ 3 h 177"/>
                <a:gd name="T24" fmla="*/ 0 w 179"/>
                <a:gd name="T25" fmla="*/ 3 h 177"/>
                <a:gd name="T26" fmla="*/ 1 w 179"/>
                <a:gd name="T27" fmla="*/ 3 h 177"/>
                <a:gd name="T28" fmla="*/ 2 w 179"/>
                <a:gd name="T29" fmla="*/ 2 h 177"/>
                <a:gd name="T30" fmla="*/ 2 w 179"/>
                <a:gd name="T31" fmla="*/ 1 h 177"/>
                <a:gd name="T32" fmla="*/ 2 w 179"/>
                <a:gd name="T33" fmla="*/ 0 h 177"/>
                <a:gd name="T34" fmla="*/ 2 w 179"/>
                <a:gd name="T35" fmla="*/ 0 h 1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177"/>
                <a:gd name="T56" fmla="*/ 179 w 179"/>
                <a:gd name="T57" fmla="*/ 177 h 1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177">
                  <a:moveTo>
                    <a:pt x="179" y="0"/>
                  </a:moveTo>
                  <a:lnTo>
                    <a:pt x="160" y="26"/>
                  </a:lnTo>
                  <a:lnTo>
                    <a:pt x="141" y="43"/>
                  </a:lnTo>
                  <a:lnTo>
                    <a:pt x="120" y="53"/>
                  </a:lnTo>
                  <a:lnTo>
                    <a:pt x="13" y="43"/>
                  </a:lnTo>
                  <a:lnTo>
                    <a:pt x="19" y="55"/>
                  </a:lnTo>
                  <a:lnTo>
                    <a:pt x="59" y="68"/>
                  </a:lnTo>
                  <a:lnTo>
                    <a:pt x="124" y="74"/>
                  </a:lnTo>
                  <a:lnTo>
                    <a:pt x="87" y="138"/>
                  </a:lnTo>
                  <a:lnTo>
                    <a:pt x="63" y="152"/>
                  </a:lnTo>
                  <a:lnTo>
                    <a:pt x="23" y="165"/>
                  </a:lnTo>
                  <a:lnTo>
                    <a:pt x="0" y="165"/>
                  </a:lnTo>
                  <a:lnTo>
                    <a:pt x="25" y="177"/>
                  </a:lnTo>
                  <a:lnTo>
                    <a:pt x="72" y="169"/>
                  </a:lnTo>
                  <a:lnTo>
                    <a:pt x="145" y="85"/>
                  </a:lnTo>
                  <a:lnTo>
                    <a:pt x="164" y="43"/>
                  </a:lnTo>
                  <a:lnTo>
                    <a:pt x="179" y="0"/>
                  </a:lnTo>
                  <a:close/>
                </a:path>
              </a:pathLst>
            </a:custGeom>
            <a:solidFill>
              <a:srgbClr val="000000"/>
            </a:solidFill>
            <a:ln w="9525">
              <a:noFill/>
              <a:round/>
              <a:headEnd/>
              <a:tailEnd/>
            </a:ln>
          </p:spPr>
          <p:txBody>
            <a:bodyPr/>
            <a:lstStyle/>
            <a:p>
              <a:endParaRPr lang="tr-TR"/>
            </a:p>
          </p:txBody>
        </p:sp>
        <p:sp>
          <p:nvSpPr>
            <p:cNvPr id="61728" name="Freeform 94"/>
            <p:cNvSpPr>
              <a:spLocks/>
            </p:cNvSpPr>
            <p:nvPr/>
          </p:nvSpPr>
          <p:spPr bwMode="auto">
            <a:xfrm>
              <a:off x="1505" y="1384"/>
              <a:ext cx="79" cy="63"/>
            </a:xfrm>
            <a:custGeom>
              <a:avLst/>
              <a:gdLst>
                <a:gd name="T0" fmla="*/ 0 w 158"/>
                <a:gd name="T1" fmla="*/ 0 h 126"/>
                <a:gd name="T2" fmla="*/ 1 w 158"/>
                <a:gd name="T3" fmla="*/ 1 h 126"/>
                <a:gd name="T4" fmla="*/ 1 w 158"/>
                <a:gd name="T5" fmla="*/ 2 h 126"/>
                <a:gd name="T6" fmla="*/ 1 w 158"/>
                <a:gd name="T7" fmla="*/ 2 h 126"/>
                <a:gd name="T8" fmla="*/ 1 w 158"/>
                <a:gd name="T9" fmla="*/ 2 h 126"/>
                <a:gd name="T10" fmla="*/ 2 w 158"/>
                <a:gd name="T11" fmla="*/ 2 h 126"/>
                <a:gd name="T12" fmla="*/ 2 w 158"/>
                <a:gd name="T13" fmla="*/ 2 h 126"/>
                <a:gd name="T14" fmla="*/ 2 w 158"/>
                <a:gd name="T15" fmla="*/ 2 h 126"/>
                <a:gd name="T16" fmla="*/ 1 w 158"/>
                <a:gd name="T17" fmla="*/ 2 h 126"/>
                <a:gd name="T18" fmla="*/ 1 w 158"/>
                <a:gd name="T19" fmla="*/ 1 h 126"/>
                <a:gd name="T20" fmla="*/ 0 w 158"/>
                <a:gd name="T21" fmla="*/ 0 h 126"/>
                <a:gd name="T22" fmla="*/ 0 w 158"/>
                <a:gd name="T23" fmla="*/ 0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126"/>
                <a:gd name="T38" fmla="*/ 158 w 158"/>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126">
                  <a:moveTo>
                    <a:pt x="0" y="0"/>
                  </a:moveTo>
                  <a:lnTo>
                    <a:pt x="4" y="48"/>
                  </a:lnTo>
                  <a:lnTo>
                    <a:pt x="10" y="84"/>
                  </a:lnTo>
                  <a:lnTo>
                    <a:pt x="25" y="109"/>
                  </a:lnTo>
                  <a:lnTo>
                    <a:pt x="78" y="124"/>
                  </a:lnTo>
                  <a:lnTo>
                    <a:pt x="113" y="126"/>
                  </a:lnTo>
                  <a:lnTo>
                    <a:pt x="158" y="99"/>
                  </a:lnTo>
                  <a:lnTo>
                    <a:pt x="115" y="109"/>
                  </a:lnTo>
                  <a:lnTo>
                    <a:pt x="58" y="105"/>
                  </a:lnTo>
                  <a:lnTo>
                    <a:pt x="19" y="52"/>
                  </a:lnTo>
                  <a:lnTo>
                    <a:pt x="0" y="0"/>
                  </a:lnTo>
                  <a:close/>
                </a:path>
              </a:pathLst>
            </a:custGeom>
            <a:solidFill>
              <a:srgbClr val="000000"/>
            </a:solidFill>
            <a:ln w="9525">
              <a:noFill/>
              <a:round/>
              <a:headEnd/>
              <a:tailEnd/>
            </a:ln>
          </p:spPr>
          <p:txBody>
            <a:bodyPr/>
            <a:lstStyle/>
            <a:p>
              <a:endParaRPr lang="tr-TR"/>
            </a:p>
          </p:txBody>
        </p:sp>
      </p:grpSp>
      <p:sp>
        <p:nvSpPr>
          <p:cNvPr id="58977" name="AutoShape 609">
            <a:hlinkClick r:id="rId2" action="ppaction://hlinksldjump" highlightClick="1"/>
          </p:cNvPr>
          <p:cNvSpPr>
            <a:spLocks noChangeArrowheads="1"/>
          </p:cNvSpPr>
          <p:nvPr/>
        </p:nvSpPr>
        <p:spPr bwMode="auto">
          <a:xfrm>
            <a:off x="152400" y="165100"/>
            <a:ext cx="9144000" cy="6858000"/>
          </a:xfrm>
          <a:prstGeom prst="actionButtonBackPrevious">
            <a:avLst/>
          </a:prstGeom>
          <a:noFill/>
          <a:ln w="9525">
            <a:noFill/>
            <a:miter lim="800000"/>
            <a:headEnd/>
            <a:tailEnd/>
          </a:ln>
        </p:spPr>
        <p:txBody>
          <a:bodyPr wrap="none" anchor="ctr"/>
          <a:lstStyle/>
          <a:p>
            <a:endParaRPr lang="tr-TR"/>
          </a:p>
        </p:txBody>
      </p:sp>
      <p:grpSp>
        <p:nvGrpSpPr>
          <p:cNvPr id="3" name="Group 610"/>
          <p:cNvGrpSpPr>
            <a:grpSpLocks/>
          </p:cNvGrpSpPr>
          <p:nvPr/>
        </p:nvGrpSpPr>
        <p:grpSpPr bwMode="auto">
          <a:xfrm>
            <a:off x="1765300" y="2465388"/>
            <a:ext cx="1806575" cy="1825625"/>
            <a:chOff x="884" y="958"/>
            <a:chExt cx="1138" cy="1150"/>
          </a:xfrm>
        </p:grpSpPr>
        <p:sp>
          <p:nvSpPr>
            <p:cNvPr id="61619" name="Oval 611"/>
            <p:cNvSpPr>
              <a:spLocks noChangeArrowheads="1"/>
            </p:cNvSpPr>
            <p:nvPr/>
          </p:nvSpPr>
          <p:spPr bwMode="auto">
            <a:xfrm rot="-554898">
              <a:off x="1111" y="1191"/>
              <a:ext cx="674" cy="676"/>
            </a:xfrm>
            <a:prstGeom prst="ellipse">
              <a:avLst/>
            </a:prstGeom>
            <a:solidFill>
              <a:srgbClr val="C9F7ED"/>
            </a:solidFill>
            <a:ln w="9525">
              <a:solidFill>
                <a:schemeClr val="bg2"/>
              </a:solidFill>
              <a:round/>
              <a:headEnd/>
              <a:tailEnd/>
            </a:ln>
          </p:spPr>
          <p:txBody>
            <a:bodyPr wrap="none" anchor="ctr"/>
            <a:lstStyle/>
            <a:p>
              <a:endParaRPr lang="tr-TR"/>
            </a:p>
          </p:txBody>
        </p:sp>
        <p:grpSp>
          <p:nvGrpSpPr>
            <p:cNvPr id="4" name="Group 612"/>
            <p:cNvGrpSpPr>
              <a:grpSpLocks/>
            </p:cNvGrpSpPr>
            <p:nvPr/>
          </p:nvGrpSpPr>
          <p:grpSpPr bwMode="auto">
            <a:xfrm rot="506344">
              <a:off x="884" y="958"/>
              <a:ext cx="1138" cy="1150"/>
              <a:chOff x="657" y="2568"/>
              <a:chExt cx="1138" cy="1150"/>
            </a:xfrm>
          </p:grpSpPr>
          <p:grpSp>
            <p:nvGrpSpPr>
              <p:cNvPr id="5" name="Group 613"/>
              <p:cNvGrpSpPr>
                <a:grpSpLocks/>
              </p:cNvGrpSpPr>
              <p:nvPr/>
            </p:nvGrpSpPr>
            <p:grpSpPr bwMode="auto">
              <a:xfrm>
                <a:off x="657" y="2568"/>
                <a:ext cx="1138" cy="1150"/>
                <a:chOff x="657" y="2568"/>
                <a:chExt cx="1138" cy="1150"/>
              </a:xfrm>
            </p:grpSpPr>
            <p:grpSp>
              <p:nvGrpSpPr>
                <p:cNvPr id="6" name="Group 614"/>
                <p:cNvGrpSpPr>
                  <a:grpSpLocks/>
                </p:cNvGrpSpPr>
                <p:nvPr/>
              </p:nvGrpSpPr>
              <p:grpSpPr bwMode="auto">
                <a:xfrm rot="-1752723">
                  <a:off x="657" y="2568"/>
                  <a:ext cx="1138" cy="1150"/>
                  <a:chOff x="1144" y="1248"/>
                  <a:chExt cx="1688" cy="1688"/>
                </a:xfrm>
              </p:grpSpPr>
              <p:sp>
                <p:nvSpPr>
                  <p:cNvPr id="61635" name="AutoShape 615"/>
                  <p:cNvSpPr>
                    <a:spLocks noChangeArrowheads="1"/>
                  </p:cNvSpPr>
                  <p:nvPr/>
                </p:nvSpPr>
                <p:spPr bwMode="auto">
                  <a:xfrm>
                    <a:off x="1144" y="1248"/>
                    <a:ext cx="1688" cy="1688"/>
                  </a:xfrm>
                  <a:prstGeom prst="sun">
                    <a:avLst>
                      <a:gd name="adj" fmla="val 25000"/>
                    </a:avLst>
                  </a:prstGeom>
                  <a:solidFill>
                    <a:srgbClr val="DCFAF9"/>
                  </a:solidFill>
                  <a:ln w="9525">
                    <a:solidFill>
                      <a:schemeClr val="tx1"/>
                    </a:solidFill>
                    <a:miter lim="800000"/>
                    <a:headEnd/>
                    <a:tailEnd/>
                  </a:ln>
                </p:spPr>
                <p:txBody>
                  <a:bodyPr wrap="none" anchor="ctr"/>
                  <a:lstStyle/>
                  <a:p>
                    <a:endParaRPr lang="tr-TR"/>
                  </a:p>
                </p:txBody>
              </p:sp>
              <p:sp>
                <p:nvSpPr>
                  <p:cNvPr id="61636" name="Oval 616"/>
                  <p:cNvSpPr>
                    <a:spLocks noChangeArrowheads="1"/>
                  </p:cNvSpPr>
                  <p:nvPr/>
                </p:nvSpPr>
                <p:spPr bwMode="auto">
                  <a:xfrm>
                    <a:off x="1955" y="2057"/>
                    <a:ext cx="56" cy="56"/>
                  </a:xfrm>
                  <a:prstGeom prst="ellipse">
                    <a:avLst/>
                  </a:prstGeom>
                  <a:solidFill>
                    <a:schemeClr val="tx1"/>
                  </a:solidFill>
                  <a:ln w="9525">
                    <a:solidFill>
                      <a:schemeClr val="tx1"/>
                    </a:solidFill>
                    <a:round/>
                    <a:headEnd/>
                    <a:tailEnd/>
                  </a:ln>
                </p:spPr>
                <p:txBody>
                  <a:bodyPr wrap="none" anchor="ctr"/>
                  <a:lstStyle/>
                  <a:p>
                    <a:endParaRPr lang="tr-TR"/>
                  </a:p>
                </p:txBody>
              </p:sp>
            </p:grpSp>
            <p:sp>
              <p:nvSpPr>
                <p:cNvPr id="61627" name="Text Box 617"/>
                <p:cNvSpPr txBox="1">
                  <a:spLocks noChangeArrowheads="1"/>
                </p:cNvSpPr>
                <p:nvPr/>
              </p:nvSpPr>
              <p:spPr bwMode="auto">
                <a:xfrm rot="-1752723">
                  <a:off x="771" y="3241"/>
                  <a:ext cx="133"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A</a:t>
                  </a:r>
                </a:p>
              </p:txBody>
            </p:sp>
            <p:sp>
              <p:nvSpPr>
                <p:cNvPr id="61628" name="Text Box 618"/>
                <p:cNvSpPr txBox="1">
                  <a:spLocks noChangeArrowheads="1"/>
                </p:cNvSpPr>
                <p:nvPr/>
              </p:nvSpPr>
              <p:spPr bwMode="auto">
                <a:xfrm rot="934072">
                  <a:off x="748" y="2908"/>
                  <a:ext cx="133"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B</a:t>
                  </a:r>
                </a:p>
              </p:txBody>
            </p:sp>
            <p:sp>
              <p:nvSpPr>
                <p:cNvPr id="61629" name="Text Box 619"/>
                <p:cNvSpPr txBox="1">
                  <a:spLocks noChangeArrowheads="1"/>
                </p:cNvSpPr>
                <p:nvPr/>
              </p:nvSpPr>
              <p:spPr bwMode="auto">
                <a:xfrm rot="3647277">
                  <a:off x="945" y="2644"/>
                  <a:ext cx="135"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C</a:t>
                  </a:r>
                </a:p>
              </p:txBody>
            </p:sp>
            <p:sp>
              <p:nvSpPr>
                <p:cNvPr id="61630" name="Text Box 620"/>
                <p:cNvSpPr txBox="1">
                  <a:spLocks noChangeArrowheads="1"/>
                </p:cNvSpPr>
                <p:nvPr/>
              </p:nvSpPr>
              <p:spPr bwMode="auto">
                <a:xfrm rot="6452696">
                  <a:off x="1279" y="2619"/>
                  <a:ext cx="132"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D</a:t>
                  </a:r>
                </a:p>
              </p:txBody>
            </p:sp>
            <p:sp>
              <p:nvSpPr>
                <p:cNvPr id="61631" name="Text Box 621"/>
                <p:cNvSpPr txBox="1">
                  <a:spLocks noChangeArrowheads="1"/>
                </p:cNvSpPr>
                <p:nvPr/>
              </p:nvSpPr>
              <p:spPr bwMode="auto">
                <a:xfrm rot="9047277" flipH="1">
                  <a:off x="1542" y="2833"/>
                  <a:ext cx="134"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E</a:t>
                  </a:r>
                </a:p>
              </p:txBody>
            </p:sp>
            <p:sp>
              <p:nvSpPr>
                <p:cNvPr id="61632" name="Text Box 622"/>
                <p:cNvSpPr txBox="1">
                  <a:spLocks noChangeArrowheads="1"/>
                </p:cNvSpPr>
                <p:nvPr/>
              </p:nvSpPr>
              <p:spPr bwMode="auto">
                <a:xfrm rot="-9783945">
                  <a:off x="1587" y="3158"/>
                  <a:ext cx="135"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F</a:t>
                  </a:r>
                </a:p>
              </p:txBody>
            </p:sp>
            <p:sp>
              <p:nvSpPr>
                <p:cNvPr id="61633" name="Text Box 623"/>
                <p:cNvSpPr txBox="1">
                  <a:spLocks noChangeArrowheads="1"/>
                </p:cNvSpPr>
                <p:nvPr/>
              </p:nvSpPr>
              <p:spPr bwMode="auto">
                <a:xfrm rot="-7152723">
                  <a:off x="1386" y="3439"/>
                  <a:ext cx="135"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G</a:t>
                  </a:r>
                </a:p>
              </p:txBody>
            </p:sp>
            <p:sp>
              <p:nvSpPr>
                <p:cNvPr id="61634" name="Text Box 624"/>
                <p:cNvSpPr txBox="1">
                  <a:spLocks noChangeArrowheads="1"/>
                </p:cNvSpPr>
                <p:nvPr/>
              </p:nvSpPr>
              <p:spPr bwMode="auto">
                <a:xfrm rot="-4408843">
                  <a:off x="1037" y="3462"/>
                  <a:ext cx="133"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H</a:t>
                  </a:r>
                </a:p>
              </p:txBody>
            </p:sp>
          </p:grpSp>
          <p:sp>
            <p:nvSpPr>
              <p:cNvPr id="61622" name="Line 625"/>
              <p:cNvSpPr>
                <a:spLocks noChangeShapeType="1"/>
              </p:cNvSpPr>
              <p:nvPr/>
            </p:nvSpPr>
            <p:spPr bwMode="auto">
              <a:xfrm rot="-1752723">
                <a:off x="1312" y="3403"/>
                <a:ext cx="70" cy="0"/>
              </a:xfrm>
              <a:prstGeom prst="line">
                <a:avLst/>
              </a:prstGeom>
              <a:noFill/>
              <a:ln w="57150">
                <a:solidFill>
                  <a:schemeClr val="tx1"/>
                </a:solidFill>
                <a:round/>
                <a:headEnd type="triangle" w="med" len="med"/>
                <a:tailEnd/>
              </a:ln>
            </p:spPr>
            <p:txBody>
              <a:bodyPr/>
              <a:lstStyle/>
              <a:p>
                <a:endParaRPr lang="tr-TR"/>
              </a:p>
            </p:txBody>
          </p:sp>
          <p:sp>
            <p:nvSpPr>
              <p:cNvPr id="61623" name="Line 626"/>
              <p:cNvSpPr>
                <a:spLocks noChangeShapeType="1"/>
              </p:cNvSpPr>
              <p:nvPr/>
            </p:nvSpPr>
            <p:spPr bwMode="auto">
              <a:xfrm rot="3647277">
                <a:off x="943" y="3285"/>
                <a:ext cx="71" cy="0"/>
              </a:xfrm>
              <a:prstGeom prst="line">
                <a:avLst/>
              </a:prstGeom>
              <a:noFill/>
              <a:ln w="57150">
                <a:solidFill>
                  <a:schemeClr val="tx1"/>
                </a:solidFill>
                <a:round/>
                <a:headEnd type="triangle" w="med" len="med"/>
                <a:tailEnd/>
              </a:ln>
            </p:spPr>
            <p:txBody>
              <a:bodyPr/>
              <a:lstStyle/>
              <a:p>
                <a:endParaRPr lang="tr-TR"/>
              </a:p>
            </p:txBody>
          </p:sp>
          <p:sp>
            <p:nvSpPr>
              <p:cNvPr id="61624" name="Line 627"/>
              <p:cNvSpPr>
                <a:spLocks noChangeShapeType="1"/>
              </p:cNvSpPr>
              <p:nvPr/>
            </p:nvSpPr>
            <p:spPr bwMode="auto">
              <a:xfrm rot="19847277" flipH="1">
                <a:off x="1066" y="2885"/>
                <a:ext cx="70" cy="0"/>
              </a:xfrm>
              <a:prstGeom prst="line">
                <a:avLst/>
              </a:prstGeom>
              <a:noFill/>
              <a:ln w="57150">
                <a:solidFill>
                  <a:schemeClr val="tx1"/>
                </a:solidFill>
                <a:round/>
                <a:headEnd type="triangle" w="med" len="med"/>
                <a:tailEnd/>
              </a:ln>
            </p:spPr>
            <p:txBody>
              <a:bodyPr/>
              <a:lstStyle/>
              <a:p>
                <a:endParaRPr lang="tr-TR"/>
              </a:p>
            </p:txBody>
          </p:sp>
          <p:sp>
            <p:nvSpPr>
              <p:cNvPr id="61625" name="Line 628"/>
              <p:cNvSpPr>
                <a:spLocks noChangeShapeType="1"/>
              </p:cNvSpPr>
              <p:nvPr/>
            </p:nvSpPr>
            <p:spPr bwMode="auto">
              <a:xfrm rot="-7152723">
                <a:off x="1439" y="3013"/>
                <a:ext cx="71" cy="0"/>
              </a:xfrm>
              <a:prstGeom prst="line">
                <a:avLst/>
              </a:prstGeom>
              <a:noFill/>
              <a:ln w="57150">
                <a:solidFill>
                  <a:schemeClr val="tx1"/>
                </a:solidFill>
                <a:round/>
                <a:headEnd type="triangle" w="med" len="med"/>
                <a:tailEnd/>
              </a:ln>
            </p:spPr>
            <p:txBody>
              <a:bodyPr/>
              <a:lstStyle/>
              <a:p>
                <a:endParaRPr lang="tr-TR"/>
              </a:p>
            </p:txBody>
          </p:sp>
        </p:grpSp>
      </p:grpSp>
      <p:grpSp>
        <p:nvGrpSpPr>
          <p:cNvPr id="7" name="Group 629"/>
          <p:cNvGrpSpPr>
            <a:grpSpLocks/>
          </p:cNvGrpSpPr>
          <p:nvPr/>
        </p:nvGrpSpPr>
        <p:grpSpPr bwMode="auto">
          <a:xfrm rot="10800000">
            <a:off x="3176588" y="2141538"/>
            <a:ext cx="1806575" cy="1825625"/>
            <a:chOff x="884" y="958"/>
            <a:chExt cx="1138" cy="1150"/>
          </a:xfrm>
        </p:grpSpPr>
        <p:sp>
          <p:nvSpPr>
            <p:cNvPr id="61601" name="Oval 630"/>
            <p:cNvSpPr>
              <a:spLocks noChangeArrowheads="1"/>
            </p:cNvSpPr>
            <p:nvPr/>
          </p:nvSpPr>
          <p:spPr bwMode="auto">
            <a:xfrm rot="-554898">
              <a:off x="1111" y="1191"/>
              <a:ext cx="674" cy="676"/>
            </a:xfrm>
            <a:prstGeom prst="ellipse">
              <a:avLst/>
            </a:prstGeom>
            <a:solidFill>
              <a:srgbClr val="C9F7ED"/>
            </a:solidFill>
            <a:ln w="9525">
              <a:solidFill>
                <a:schemeClr val="bg2"/>
              </a:solidFill>
              <a:round/>
              <a:headEnd/>
              <a:tailEnd/>
            </a:ln>
          </p:spPr>
          <p:txBody>
            <a:bodyPr wrap="none" anchor="ctr"/>
            <a:lstStyle/>
            <a:p>
              <a:endParaRPr lang="tr-TR"/>
            </a:p>
          </p:txBody>
        </p:sp>
        <p:grpSp>
          <p:nvGrpSpPr>
            <p:cNvPr id="8" name="Group 631"/>
            <p:cNvGrpSpPr>
              <a:grpSpLocks/>
            </p:cNvGrpSpPr>
            <p:nvPr/>
          </p:nvGrpSpPr>
          <p:grpSpPr bwMode="auto">
            <a:xfrm rot="506344">
              <a:off x="884" y="958"/>
              <a:ext cx="1138" cy="1150"/>
              <a:chOff x="657" y="2568"/>
              <a:chExt cx="1138" cy="1150"/>
            </a:xfrm>
          </p:grpSpPr>
          <p:grpSp>
            <p:nvGrpSpPr>
              <p:cNvPr id="9" name="Group 632"/>
              <p:cNvGrpSpPr>
                <a:grpSpLocks/>
              </p:cNvGrpSpPr>
              <p:nvPr/>
            </p:nvGrpSpPr>
            <p:grpSpPr bwMode="auto">
              <a:xfrm>
                <a:off x="657" y="2568"/>
                <a:ext cx="1138" cy="1150"/>
                <a:chOff x="657" y="2568"/>
                <a:chExt cx="1138" cy="1150"/>
              </a:xfrm>
            </p:grpSpPr>
            <p:grpSp>
              <p:nvGrpSpPr>
                <p:cNvPr id="10" name="Group 633"/>
                <p:cNvGrpSpPr>
                  <a:grpSpLocks/>
                </p:cNvGrpSpPr>
                <p:nvPr/>
              </p:nvGrpSpPr>
              <p:grpSpPr bwMode="auto">
                <a:xfrm rot="-1752723">
                  <a:off x="657" y="2568"/>
                  <a:ext cx="1138" cy="1150"/>
                  <a:chOff x="1144" y="1248"/>
                  <a:chExt cx="1688" cy="1688"/>
                </a:xfrm>
              </p:grpSpPr>
              <p:sp>
                <p:nvSpPr>
                  <p:cNvPr id="61617" name="AutoShape 634"/>
                  <p:cNvSpPr>
                    <a:spLocks noChangeArrowheads="1"/>
                  </p:cNvSpPr>
                  <p:nvPr/>
                </p:nvSpPr>
                <p:spPr bwMode="auto">
                  <a:xfrm>
                    <a:off x="1144" y="1248"/>
                    <a:ext cx="1688" cy="1688"/>
                  </a:xfrm>
                  <a:prstGeom prst="sun">
                    <a:avLst>
                      <a:gd name="adj" fmla="val 25000"/>
                    </a:avLst>
                  </a:prstGeom>
                  <a:solidFill>
                    <a:srgbClr val="DCFAF9"/>
                  </a:solidFill>
                  <a:ln w="9525">
                    <a:solidFill>
                      <a:schemeClr val="tx1"/>
                    </a:solidFill>
                    <a:miter lim="800000"/>
                    <a:headEnd/>
                    <a:tailEnd/>
                  </a:ln>
                </p:spPr>
                <p:txBody>
                  <a:bodyPr rot="10800000" wrap="none" anchor="ctr"/>
                  <a:lstStyle/>
                  <a:p>
                    <a:pPr algn="ctr" rtl="1"/>
                    <a:endParaRPr lang="tr-TR">
                      <a:solidFill>
                        <a:srgbClr val="FF0000"/>
                      </a:solidFill>
                    </a:endParaRPr>
                  </a:p>
                </p:txBody>
              </p:sp>
              <p:sp>
                <p:nvSpPr>
                  <p:cNvPr id="61618" name="Oval 635"/>
                  <p:cNvSpPr>
                    <a:spLocks noChangeArrowheads="1"/>
                  </p:cNvSpPr>
                  <p:nvPr/>
                </p:nvSpPr>
                <p:spPr bwMode="auto">
                  <a:xfrm>
                    <a:off x="1955" y="2057"/>
                    <a:ext cx="56" cy="56"/>
                  </a:xfrm>
                  <a:prstGeom prst="ellipse">
                    <a:avLst/>
                  </a:prstGeom>
                  <a:solidFill>
                    <a:schemeClr val="tx1"/>
                  </a:solidFill>
                  <a:ln w="9525">
                    <a:solidFill>
                      <a:schemeClr val="tx1"/>
                    </a:solidFill>
                    <a:round/>
                    <a:headEnd/>
                    <a:tailEnd/>
                  </a:ln>
                </p:spPr>
                <p:txBody>
                  <a:bodyPr rot="10800000" wrap="none" anchor="ctr"/>
                  <a:lstStyle/>
                  <a:p>
                    <a:pPr algn="ctr" rtl="1"/>
                    <a:endParaRPr lang="tr-TR">
                      <a:solidFill>
                        <a:srgbClr val="FF0000"/>
                      </a:solidFill>
                    </a:endParaRPr>
                  </a:p>
                </p:txBody>
              </p:sp>
            </p:grpSp>
            <p:sp>
              <p:nvSpPr>
                <p:cNvPr id="61609" name="Text Box 636"/>
                <p:cNvSpPr txBox="1">
                  <a:spLocks noChangeArrowheads="1"/>
                </p:cNvSpPr>
                <p:nvPr/>
              </p:nvSpPr>
              <p:spPr bwMode="auto">
                <a:xfrm rot="-1752723">
                  <a:off x="771" y="3241"/>
                  <a:ext cx="133"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A</a:t>
                  </a:r>
                </a:p>
              </p:txBody>
            </p:sp>
            <p:sp>
              <p:nvSpPr>
                <p:cNvPr id="61610" name="Text Box 637"/>
                <p:cNvSpPr txBox="1">
                  <a:spLocks noChangeArrowheads="1"/>
                </p:cNvSpPr>
                <p:nvPr/>
              </p:nvSpPr>
              <p:spPr bwMode="auto">
                <a:xfrm rot="934072">
                  <a:off x="748" y="2908"/>
                  <a:ext cx="133"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G</a:t>
                  </a:r>
                </a:p>
              </p:txBody>
            </p:sp>
            <p:sp>
              <p:nvSpPr>
                <p:cNvPr id="61611" name="Text Box 638"/>
                <p:cNvSpPr txBox="1">
                  <a:spLocks noChangeArrowheads="1"/>
                </p:cNvSpPr>
                <p:nvPr/>
              </p:nvSpPr>
              <p:spPr bwMode="auto">
                <a:xfrm rot="3647277">
                  <a:off x="945" y="2644"/>
                  <a:ext cx="135"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H</a:t>
                  </a:r>
                </a:p>
              </p:txBody>
            </p:sp>
            <p:sp>
              <p:nvSpPr>
                <p:cNvPr id="61612" name="Text Box 639"/>
                <p:cNvSpPr txBox="1">
                  <a:spLocks noChangeArrowheads="1"/>
                </p:cNvSpPr>
                <p:nvPr/>
              </p:nvSpPr>
              <p:spPr bwMode="auto">
                <a:xfrm rot="6452696">
                  <a:off x="1279" y="2619"/>
                  <a:ext cx="132"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F</a:t>
                  </a:r>
                </a:p>
              </p:txBody>
            </p:sp>
            <p:sp>
              <p:nvSpPr>
                <p:cNvPr id="61613" name="Text Box 640"/>
                <p:cNvSpPr txBox="1">
                  <a:spLocks noChangeArrowheads="1"/>
                </p:cNvSpPr>
                <p:nvPr/>
              </p:nvSpPr>
              <p:spPr bwMode="auto">
                <a:xfrm rot="9047277" flipH="1">
                  <a:off x="1542" y="2833"/>
                  <a:ext cx="134"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E</a:t>
                  </a:r>
                </a:p>
              </p:txBody>
            </p:sp>
            <p:sp>
              <p:nvSpPr>
                <p:cNvPr id="61614" name="Text Box 641"/>
                <p:cNvSpPr txBox="1">
                  <a:spLocks noChangeArrowheads="1"/>
                </p:cNvSpPr>
                <p:nvPr/>
              </p:nvSpPr>
              <p:spPr bwMode="auto">
                <a:xfrm rot="-9783945">
                  <a:off x="1587" y="3158"/>
                  <a:ext cx="135"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D</a:t>
                  </a:r>
                </a:p>
              </p:txBody>
            </p:sp>
            <p:sp>
              <p:nvSpPr>
                <p:cNvPr id="61615" name="Text Box 642"/>
                <p:cNvSpPr txBox="1">
                  <a:spLocks noChangeArrowheads="1"/>
                </p:cNvSpPr>
                <p:nvPr/>
              </p:nvSpPr>
              <p:spPr bwMode="auto">
                <a:xfrm rot="-7152723">
                  <a:off x="1386" y="3439"/>
                  <a:ext cx="135"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C</a:t>
                  </a:r>
                </a:p>
              </p:txBody>
            </p:sp>
            <p:sp>
              <p:nvSpPr>
                <p:cNvPr id="61616" name="Text Box 643"/>
                <p:cNvSpPr txBox="1">
                  <a:spLocks noChangeArrowheads="1"/>
                </p:cNvSpPr>
                <p:nvPr/>
              </p:nvSpPr>
              <p:spPr bwMode="auto">
                <a:xfrm rot="-4408843">
                  <a:off x="1037" y="3462"/>
                  <a:ext cx="133"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B</a:t>
                  </a:r>
                </a:p>
              </p:txBody>
            </p:sp>
          </p:grpSp>
          <p:sp>
            <p:nvSpPr>
              <p:cNvPr id="61604" name="Line 644"/>
              <p:cNvSpPr>
                <a:spLocks noChangeShapeType="1"/>
              </p:cNvSpPr>
              <p:nvPr/>
            </p:nvSpPr>
            <p:spPr bwMode="auto">
              <a:xfrm rot="-1752723">
                <a:off x="1312" y="3403"/>
                <a:ext cx="70" cy="0"/>
              </a:xfrm>
              <a:prstGeom prst="line">
                <a:avLst/>
              </a:prstGeom>
              <a:noFill/>
              <a:ln w="57150">
                <a:solidFill>
                  <a:schemeClr val="tx1"/>
                </a:solidFill>
                <a:round/>
                <a:headEnd/>
                <a:tailEnd type="triangle" w="med" len="med"/>
              </a:ln>
            </p:spPr>
            <p:txBody>
              <a:bodyPr/>
              <a:lstStyle/>
              <a:p>
                <a:endParaRPr lang="tr-TR"/>
              </a:p>
            </p:txBody>
          </p:sp>
          <p:sp>
            <p:nvSpPr>
              <p:cNvPr id="61605" name="Line 645"/>
              <p:cNvSpPr>
                <a:spLocks noChangeShapeType="1"/>
              </p:cNvSpPr>
              <p:nvPr/>
            </p:nvSpPr>
            <p:spPr bwMode="auto">
              <a:xfrm rot="3647277">
                <a:off x="943" y="3285"/>
                <a:ext cx="71" cy="0"/>
              </a:xfrm>
              <a:prstGeom prst="line">
                <a:avLst/>
              </a:prstGeom>
              <a:noFill/>
              <a:ln w="57150">
                <a:solidFill>
                  <a:schemeClr val="tx1"/>
                </a:solidFill>
                <a:round/>
                <a:headEnd/>
                <a:tailEnd type="triangle" w="med" len="med"/>
              </a:ln>
            </p:spPr>
            <p:txBody>
              <a:bodyPr/>
              <a:lstStyle/>
              <a:p>
                <a:endParaRPr lang="tr-TR"/>
              </a:p>
            </p:txBody>
          </p:sp>
          <p:sp>
            <p:nvSpPr>
              <p:cNvPr id="61606" name="Line 646"/>
              <p:cNvSpPr>
                <a:spLocks noChangeShapeType="1"/>
              </p:cNvSpPr>
              <p:nvPr/>
            </p:nvSpPr>
            <p:spPr bwMode="auto">
              <a:xfrm rot="19847277" flipH="1">
                <a:off x="1066" y="2885"/>
                <a:ext cx="70" cy="0"/>
              </a:xfrm>
              <a:prstGeom prst="line">
                <a:avLst/>
              </a:prstGeom>
              <a:noFill/>
              <a:ln w="57150">
                <a:solidFill>
                  <a:schemeClr val="tx1"/>
                </a:solidFill>
                <a:round/>
                <a:headEnd/>
                <a:tailEnd type="triangle" w="med" len="med"/>
              </a:ln>
            </p:spPr>
            <p:txBody>
              <a:bodyPr/>
              <a:lstStyle/>
              <a:p>
                <a:endParaRPr lang="tr-TR"/>
              </a:p>
            </p:txBody>
          </p:sp>
          <p:sp>
            <p:nvSpPr>
              <p:cNvPr id="61607" name="Line 647"/>
              <p:cNvSpPr>
                <a:spLocks noChangeShapeType="1"/>
              </p:cNvSpPr>
              <p:nvPr/>
            </p:nvSpPr>
            <p:spPr bwMode="auto">
              <a:xfrm rot="-7152723">
                <a:off x="1439" y="3013"/>
                <a:ext cx="71" cy="0"/>
              </a:xfrm>
              <a:prstGeom prst="line">
                <a:avLst/>
              </a:prstGeom>
              <a:noFill/>
              <a:ln w="57150">
                <a:solidFill>
                  <a:schemeClr val="tx1"/>
                </a:solidFill>
                <a:round/>
                <a:headEnd/>
                <a:tailEnd type="triangle" w="med" len="med"/>
              </a:ln>
            </p:spPr>
            <p:txBody>
              <a:bodyPr/>
              <a:lstStyle/>
              <a:p>
                <a:endParaRPr lang="tr-TR"/>
              </a:p>
            </p:txBody>
          </p:sp>
        </p:grpSp>
      </p:grpSp>
      <p:sp>
        <p:nvSpPr>
          <p:cNvPr id="61447" name="Text Box 648"/>
          <p:cNvSpPr txBox="1">
            <a:spLocks noChangeArrowheads="1"/>
          </p:cNvSpPr>
          <p:nvPr/>
        </p:nvSpPr>
        <p:spPr bwMode="auto">
          <a:xfrm>
            <a:off x="704850" y="5210175"/>
            <a:ext cx="1042988" cy="579438"/>
          </a:xfrm>
          <a:prstGeom prst="rect">
            <a:avLst/>
          </a:prstGeom>
          <a:noFill/>
          <a:ln w="9525">
            <a:noFill/>
            <a:miter lim="800000"/>
            <a:headEnd/>
            <a:tailEnd/>
          </a:ln>
        </p:spPr>
        <p:txBody>
          <a:bodyPr>
            <a:spAutoFit/>
          </a:bodyPr>
          <a:lstStyle/>
          <a:p>
            <a:pPr algn="r" rtl="1"/>
            <a:r>
              <a:rPr lang="en-US" sz="3200">
                <a:latin typeface="Arial" pitchFamily="34" charset="0"/>
              </a:rPr>
              <a:t>TOP</a:t>
            </a:r>
          </a:p>
        </p:txBody>
      </p:sp>
      <p:sp>
        <p:nvSpPr>
          <p:cNvPr id="59017" name="Text Box 649"/>
          <p:cNvSpPr txBox="1">
            <a:spLocks noChangeArrowheads="1"/>
          </p:cNvSpPr>
          <p:nvPr/>
        </p:nvSpPr>
        <p:spPr bwMode="auto">
          <a:xfrm>
            <a:off x="1360488" y="5070475"/>
            <a:ext cx="334962" cy="369888"/>
          </a:xfrm>
          <a:prstGeom prst="rect">
            <a:avLst/>
          </a:prstGeom>
          <a:noFill/>
          <a:ln w="9525">
            <a:noFill/>
            <a:prstDash val="sysDot"/>
            <a:miter lim="800000"/>
            <a:headEnd/>
            <a:tailEnd/>
          </a:ln>
        </p:spPr>
        <p:txBody>
          <a:bodyPr wrap="none">
            <a:spAutoFit/>
          </a:bodyPr>
          <a:lstStyle/>
          <a:p>
            <a:pPr algn="r" rtl="1"/>
            <a:r>
              <a:rPr lang="en-US">
                <a:solidFill>
                  <a:schemeClr val="accent2"/>
                </a:solidFill>
                <a:latin typeface="Arial" pitchFamily="34" charset="0"/>
              </a:rPr>
              <a:t>P</a:t>
            </a:r>
          </a:p>
        </p:txBody>
      </p:sp>
      <p:grpSp>
        <p:nvGrpSpPr>
          <p:cNvPr id="11" name="Group 650"/>
          <p:cNvGrpSpPr>
            <a:grpSpLocks/>
          </p:cNvGrpSpPr>
          <p:nvPr/>
        </p:nvGrpSpPr>
        <p:grpSpPr bwMode="auto">
          <a:xfrm>
            <a:off x="5564188" y="2465388"/>
            <a:ext cx="1692275" cy="863600"/>
            <a:chOff x="3129" y="1449"/>
            <a:chExt cx="1066" cy="544"/>
          </a:xfrm>
        </p:grpSpPr>
        <p:grpSp>
          <p:nvGrpSpPr>
            <p:cNvPr id="12" name="Group 651"/>
            <p:cNvGrpSpPr>
              <a:grpSpLocks/>
            </p:cNvGrpSpPr>
            <p:nvPr/>
          </p:nvGrpSpPr>
          <p:grpSpPr bwMode="auto">
            <a:xfrm>
              <a:off x="3129" y="1630"/>
              <a:ext cx="1066" cy="363"/>
              <a:chOff x="3129" y="1630"/>
              <a:chExt cx="1066" cy="363"/>
            </a:xfrm>
          </p:grpSpPr>
          <p:sp>
            <p:nvSpPr>
              <p:cNvPr id="61597" name="Rectangle 652"/>
              <p:cNvSpPr>
                <a:spLocks noChangeArrowheads="1"/>
              </p:cNvSpPr>
              <p:nvPr/>
            </p:nvSpPr>
            <p:spPr bwMode="auto">
              <a:xfrm>
                <a:off x="3129" y="1630"/>
                <a:ext cx="272" cy="363"/>
              </a:xfrm>
              <a:prstGeom prst="rect">
                <a:avLst/>
              </a:prstGeom>
              <a:solidFill>
                <a:srgbClr val="D9D6DC"/>
              </a:solidFill>
              <a:ln w="9525">
                <a:solidFill>
                  <a:schemeClr val="tx1"/>
                </a:solidFill>
                <a:miter lim="800000"/>
                <a:headEnd/>
                <a:tailEnd/>
              </a:ln>
            </p:spPr>
            <p:txBody>
              <a:bodyPr wrap="none" anchor="ctr"/>
              <a:lstStyle/>
              <a:p>
                <a:endParaRPr lang="tr-TR"/>
              </a:p>
            </p:txBody>
          </p:sp>
          <p:sp>
            <p:nvSpPr>
              <p:cNvPr id="61598" name="Rectangle 653"/>
              <p:cNvSpPr>
                <a:spLocks noChangeArrowheads="1"/>
              </p:cNvSpPr>
              <p:nvPr/>
            </p:nvSpPr>
            <p:spPr bwMode="auto">
              <a:xfrm>
                <a:off x="3401" y="1630"/>
                <a:ext cx="272" cy="363"/>
              </a:xfrm>
              <a:prstGeom prst="rect">
                <a:avLst/>
              </a:prstGeom>
              <a:solidFill>
                <a:srgbClr val="D9D6DC"/>
              </a:solidFill>
              <a:ln w="9525">
                <a:solidFill>
                  <a:schemeClr val="tx1"/>
                </a:solidFill>
                <a:miter lim="800000"/>
                <a:headEnd/>
                <a:tailEnd/>
              </a:ln>
            </p:spPr>
            <p:txBody>
              <a:bodyPr wrap="none" anchor="ctr"/>
              <a:lstStyle/>
              <a:p>
                <a:endParaRPr lang="tr-TR"/>
              </a:p>
            </p:txBody>
          </p:sp>
          <p:sp>
            <p:nvSpPr>
              <p:cNvPr id="61599" name="Rectangle 654"/>
              <p:cNvSpPr>
                <a:spLocks noChangeArrowheads="1"/>
              </p:cNvSpPr>
              <p:nvPr/>
            </p:nvSpPr>
            <p:spPr bwMode="auto">
              <a:xfrm>
                <a:off x="3651" y="1630"/>
                <a:ext cx="272" cy="363"/>
              </a:xfrm>
              <a:prstGeom prst="rect">
                <a:avLst/>
              </a:prstGeom>
              <a:solidFill>
                <a:srgbClr val="D9D6DC"/>
              </a:solidFill>
              <a:ln w="9525">
                <a:solidFill>
                  <a:schemeClr val="tx1"/>
                </a:solidFill>
                <a:miter lim="800000"/>
                <a:headEnd/>
                <a:tailEnd/>
              </a:ln>
            </p:spPr>
            <p:txBody>
              <a:bodyPr wrap="none" anchor="ctr"/>
              <a:lstStyle/>
              <a:p>
                <a:endParaRPr lang="tr-TR"/>
              </a:p>
            </p:txBody>
          </p:sp>
          <p:sp>
            <p:nvSpPr>
              <p:cNvPr id="61600" name="Rectangle 655"/>
              <p:cNvSpPr>
                <a:spLocks noChangeArrowheads="1"/>
              </p:cNvSpPr>
              <p:nvPr/>
            </p:nvSpPr>
            <p:spPr bwMode="auto">
              <a:xfrm>
                <a:off x="3923" y="1630"/>
                <a:ext cx="272" cy="363"/>
              </a:xfrm>
              <a:prstGeom prst="rect">
                <a:avLst/>
              </a:prstGeom>
              <a:solidFill>
                <a:srgbClr val="D9D6DC"/>
              </a:solidFill>
              <a:ln w="9525">
                <a:solidFill>
                  <a:schemeClr val="tx1"/>
                </a:solidFill>
                <a:miter lim="800000"/>
                <a:headEnd/>
                <a:tailEnd/>
              </a:ln>
            </p:spPr>
            <p:txBody>
              <a:bodyPr wrap="none" anchor="ctr"/>
              <a:lstStyle/>
              <a:p>
                <a:endParaRPr lang="tr-TR"/>
              </a:p>
            </p:txBody>
          </p:sp>
        </p:grpSp>
        <p:sp>
          <p:nvSpPr>
            <p:cNvPr id="61593" name="Text Box 656"/>
            <p:cNvSpPr txBox="1">
              <a:spLocks noChangeArrowheads="1"/>
            </p:cNvSpPr>
            <p:nvPr/>
          </p:nvSpPr>
          <p:spPr bwMode="auto">
            <a:xfrm>
              <a:off x="3130" y="1449"/>
              <a:ext cx="272" cy="212"/>
            </a:xfrm>
            <a:prstGeom prst="rect">
              <a:avLst/>
            </a:prstGeom>
            <a:noFill/>
            <a:ln w="9525">
              <a:noFill/>
              <a:miter lim="800000"/>
              <a:headEnd/>
              <a:tailEnd/>
            </a:ln>
          </p:spPr>
          <p:txBody>
            <a:bodyPr>
              <a:spAutoFit/>
            </a:bodyPr>
            <a:lstStyle/>
            <a:p>
              <a:pPr algn="ctr" rtl="1">
                <a:spcBef>
                  <a:spcPct val="50000"/>
                </a:spcBef>
              </a:pPr>
              <a:r>
                <a:rPr lang="en-US" sz="1600">
                  <a:latin typeface="Times New Roman" pitchFamily="18" charset="0"/>
                  <a:cs typeface="Times New Roman" pitchFamily="18" charset="0"/>
                </a:rPr>
                <a:t>P1</a:t>
              </a:r>
            </a:p>
          </p:txBody>
        </p:sp>
        <p:sp>
          <p:nvSpPr>
            <p:cNvPr id="61594" name="Text Box 657"/>
            <p:cNvSpPr txBox="1">
              <a:spLocks noChangeArrowheads="1"/>
            </p:cNvSpPr>
            <p:nvPr/>
          </p:nvSpPr>
          <p:spPr bwMode="auto">
            <a:xfrm>
              <a:off x="3379" y="1449"/>
              <a:ext cx="272" cy="212"/>
            </a:xfrm>
            <a:prstGeom prst="rect">
              <a:avLst/>
            </a:prstGeom>
            <a:noFill/>
            <a:ln w="9525">
              <a:noFill/>
              <a:miter lim="800000"/>
              <a:headEnd/>
              <a:tailEnd/>
            </a:ln>
          </p:spPr>
          <p:txBody>
            <a:bodyPr>
              <a:spAutoFit/>
            </a:bodyPr>
            <a:lstStyle/>
            <a:p>
              <a:pPr algn="ctr" rtl="1">
                <a:spcBef>
                  <a:spcPct val="50000"/>
                </a:spcBef>
              </a:pPr>
              <a:r>
                <a:rPr lang="en-US" sz="1600" dirty="0">
                  <a:latin typeface="Times New Roman" pitchFamily="18" charset="0"/>
                  <a:cs typeface="Times New Roman" pitchFamily="18" charset="0"/>
                </a:rPr>
                <a:t>P2</a:t>
              </a:r>
            </a:p>
          </p:txBody>
        </p:sp>
        <p:sp>
          <p:nvSpPr>
            <p:cNvPr id="61595" name="Text Box 658"/>
            <p:cNvSpPr txBox="1">
              <a:spLocks noChangeArrowheads="1"/>
            </p:cNvSpPr>
            <p:nvPr/>
          </p:nvSpPr>
          <p:spPr bwMode="auto">
            <a:xfrm>
              <a:off x="3651" y="1449"/>
              <a:ext cx="272" cy="212"/>
            </a:xfrm>
            <a:prstGeom prst="rect">
              <a:avLst/>
            </a:prstGeom>
            <a:noFill/>
            <a:ln w="9525">
              <a:noFill/>
              <a:miter lim="800000"/>
              <a:headEnd/>
              <a:tailEnd/>
            </a:ln>
          </p:spPr>
          <p:txBody>
            <a:bodyPr>
              <a:spAutoFit/>
            </a:bodyPr>
            <a:lstStyle/>
            <a:p>
              <a:pPr algn="ctr" rtl="1">
                <a:spcBef>
                  <a:spcPct val="50000"/>
                </a:spcBef>
              </a:pPr>
              <a:r>
                <a:rPr lang="en-US" sz="1600">
                  <a:latin typeface="Times New Roman" pitchFamily="18" charset="0"/>
                  <a:cs typeface="Times New Roman" pitchFamily="18" charset="0"/>
                </a:rPr>
                <a:t>P3</a:t>
              </a:r>
            </a:p>
          </p:txBody>
        </p:sp>
        <p:sp>
          <p:nvSpPr>
            <p:cNvPr id="61596" name="Text Box 659"/>
            <p:cNvSpPr txBox="1">
              <a:spLocks noChangeArrowheads="1"/>
            </p:cNvSpPr>
            <p:nvPr/>
          </p:nvSpPr>
          <p:spPr bwMode="auto">
            <a:xfrm>
              <a:off x="3901" y="1449"/>
              <a:ext cx="272" cy="212"/>
            </a:xfrm>
            <a:prstGeom prst="rect">
              <a:avLst/>
            </a:prstGeom>
            <a:noFill/>
            <a:ln w="9525">
              <a:noFill/>
              <a:miter lim="800000"/>
              <a:headEnd/>
              <a:tailEnd/>
            </a:ln>
          </p:spPr>
          <p:txBody>
            <a:bodyPr>
              <a:spAutoFit/>
            </a:bodyPr>
            <a:lstStyle/>
            <a:p>
              <a:pPr algn="ctr" rtl="1">
                <a:spcBef>
                  <a:spcPct val="50000"/>
                </a:spcBef>
              </a:pPr>
              <a:r>
                <a:rPr lang="en-US" sz="1600">
                  <a:latin typeface="Times New Roman" pitchFamily="18" charset="0"/>
                  <a:cs typeface="Times New Roman" pitchFamily="18" charset="0"/>
                </a:rPr>
                <a:t>P4</a:t>
              </a:r>
            </a:p>
          </p:txBody>
        </p:sp>
      </p:grpSp>
      <p:sp>
        <p:nvSpPr>
          <p:cNvPr id="59028" name="Text Box 660"/>
          <p:cNvSpPr txBox="1">
            <a:spLocks noChangeArrowheads="1"/>
          </p:cNvSpPr>
          <p:nvPr/>
        </p:nvSpPr>
        <p:spPr bwMode="auto">
          <a:xfrm>
            <a:off x="2492375" y="3089275"/>
            <a:ext cx="349250" cy="366713"/>
          </a:xfrm>
          <a:prstGeom prst="rect">
            <a:avLst/>
          </a:prstGeom>
          <a:noFill/>
          <a:ln w="9525">
            <a:noFill/>
            <a:prstDash val="sysDot"/>
            <a:miter lim="800000"/>
            <a:headEnd/>
            <a:tailEnd/>
          </a:ln>
        </p:spPr>
        <p:txBody>
          <a:bodyPr wrap="none">
            <a:spAutoFit/>
          </a:bodyPr>
          <a:lstStyle/>
          <a:p>
            <a:pPr algn="r" rtl="1"/>
            <a:r>
              <a:rPr lang="en-US">
                <a:solidFill>
                  <a:schemeClr val="accent2"/>
                </a:solidFill>
                <a:latin typeface="Arial" pitchFamily="34" charset="0"/>
              </a:rPr>
              <a:t>D</a:t>
            </a:r>
          </a:p>
        </p:txBody>
      </p:sp>
      <p:sp>
        <p:nvSpPr>
          <p:cNvPr id="59029" name="Text Box 661"/>
          <p:cNvSpPr txBox="1">
            <a:spLocks noChangeArrowheads="1"/>
          </p:cNvSpPr>
          <p:nvPr/>
        </p:nvSpPr>
        <p:spPr bwMode="auto">
          <a:xfrm rot="7248630">
            <a:off x="2755107" y="2632869"/>
            <a:ext cx="360362" cy="336550"/>
          </a:xfrm>
          <a:prstGeom prst="rect">
            <a:avLst/>
          </a:prstGeom>
          <a:noFill/>
          <a:ln w="9525">
            <a:noFill/>
            <a:miter lim="800000"/>
            <a:headEnd/>
            <a:tailEnd/>
          </a:ln>
        </p:spPr>
        <p:txBody>
          <a:bodyPr>
            <a:spAutoFit/>
          </a:bodyPr>
          <a:lstStyle/>
          <a:p>
            <a:pPr algn="r" rtl="1">
              <a:spcBef>
                <a:spcPct val="50000"/>
              </a:spcBef>
            </a:pPr>
            <a:r>
              <a:rPr lang="en-US" sz="1600" b="1">
                <a:solidFill>
                  <a:srgbClr val="FFCC00"/>
                </a:solidFill>
                <a:latin typeface="Arial" pitchFamily="34" charset="0"/>
              </a:rPr>
              <a:t>D</a:t>
            </a:r>
          </a:p>
        </p:txBody>
      </p:sp>
      <p:grpSp>
        <p:nvGrpSpPr>
          <p:cNvPr id="13" name="Group 662"/>
          <p:cNvGrpSpPr>
            <a:grpSpLocks/>
          </p:cNvGrpSpPr>
          <p:nvPr/>
        </p:nvGrpSpPr>
        <p:grpSpPr bwMode="auto">
          <a:xfrm rot="2695082">
            <a:off x="1781175" y="2452688"/>
            <a:ext cx="1806575" cy="1825625"/>
            <a:chOff x="884" y="958"/>
            <a:chExt cx="1138" cy="1150"/>
          </a:xfrm>
        </p:grpSpPr>
        <p:sp>
          <p:nvSpPr>
            <p:cNvPr id="61574" name="Oval 663"/>
            <p:cNvSpPr>
              <a:spLocks noChangeArrowheads="1"/>
            </p:cNvSpPr>
            <p:nvPr/>
          </p:nvSpPr>
          <p:spPr bwMode="auto">
            <a:xfrm rot="-554898">
              <a:off x="1111" y="1191"/>
              <a:ext cx="674" cy="676"/>
            </a:xfrm>
            <a:prstGeom prst="ellipse">
              <a:avLst/>
            </a:prstGeom>
            <a:solidFill>
              <a:srgbClr val="C9F7ED"/>
            </a:solidFill>
            <a:ln w="9525">
              <a:solidFill>
                <a:schemeClr val="bg2"/>
              </a:solidFill>
              <a:round/>
              <a:headEnd/>
              <a:tailEnd/>
            </a:ln>
          </p:spPr>
          <p:txBody>
            <a:bodyPr wrap="none" anchor="ctr"/>
            <a:lstStyle/>
            <a:p>
              <a:endParaRPr lang="tr-TR"/>
            </a:p>
          </p:txBody>
        </p:sp>
        <p:grpSp>
          <p:nvGrpSpPr>
            <p:cNvPr id="14" name="Group 664"/>
            <p:cNvGrpSpPr>
              <a:grpSpLocks/>
            </p:cNvGrpSpPr>
            <p:nvPr/>
          </p:nvGrpSpPr>
          <p:grpSpPr bwMode="auto">
            <a:xfrm rot="506344">
              <a:off x="884" y="958"/>
              <a:ext cx="1138" cy="1150"/>
              <a:chOff x="657" y="2568"/>
              <a:chExt cx="1138" cy="1150"/>
            </a:xfrm>
          </p:grpSpPr>
          <p:grpSp>
            <p:nvGrpSpPr>
              <p:cNvPr id="15" name="Group 665"/>
              <p:cNvGrpSpPr>
                <a:grpSpLocks/>
              </p:cNvGrpSpPr>
              <p:nvPr/>
            </p:nvGrpSpPr>
            <p:grpSpPr bwMode="auto">
              <a:xfrm>
                <a:off x="657" y="2568"/>
                <a:ext cx="1138" cy="1150"/>
                <a:chOff x="657" y="2568"/>
                <a:chExt cx="1138" cy="1150"/>
              </a:xfrm>
            </p:grpSpPr>
            <p:grpSp>
              <p:nvGrpSpPr>
                <p:cNvPr id="16" name="Group 666"/>
                <p:cNvGrpSpPr>
                  <a:grpSpLocks/>
                </p:cNvGrpSpPr>
                <p:nvPr/>
              </p:nvGrpSpPr>
              <p:grpSpPr bwMode="auto">
                <a:xfrm rot="-1752723">
                  <a:off x="657" y="2568"/>
                  <a:ext cx="1138" cy="1150"/>
                  <a:chOff x="1144" y="1248"/>
                  <a:chExt cx="1688" cy="1688"/>
                </a:xfrm>
              </p:grpSpPr>
              <p:sp>
                <p:nvSpPr>
                  <p:cNvPr id="61590" name="AutoShape 667"/>
                  <p:cNvSpPr>
                    <a:spLocks noChangeArrowheads="1"/>
                  </p:cNvSpPr>
                  <p:nvPr/>
                </p:nvSpPr>
                <p:spPr bwMode="auto">
                  <a:xfrm>
                    <a:off x="1144" y="1248"/>
                    <a:ext cx="1688" cy="1688"/>
                  </a:xfrm>
                  <a:prstGeom prst="sun">
                    <a:avLst>
                      <a:gd name="adj" fmla="val 25000"/>
                    </a:avLst>
                  </a:prstGeom>
                  <a:solidFill>
                    <a:srgbClr val="DCFAF9"/>
                  </a:solidFill>
                  <a:ln w="9525">
                    <a:solidFill>
                      <a:schemeClr val="tx1"/>
                    </a:solidFill>
                    <a:miter lim="800000"/>
                    <a:headEnd/>
                    <a:tailEnd/>
                  </a:ln>
                </p:spPr>
                <p:txBody>
                  <a:bodyPr wrap="none" anchor="ctr"/>
                  <a:lstStyle/>
                  <a:p>
                    <a:endParaRPr lang="tr-TR"/>
                  </a:p>
                </p:txBody>
              </p:sp>
              <p:sp>
                <p:nvSpPr>
                  <p:cNvPr id="61591" name="Oval 668"/>
                  <p:cNvSpPr>
                    <a:spLocks noChangeArrowheads="1"/>
                  </p:cNvSpPr>
                  <p:nvPr/>
                </p:nvSpPr>
                <p:spPr bwMode="auto">
                  <a:xfrm>
                    <a:off x="1955" y="2057"/>
                    <a:ext cx="56" cy="56"/>
                  </a:xfrm>
                  <a:prstGeom prst="ellipse">
                    <a:avLst/>
                  </a:prstGeom>
                  <a:solidFill>
                    <a:schemeClr val="tx1"/>
                  </a:solidFill>
                  <a:ln w="9525">
                    <a:solidFill>
                      <a:schemeClr val="tx1"/>
                    </a:solidFill>
                    <a:round/>
                    <a:headEnd/>
                    <a:tailEnd/>
                  </a:ln>
                </p:spPr>
                <p:txBody>
                  <a:bodyPr wrap="none" anchor="ctr"/>
                  <a:lstStyle/>
                  <a:p>
                    <a:endParaRPr lang="tr-TR"/>
                  </a:p>
                </p:txBody>
              </p:sp>
            </p:grpSp>
            <p:sp>
              <p:nvSpPr>
                <p:cNvPr id="61582" name="Text Box 669"/>
                <p:cNvSpPr txBox="1">
                  <a:spLocks noChangeArrowheads="1"/>
                </p:cNvSpPr>
                <p:nvPr/>
              </p:nvSpPr>
              <p:spPr bwMode="auto">
                <a:xfrm rot="-1752723">
                  <a:off x="771" y="3241"/>
                  <a:ext cx="133"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A</a:t>
                  </a:r>
                </a:p>
              </p:txBody>
            </p:sp>
            <p:sp>
              <p:nvSpPr>
                <p:cNvPr id="61583" name="Text Box 670"/>
                <p:cNvSpPr txBox="1">
                  <a:spLocks noChangeArrowheads="1"/>
                </p:cNvSpPr>
                <p:nvPr/>
              </p:nvSpPr>
              <p:spPr bwMode="auto">
                <a:xfrm rot="934072">
                  <a:off x="748" y="2908"/>
                  <a:ext cx="133"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B</a:t>
                  </a:r>
                </a:p>
              </p:txBody>
            </p:sp>
            <p:sp>
              <p:nvSpPr>
                <p:cNvPr id="61584" name="Text Box 671"/>
                <p:cNvSpPr txBox="1">
                  <a:spLocks noChangeArrowheads="1"/>
                </p:cNvSpPr>
                <p:nvPr/>
              </p:nvSpPr>
              <p:spPr bwMode="auto">
                <a:xfrm rot="3647277">
                  <a:off x="945" y="2644"/>
                  <a:ext cx="135"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C</a:t>
                  </a:r>
                </a:p>
              </p:txBody>
            </p:sp>
            <p:sp>
              <p:nvSpPr>
                <p:cNvPr id="61585" name="Text Box 672"/>
                <p:cNvSpPr txBox="1">
                  <a:spLocks noChangeArrowheads="1"/>
                </p:cNvSpPr>
                <p:nvPr/>
              </p:nvSpPr>
              <p:spPr bwMode="auto">
                <a:xfrm rot="6452696">
                  <a:off x="1279" y="2619"/>
                  <a:ext cx="132"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D</a:t>
                  </a:r>
                </a:p>
              </p:txBody>
            </p:sp>
            <p:sp>
              <p:nvSpPr>
                <p:cNvPr id="61586" name="Text Box 673"/>
                <p:cNvSpPr txBox="1">
                  <a:spLocks noChangeArrowheads="1"/>
                </p:cNvSpPr>
                <p:nvPr/>
              </p:nvSpPr>
              <p:spPr bwMode="auto">
                <a:xfrm rot="9047277" flipH="1">
                  <a:off x="1542" y="2833"/>
                  <a:ext cx="134"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E</a:t>
                  </a:r>
                </a:p>
              </p:txBody>
            </p:sp>
            <p:sp>
              <p:nvSpPr>
                <p:cNvPr id="61587" name="Text Box 674"/>
                <p:cNvSpPr txBox="1">
                  <a:spLocks noChangeArrowheads="1"/>
                </p:cNvSpPr>
                <p:nvPr/>
              </p:nvSpPr>
              <p:spPr bwMode="auto">
                <a:xfrm rot="-9783945">
                  <a:off x="1587" y="3158"/>
                  <a:ext cx="135"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F</a:t>
                  </a:r>
                </a:p>
              </p:txBody>
            </p:sp>
            <p:sp>
              <p:nvSpPr>
                <p:cNvPr id="61588" name="Text Box 675"/>
                <p:cNvSpPr txBox="1">
                  <a:spLocks noChangeArrowheads="1"/>
                </p:cNvSpPr>
                <p:nvPr/>
              </p:nvSpPr>
              <p:spPr bwMode="auto">
                <a:xfrm rot="-7152723">
                  <a:off x="1386" y="3439"/>
                  <a:ext cx="135"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G</a:t>
                  </a:r>
                </a:p>
              </p:txBody>
            </p:sp>
            <p:sp>
              <p:nvSpPr>
                <p:cNvPr id="61589" name="Text Box 676"/>
                <p:cNvSpPr txBox="1">
                  <a:spLocks noChangeArrowheads="1"/>
                </p:cNvSpPr>
                <p:nvPr/>
              </p:nvSpPr>
              <p:spPr bwMode="auto">
                <a:xfrm rot="-4408843">
                  <a:off x="1037" y="3462"/>
                  <a:ext cx="133" cy="212"/>
                </a:xfrm>
                <a:prstGeom prst="rect">
                  <a:avLst/>
                </a:prstGeom>
                <a:noFill/>
                <a:ln w="9525">
                  <a:noFill/>
                  <a:miter lim="800000"/>
                  <a:headEnd/>
                  <a:tailEnd/>
                </a:ln>
              </p:spPr>
              <p:txBody>
                <a:bodyPr>
                  <a:spAutoFit/>
                </a:bodyPr>
                <a:lstStyle/>
                <a:p>
                  <a:pPr>
                    <a:spcBef>
                      <a:spcPct val="50000"/>
                    </a:spcBef>
                  </a:pPr>
                  <a:r>
                    <a:rPr lang="en-US" sz="1600" b="1">
                      <a:solidFill>
                        <a:srgbClr val="3333FF"/>
                      </a:solidFill>
                      <a:latin typeface="Arial" pitchFamily="34" charset="0"/>
                    </a:rPr>
                    <a:t>H</a:t>
                  </a:r>
                </a:p>
              </p:txBody>
            </p:sp>
          </p:grpSp>
          <p:sp>
            <p:nvSpPr>
              <p:cNvPr id="61577" name="Line 677"/>
              <p:cNvSpPr>
                <a:spLocks noChangeShapeType="1"/>
              </p:cNvSpPr>
              <p:nvPr/>
            </p:nvSpPr>
            <p:spPr bwMode="auto">
              <a:xfrm rot="-1752723">
                <a:off x="1312" y="3403"/>
                <a:ext cx="70" cy="0"/>
              </a:xfrm>
              <a:prstGeom prst="line">
                <a:avLst/>
              </a:prstGeom>
              <a:noFill/>
              <a:ln w="57150">
                <a:solidFill>
                  <a:schemeClr val="tx1"/>
                </a:solidFill>
                <a:round/>
                <a:headEnd type="triangle" w="med" len="med"/>
                <a:tailEnd/>
              </a:ln>
            </p:spPr>
            <p:txBody>
              <a:bodyPr/>
              <a:lstStyle/>
              <a:p>
                <a:endParaRPr lang="tr-TR"/>
              </a:p>
            </p:txBody>
          </p:sp>
          <p:sp>
            <p:nvSpPr>
              <p:cNvPr id="61578" name="Line 678"/>
              <p:cNvSpPr>
                <a:spLocks noChangeShapeType="1"/>
              </p:cNvSpPr>
              <p:nvPr/>
            </p:nvSpPr>
            <p:spPr bwMode="auto">
              <a:xfrm rot="3647277">
                <a:off x="943" y="3285"/>
                <a:ext cx="71" cy="0"/>
              </a:xfrm>
              <a:prstGeom prst="line">
                <a:avLst/>
              </a:prstGeom>
              <a:noFill/>
              <a:ln w="57150">
                <a:solidFill>
                  <a:schemeClr val="tx1"/>
                </a:solidFill>
                <a:round/>
                <a:headEnd type="triangle" w="med" len="med"/>
                <a:tailEnd/>
              </a:ln>
            </p:spPr>
            <p:txBody>
              <a:bodyPr/>
              <a:lstStyle/>
              <a:p>
                <a:endParaRPr lang="tr-TR"/>
              </a:p>
            </p:txBody>
          </p:sp>
          <p:sp>
            <p:nvSpPr>
              <p:cNvPr id="61579" name="Line 679"/>
              <p:cNvSpPr>
                <a:spLocks noChangeShapeType="1"/>
              </p:cNvSpPr>
              <p:nvPr/>
            </p:nvSpPr>
            <p:spPr bwMode="auto">
              <a:xfrm rot="19847277" flipH="1">
                <a:off x="1066" y="2885"/>
                <a:ext cx="70" cy="0"/>
              </a:xfrm>
              <a:prstGeom prst="line">
                <a:avLst/>
              </a:prstGeom>
              <a:noFill/>
              <a:ln w="57150">
                <a:solidFill>
                  <a:schemeClr val="tx1"/>
                </a:solidFill>
                <a:round/>
                <a:headEnd type="triangle" w="med" len="med"/>
                <a:tailEnd/>
              </a:ln>
            </p:spPr>
            <p:txBody>
              <a:bodyPr/>
              <a:lstStyle/>
              <a:p>
                <a:endParaRPr lang="tr-TR"/>
              </a:p>
            </p:txBody>
          </p:sp>
          <p:sp>
            <p:nvSpPr>
              <p:cNvPr id="61580" name="Line 680"/>
              <p:cNvSpPr>
                <a:spLocks noChangeShapeType="1"/>
              </p:cNvSpPr>
              <p:nvPr/>
            </p:nvSpPr>
            <p:spPr bwMode="auto">
              <a:xfrm rot="-7152723">
                <a:off x="1439" y="3013"/>
                <a:ext cx="71" cy="0"/>
              </a:xfrm>
              <a:prstGeom prst="line">
                <a:avLst/>
              </a:prstGeom>
              <a:noFill/>
              <a:ln w="57150">
                <a:solidFill>
                  <a:schemeClr val="tx1"/>
                </a:solidFill>
                <a:round/>
                <a:headEnd type="triangle" w="med" len="med"/>
                <a:tailEnd/>
              </a:ln>
            </p:spPr>
            <p:txBody>
              <a:bodyPr/>
              <a:lstStyle/>
              <a:p>
                <a:endParaRPr lang="tr-TR"/>
              </a:p>
            </p:txBody>
          </p:sp>
        </p:grpSp>
      </p:grpSp>
      <p:grpSp>
        <p:nvGrpSpPr>
          <p:cNvPr id="17" name="Group 681"/>
          <p:cNvGrpSpPr>
            <a:grpSpLocks/>
          </p:cNvGrpSpPr>
          <p:nvPr/>
        </p:nvGrpSpPr>
        <p:grpSpPr bwMode="auto">
          <a:xfrm rot="8087202">
            <a:off x="3186113" y="2144713"/>
            <a:ext cx="1806575" cy="1825625"/>
            <a:chOff x="884" y="958"/>
            <a:chExt cx="1138" cy="1150"/>
          </a:xfrm>
        </p:grpSpPr>
        <p:sp>
          <p:nvSpPr>
            <p:cNvPr id="61556" name="Oval 682"/>
            <p:cNvSpPr>
              <a:spLocks noChangeArrowheads="1"/>
            </p:cNvSpPr>
            <p:nvPr/>
          </p:nvSpPr>
          <p:spPr bwMode="auto">
            <a:xfrm rot="-554898">
              <a:off x="1111" y="1191"/>
              <a:ext cx="674" cy="676"/>
            </a:xfrm>
            <a:prstGeom prst="ellipse">
              <a:avLst/>
            </a:prstGeom>
            <a:solidFill>
              <a:srgbClr val="C9F7ED"/>
            </a:solidFill>
            <a:ln w="9525">
              <a:solidFill>
                <a:schemeClr val="bg2"/>
              </a:solidFill>
              <a:round/>
              <a:headEnd/>
              <a:tailEnd/>
            </a:ln>
          </p:spPr>
          <p:txBody>
            <a:bodyPr wrap="none" anchor="ctr"/>
            <a:lstStyle/>
            <a:p>
              <a:endParaRPr lang="tr-TR"/>
            </a:p>
          </p:txBody>
        </p:sp>
        <p:grpSp>
          <p:nvGrpSpPr>
            <p:cNvPr id="18" name="Group 683"/>
            <p:cNvGrpSpPr>
              <a:grpSpLocks/>
            </p:cNvGrpSpPr>
            <p:nvPr/>
          </p:nvGrpSpPr>
          <p:grpSpPr bwMode="auto">
            <a:xfrm rot="506344">
              <a:off x="884" y="958"/>
              <a:ext cx="1138" cy="1150"/>
              <a:chOff x="657" y="2568"/>
              <a:chExt cx="1138" cy="1150"/>
            </a:xfrm>
          </p:grpSpPr>
          <p:grpSp>
            <p:nvGrpSpPr>
              <p:cNvPr id="19" name="Group 684"/>
              <p:cNvGrpSpPr>
                <a:grpSpLocks/>
              </p:cNvGrpSpPr>
              <p:nvPr/>
            </p:nvGrpSpPr>
            <p:grpSpPr bwMode="auto">
              <a:xfrm>
                <a:off x="657" y="2568"/>
                <a:ext cx="1138" cy="1150"/>
                <a:chOff x="657" y="2568"/>
                <a:chExt cx="1138" cy="1150"/>
              </a:xfrm>
            </p:grpSpPr>
            <p:grpSp>
              <p:nvGrpSpPr>
                <p:cNvPr id="20" name="Group 685"/>
                <p:cNvGrpSpPr>
                  <a:grpSpLocks/>
                </p:cNvGrpSpPr>
                <p:nvPr/>
              </p:nvGrpSpPr>
              <p:grpSpPr bwMode="auto">
                <a:xfrm rot="-1752723">
                  <a:off x="657" y="2568"/>
                  <a:ext cx="1138" cy="1150"/>
                  <a:chOff x="1144" y="1248"/>
                  <a:chExt cx="1688" cy="1688"/>
                </a:xfrm>
              </p:grpSpPr>
              <p:sp>
                <p:nvSpPr>
                  <p:cNvPr id="61572" name="AutoShape 686"/>
                  <p:cNvSpPr>
                    <a:spLocks noChangeArrowheads="1"/>
                  </p:cNvSpPr>
                  <p:nvPr/>
                </p:nvSpPr>
                <p:spPr bwMode="auto">
                  <a:xfrm>
                    <a:off x="1144" y="1248"/>
                    <a:ext cx="1688" cy="1688"/>
                  </a:xfrm>
                  <a:prstGeom prst="sun">
                    <a:avLst>
                      <a:gd name="adj" fmla="val 25000"/>
                    </a:avLst>
                  </a:prstGeom>
                  <a:solidFill>
                    <a:srgbClr val="DCFAF9"/>
                  </a:solidFill>
                  <a:ln w="9525">
                    <a:solidFill>
                      <a:schemeClr val="tx1"/>
                    </a:solidFill>
                    <a:miter lim="800000"/>
                    <a:headEnd/>
                    <a:tailEnd/>
                  </a:ln>
                </p:spPr>
                <p:txBody>
                  <a:bodyPr rot="10800000" vert="eaVert" wrap="none" anchor="ctr"/>
                  <a:lstStyle/>
                  <a:p>
                    <a:pPr algn="ctr" rtl="1"/>
                    <a:endParaRPr lang="tr-TR">
                      <a:solidFill>
                        <a:srgbClr val="FF0000"/>
                      </a:solidFill>
                    </a:endParaRPr>
                  </a:p>
                </p:txBody>
              </p:sp>
              <p:sp>
                <p:nvSpPr>
                  <p:cNvPr id="61573" name="Oval 687"/>
                  <p:cNvSpPr>
                    <a:spLocks noChangeArrowheads="1"/>
                  </p:cNvSpPr>
                  <p:nvPr/>
                </p:nvSpPr>
                <p:spPr bwMode="auto">
                  <a:xfrm>
                    <a:off x="1955" y="2057"/>
                    <a:ext cx="56" cy="56"/>
                  </a:xfrm>
                  <a:prstGeom prst="ellipse">
                    <a:avLst/>
                  </a:prstGeom>
                  <a:solidFill>
                    <a:schemeClr val="tx1"/>
                  </a:solidFill>
                  <a:ln w="9525">
                    <a:solidFill>
                      <a:schemeClr val="tx1"/>
                    </a:solidFill>
                    <a:round/>
                    <a:headEnd/>
                    <a:tailEnd/>
                  </a:ln>
                </p:spPr>
                <p:txBody>
                  <a:bodyPr rot="10800000" vert="eaVert" wrap="none" anchor="ctr"/>
                  <a:lstStyle/>
                  <a:p>
                    <a:pPr algn="ctr" rtl="1"/>
                    <a:endParaRPr lang="tr-TR">
                      <a:solidFill>
                        <a:srgbClr val="FF0000"/>
                      </a:solidFill>
                    </a:endParaRPr>
                  </a:p>
                </p:txBody>
              </p:sp>
            </p:grpSp>
            <p:sp>
              <p:nvSpPr>
                <p:cNvPr id="61564" name="Text Box 688"/>
                <p:cNvSpPr txBox="1">
                  <a:spLocks noChangeArrowheads="1"/>
                </p:cNvSpPr>
                <p:nvPr/>
              </p:nvSpPr>
              <p:spPr bwMode="auto">
                <a:xfrm rot="-1752723">
                  <a:off x="771" y="3241"/>
                  <a:ext cx="133"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A</a:t>
                  </a:r>
                </a:p>
              </p:txBody>
            </p:sp>
            <p:sp>
              <p:nvSpPr>
                <p:cNvPr id="61565" name="Text Box 689"/>
                <p:cNvSpPr txBox="1">
                  <a:spLocks noChangeArrowheads="1"/>
                </p:cNvSpPr>
                <p:nvPr/>
              </p:nvSpPr>
              <p:spPr bwMode="auto">
                <a:xfrm rot="934072">
                  <a:off x="748" y="2908"/>
                  <a:ext cx="133"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G</a:t>
                  </a:r>
                </a:p>
              </p:txBody>
            </p:sp>
            <p:sp>
              <p:nvSpPr>
                <p:cNvPr id="61566" name="Text Box 690"/>
                <p:cNvSpPr txBox="1">
                  <a:spLocks noChangeArrowheads="1"/>
                </p:cNvSpPr>
                <p:nvPr/>
              </p:nvSpPr>
              <p:spPr bwMode="auto">
                <a:xfrm rot="3647277">
                  <a:off x="945" y="2644"/>
                  <a:ext cx="135"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H</a:t>
                  </a:r>
                </a:p>
              </p:txBody>
            </p:sp>
            <p:sp>
              <p:nvSpPr>
                <p:cNvPr id="61567" name="Text Box 691"/>
                <p:cNvSpPr txBox="1">
                  <a:spLocks noChangeArrowheads="1"/>
                </p:cNvSpPr>
                <p:nvPr/>
              </p:nvSpPr>
              <p:spPr bwMode="auto">
                <a:xfrm rot="6452696">
                  <a:off x="1279" y="2619"/>
                  <a:ext cx="132"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F</a:t>
                  </a:r>
                </a:p>
              </p:txBody>
            </p:sp>
            <p:sp>
              <p:nvSpPr>
                <p:cNvPr id="61568" name="Text Box 692"/>
                <p:cNvSpPr txBox="1">
                  <a:spLocks noChangeArrowheads="1"/>
                </p:cNvSpPr>
                <p:nvPr/>
              </p:nvSpPr>
              <p:spPr bwMode="auto">
                <a:xfrm rot="9047277" flipH="1">
                  <a:off x="1542" y="2833"/>
                  <a:ext cx="134"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E</a:t>
                  </a:r>
                </a:p>
              </p:txBody>
            </p:sp>
            <p:sp>
              <p:nvSpPr>
                <p:cNvPr id="61569" name="Text Box 693"/>
                <p:cNvSpPr txBox="1">
                  <a:spLocks noChangeArrowheads="1"/>
                </p:cNvSpPr>
                <p:nvPr/>
              </p:nvSpPr>
              <p:spPr bwMode="auto">
                <a:xfrm rot="-9783945">
                  <a:off x="1587" y="3158"/>
                  <a:ext cx="135"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D</a:t>
                  </a:r>
                </a:p>
              </p:txBody>
            </p:sp>
            <p:sp>
              <p:nvSpPr>
                <p:cNvPr id="61570" name="Text Box 694"/>
                <p:cNvSpPr txBox="1">
                  <a:spLocks noChangeArrowheads="1"/>
                </p:cNvSpPr>
                <p:nvPr/>
              </p:nvSpPr>
              <p:spPr bwMode="auto">
                <a:xfrm rot="-7152723">
                  <a:off x="1386" y="3439"/>
                  <a:ext cx="135"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C</a:t>
                  </a:r>
                </a:p>
              </p:txBody>
            </p:sp>
            <p:sp>
              <p:nvSpPr>
                <p:cNvPr id="61571" name="Text Box 695"/>
                <p:cNvSpPr txBox="1">
                  <a:spLocks noChangeArrowheads="1"/>
                </p:cNvSpPr>
                <p:nvPr/>
              </p:nvSpPr>
              <p:spPr bwMode="auto">
                <a:xfrm rot="-4408843">
                  <a:off x="1037" y="3462"/>
                  <a:ext cx="133" cy="212"/>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Arial" pitchFamily="34" charset="0"/>
                    </a:rPr>
                    <a:t>B</a:t>
                  </a:r>
                </a:p>
              </p:txBody>
            </p:sp>
          </p:grpSp>
          <p:sp>
            <p:nvSpPr>
              <p:cNvPr id="61559" name="Line 696"/>
              <p:cNvSpPr>
                <a:spLocks noChangeShapeType="1"/>
              </p:cNvSpPr>
              <p:nvPr/>
            </p:nvSpPr>
            <p:spPr bwMode="auto">
              <a:xfrm rot="-1752723">
                <a:off x="1312" y="3403"/>
                <a:ext cx="70" cy="0"/>
              </a:xfrm>
              <a:prstGeom prst="line">
                <a:avLst/>
              </a:prstGeom>
              <a:noFill/>
              <a:ln w="57150">
                <a:solidFill>
                  <a:schemeClr val="tx1"/>
                </a:solidFill>
                <a:round/>
                <a:headEnd/>
                <a:tailEnd type="triangle" w="med" len="med"/>
              </a:ln>
            </p:spPr>
            <p:txBody>
              <a:bodyPr/>
              <a:lstStyle/>
              <a:p>
                <a:endParaRPr lang="tr-TR"/>
              </a:p>
            </p:txBody>
          </p:sp>
          <p:sp>
            <p:nvSpPr>
              <p:cNvPr id="61560" name="Line 697"/>
              <p:cNvSpPr>
                <a:spLocks noChangeShapeType="1"/>
              </p:cNvSpPr>
              <p:nvPr/>
            </p:nvSpPr>
            <p:spPr bwMode="auto">
              <a:xfrm rot="3647277">
                <a:off x="943" y="3285"/>
                <a:ext cx="71" cy="0"/>
              </a:xfrm>
              <a:prstGeom prst="line">
                <a:avLst/>
              </a:prstGeom>
              <a:noFill/>
              <a:ln w="57150">
                <a:solidFill>
                  <a:schemeClr val="tx1"/>
                </a:solidFill>
                <a:round/>
                <a:headEnd/>
                <a:tailEnd type="triangle" w="med" len="med"/>
              </a:ln>
            </p:spPr>
            <p:txBody>
              <a:bodyPr/>
              <a:lstStyle/>
              <a:p>
                <a:endParaRPr lang="tr-TR"/>
              </a:p>
            </p:txBody>
          </p:sp>
          <p:sp>
            <p:nvSpPr>
              <p:cNvPr id="61561" name="Line 698"/>
              <p:cNvSpPr>
                <a:spLocks noChangeShapeType="1"/>
              </p:cNvSpPr>
              <p:nvPr/>
            </p:nvSpPr>
            <p:spPr bwMode="auto">
              <a:xfrm rot="19847277" flipH="1">
                <a:off x="1066" y="2885"/>
                <a:ext cx="70" cy="0"/>
              </a:xfrm>
              <a:prstGeom prst="line">
                <a:avLst/>
              </a:prstGeom>
              <a:noFill/>
              <a:ln w="57150">
                <a:solidFill>
                  <a:schemeClr val="tx1"/>
                </a:solidFill>
                <a:round/>
                <a:headEnd/>
                <a:tailEnd type="triangle" w="med" len="med"/>
              </a:ln>
            </p:spPr>
            <p:txBody>
              <a:bodyPr/>
              <a:lstStyle/>
              <a:p>
                <a:endParaRPr lang="tr-TR"/>
              </a:p>
            </p:txBody>
          </p:sp>
          <p:sp>
            <p:nvSpPr>
              <p:cNvPr id="61562" name="Line 699"/>
              <p:cNvSpPr>
                <a:spLocks noChangeShapeType="1"/>
              </p:cNvSpPr>
              <p:nvPr/>
            </p:nvSpPr>
            <p:spPr bwMode="auto">
              <a:xfrm rot="-7152723">
                <a:off x="1439" y="3013"/>
                <a:ext cx="71" cy="0"/>
              </a:xfrm>
              <a:prstGeom prst="line">
                <a:avLst/>
              </a:prstGeom>
              <a:noFill/>
              <a:ln w="57150">
                <a:solidFill>
                  <a:schemeClr val="tx1"/>
                </a:solidFill>
                <a:round/>
                <a:headEnd/>
                <a:tailEnd type="triangle" w="med" len="med"/>
              </a:ln>
            </p:spPr>
            <p:txBody>
              <a:bodyPr/>
              <a:lstStyle/>
              <a:p>
                <a:endParaRPr lang="tr-TR"/>
              </a:p>
            </p:txBody>
          </p:sp>
        </p:grpSp>
      </p:grpSp>
      <p:pic>
        <p:nvPicPr>
          <p:cNvPr id="61454" name="Picture 700" descr="j0281284[1]"/>
          <p:cNvPicPr>
            <a:picLocks noChangeAspect="1" noChangeArrowheads="1"/>
          </p:cNvPicPr>
          <p:nvPr/>
        </p:nvPicPr>
        <p:blipFill>
          <a:blip r:embed="rId3"/>
          <a:srcRect/>
          <a:stretch>
            <a:fillRect/>
          </a:stretch>
        </p:blipFill>
        <p:spPr bwMode="auto">
          <a:xfrm rot="-554898">
            <a:off x="2301875" y="3089275"/>
            <a:ext cx="766763" cy="592138"/>
          </a:xfrm>
          <a:prstGeom prst="rect">
            <a:avLst/>
          </a:prstGeom>
          <a:noFill/>
          <a:ln w="9525">
            <a:noFill/>
            <a:miter lim="800000"/>
            <a:headEnd/>
            <a:tailEnd/>
          </a:ln>
        </p:spPr>
      </p:pic>
      <p:grpSp>
        <p:nvGrpSpPr>
          <p:cNvPr id="21" name="Group 701"/>
          <p:cNvGrpSpPr>
            <a:grpSpLocks/>
          </p:cNvGrpSpPr>
          <p:nvPr/>
        </p:nvGrpSpPr>
        <p:grpSpPr bwMode="auto">
          <a:xfrm rot="-785889">
            <a:off x="3686175" y="2644775"/>
            <a:ext cx="739775" cy="655638"/>
            <a:chOff x="2132" y="1253"/>
            <a:chExt cx="466" cy="413"/>
          </a:xfrm>
        </p:grpSpPr>
        <p:grpSp>
          <p:nvGrpSpPr>
            <p:cNvPr id="22" name="Group 702"/>
            <p:cNvGrpSpPr>
              <a:grpSpLocks/>
            </p:cNvGrpSpPr>
            <p:nvPr/>
          </p:nvGrpSpPr>
          <p:grpSpPr bwMode="auto">
            <a:xfrm>
              <a:off x="2313" y="1253"/>
              <a:ext cx="285" cy="413"/>
              <a:chOff x="2608" y="1325"/>
              <a:chExt cx="285" cy="413"/>
            </a:xfrm>
          </p:grpSpPr>
          <p:sp>
            <p:nvSpPr>
              <p:cNvPr id="61530" name="Freeform 703"/>
              <p:cNvSpPr>
                <a:spLocks/>
              </p:cNvSpPr>
              <p:nvPr/>
            </p:nvSpPr>
            <p:spPr bwMode="auto">
              <a:xfrm rot="-2509385">
                <a:off x="2615" y="1333"/>
                <a:ext cx="277" cy="405"/>
              </a:xfrm>
              <a:custGeom>
                <a:avLst/>
                <a:gdLst>
                  <a:gd name="T0" fmla="*/ 0 w 3281"/>
                  <a:gd name="T1" fmla="*/ 0 h 4750"/>
                  <a:gd name="T2" fmla="*/ 0 w 3281"/>
                  <a:gd name="T3" fmla="*/ 0 h 4750"/>
                  <a:gd name="T4" fmla="*/ 0 w 3281"/>
                  <a:gd name="T5" fmla="*/ 0 h 4750"/>
                  <a:gd name="T6" fmla="*/ 0 w 3281"/>
                  <a:gd name="T7" fmla="*/ 0 h 4750"/>
                  <a:gd name="T8" fmla="*/ 0 w 3281"/>
                  <a:gd name="T9" fmla="*/ 0 h 4750"/>
                  <a:gd name="T10" fmla="*/ 0 w 3281"/>
                  <a:gd name="T11" fmla="*/ 0 h 4750"/>
                  <a:gd name="T12" fmla="*/ 0 w 3281"/>
                  <a:gd name="T13" fmla="*/ 0 h 4750"/>
                  <a:gd name="T14" fmla="*/ 0 w 3281"/>
                  <a:gd name="T15" fmla="*/ 0 h 4750"/>
                  <a:gd name="T16" fmla="*/ 0 w 3281"/>
                  <a:gd name="T17" fmla="*/ 0 h 4750"/>
                  <a:gd name="T18" fmla="*/ 0 w 3281"/>
                  <a:gd name="T19" fmla="*/ 0 h 4750"/>
                  <a:gd name="T20" fmla="*/ 0 w 3281"/>
                  <a:gd name="T21" fmla="*/ 0 h 4750"/>
                  <a:gd name="T22" fmla="*/ 0 w 3281"/>
                  <a:gd name="T23" fmla="*/ 0 h 4750"/>
                  <a:gd name="T24" fmla="*/ 0 w 3281"/>
                  <a:gd name="T25" fmla="*/ 0 h 4750"/>
                  <a:gd name="T26" fmla="*/ 0 w 3281"/>
                  <a:gd name="T27" fmla="*/ 0 h 4750"/>
                  <a:gd name="T28" fmla="*/ 0 w 3281"/>
                  <a:gd name="T29" fmla="*/ 0 h 4750"/>
                  <a:gd name="T30" fmla="*/ 0 w 3281"/>
                  <a:gd name="T31" fmla="*/ 0 h 4750"/>
                  <a:gd name="T32" fmla="*/ 0 w 3281"/>
                  <a:gd name="T33" fmla="*/ 0 h 4750"/>
                  <a:gd name="T34" fmla="*/ 0 w 3281"/>
                  <a:gd name="T35" fmla="*/ 0 h 4750"/>
                  <a:gd name="T36" fmla="*/ 0 w 3281"/>
                  <a:gd name="T37" fmla="*/ 0 h 4750"/>
                  <a:gd name="T38" fmla="*/ 0 w 3281"/>
                  <a:gd name="T39" fmla="*/ 0 h 4750"/>
                  <a:gd name="T40" fmla="*/ 0 w 3281"/>
                  <a:gd name="T41" fmla="*/ 0 h 4750"/>
                  <a:gd name="T42" fmla="*/ 0 w 3281"/>
                  <a:gd name="T43" fmla="*/ 0 h 4750"/>
                  <a:gd name="T44" fmla="*/ 0 w 3281"/>
                  <a:gd name="T45" fmla="*/ 0 h 4750"/>
                  <a:gd name="T46" fmla="*/ 0 w 3281"/>
                  <a:gd name="T47" fmla="*/ 0 h 4750"/>
                  <a:gd name="T48" fmla="*/ 0 w 3281"/>
                  <a:gd name="T49" fmla="*/ 0 h 4750"/>
                  <a:gd name="T50" fmla="*/ 0 w 3281"/>
                  <a:gd name="T51" fmla="*/ 0 h 4750"/>
                  <a:gd name="T52" fmla="*/ 0 w 3281"/>
                  <a:gd name="T53" fmla="*/ 0 h 4750"/>
                  <a:gd name="T54" fmla="*/ 0 w 3281"/>
                  <a:gd name="T55" fmla="*/ 0 h 4750"/>
                  <a:gd name="T56" fmla="*/ 0 w 3281"/>
                  <a:gd name="T57" fmla="*/ 0 h 4750"/>
                  <a:gd name="T58" fmla="*/ 0 w 3281"/>
                  <a:gd name="T59" fmla="*/ 0 h 4750"/>
                  <a:gd name="T60" fmla="*/ 0 w 3281"/>
                  <a:gd name="T61" fmla="*/ 0 h 4750"/>
                  <a:gd name="T62" fmla="*/ 0 w 3281"/>
                  <a:gd name="T63" fmla="*/ 0 h 4750"/>
                  <a:gd name="T64" fmla="*/ 0 w 3281"/>
                  <a:gd name="T65" fmla="*/ 0 h 4750"/>
                  <a:gd name="T66" fmla="*/ 0 w 3281"/>
                  <a:gd name="T67" fmla="*/ 0 h 4750"/>
                  <a:gd name="T68" fmla="*/ 0 w 3281"/>
                  <a:gd name="T69" fmla="*/ 0 h 4750"/>
                  <a:gd name="T70" fmla="*/ 0 w 3281"/>
                  <a:gd name="T71" fmla="*/ 0 h 4750"/>
                  <a:gd name="T72" fmla="*/ 0 w 3281"/>
                  <a:gd name="T73" fmla="*/ 0 h 4750"/>
                  <a:gd name="T74" fmla="*/ 0 w 3281"/>
                  <a:gd name="T75" fmla="*/ 0 h 4750"/>
                  <a:gd name="T76" fmla="*/ 0 w 3281"/>
                  <a:gd name="T77" fmla="*/ 0 h 4750"/>
                  <a:gd name="T78" fmla="*/ 0 w 3281"/>
                  <a:gd name="T79" fmla="*/ 0 h 4750"/>
                  <a:gd name="T80" fmla="*/ 0 w 3281"/>
                  <a:gd name="T81" fmla="*/ 0 h 4750"/>
                  <a:gd name="T82" fmla="*/ 0 w 3281"/>
                  <a:gd name="T83" fmla="*/ 0 h 4750"/>
                  <a:gd name="T84" fmla="*/ 0 w 3281"/>
                  <a:gd name="T85" fmla="*/ 0 h 47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81"/>
                  <a:gd name="T130" fmla="*/ 0 h 4750"/>
                  <a:gd name="T131" fmla="*/ 3281 w 3281"/>
                  <a:gd name="T132" fmla="*/ 4750 h 47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81" h="4750">
                    <a:moveTo>
                      <a:pt x="638" y="467"/>
                    </a:moveTo>
                    <a:lnTo>
                      <a:pt x="828" y="352"/>
                    </a:lnTo>
                    <a:lnTo>
                      <a:pt x="1023" y="251"/>
                    </a:lnTo>
                    <a:lnTo>
                      <a:pt x="1215" y="163"/>
                    </a:lnTo>
                    <a:lnTo>
                      <a:pt x="1401" y="93"/>
                    </a:lnTo>
                    <a:lnTo>
                      <a:pt x="1571" y="40"/>
                    </a:lnTo>
                    <a:lnTo>
                      <a:pt x="1725" y="8"/>
                    </a:lnTo>
                    <a:lnTo>
                      <a:pt x="1852" y="0"/>
                    </a:lnTo>
                    <a:lnTo>
                      <a:pt x="1951" y="17"/>
                    </a:lnTo>
                    <a:lnTo>
                      <a:pt x="2043" y="53"/>
                    </a:lnTo>
                    <a:lnTo>
                      <a:pt x="2155" y="101"/>
                    </a:lnTo>
                    <a:lnTo>
                      <a:pt x="2280" y="156"/>
                    </a:lnTo>
                    <a:lnTo>
                      <a:pt x="2409" y="215"/>
                    </a:lnTo>
                    <a:lnTo>
                      <a:pt x="2533" y="272"/>
                    </a:lnTo>
                    <a:lnTo>
                      <a:pt x="2643" y="328"/>
                    </a:lnTo>
                    <a:lnTo>
                      <a:pt x="2733" y="375"/>
                    </a:lnTo>
                    <a:lnTo>
                      <a:pt x="2794" y="413"/>
                    </a:lnTo>
                    <a:lnTo>
                      <a:pt x="2839" y="452"/>
                    </a:lnTo>
                    <a:lnTo>
                      <a:pt x="2890" y="510"/>
                    </a:lnTo>
                    <a:lnTo>
                      <a:pt x="2943" y="581"/>
                    </a:lnTo>
                    <a:lnTo>
                      <a:pt x="2996" y="665"/>
                    </a:lnTo>
                    <a:lnTo>
                      <a:pt x="3044" y="754"/>
                    </a:lnTo>
                    <a:lnTo>
                      <a:pt x="3086" y="847"/>
                    </a:lnTo>
                    <a:lnTo>
                      <a:pt x="3117" y="942"/>
                    </a:lnTo>
                    <a:lnTo>
                      <a:pt x="3136" y="1035"/>
                    </a:lnTo>
                    <a:lnTo>
                      <a:pt x="3151" y="1128"/>
                    </a:lnTo>
                    <a:lnTo>
                      <a:pt x="3173" y="1232"/>
                    </a:lnTo>
                    <a:lnTo>
                      <a:pt x="3199" y="1341"/>
                    </a:lnTo>
                    <a:lnTo>
                      <a:pt x="3228" y="1452"/>
                    </a:lnTo>
                    <a:lnTo>
                      <a:pt x="3253" y="1560"/>
                    </a:lnTo>
                    <a:lnTo>
                      <a:pt x="3272" y="1663"/>
                    </a:lnTo>
                    <a:lnTo>
                      <a:pt x="3281" y="1758"/>
                    </a:lnTo>
                    <a:lnTo>
                      <a:pt x="3279" y="1841"/>
                    </a:lnTo>
                    <a:lnTo>
                      <a:pt x="3263" y="1935"/>
                    </a:lnTo>
                    <a:lnTo>
                      <a:pt x="3240" y="2060"/>
                    </a:lnTo>
                    <a:lnTo>
                      <a:pt x="3211" y="2206"/>
                    </a:lnTo>
                    <a:lnTo>
                      <a:pt x="3179" y="2361"/>
                    </a:lnTo>
                    <a:lnTo>
                      <a:pt x="3142" y="2511"/>
                    </a:lnTo>
                    <a:lnTo>
                      <a:pt x="3105" y="2648"/>
                    </a:lnTo>
                    <a:lnTo>
                      <a:pt x="3069" y="2758"/>
                    </a:lnTo>
                    <a:lnTo>
                      <a:pt x="3036" y="2832"/>
                    </a:lnTo>
                    <a:lnTo>
                      <a:pt x="3005" y="2888"/>
                    </a:lnTo>
                    <a:lnTo>
                      <a:pt x="2979" y="2959"/>
                    </a:lnTo>
                    <a:lnTo>
                      <a:pt x="2952" y="3038"/>
                    </a:lnTo>
                    <a:lnTo>
                      <a:pt x="2926" y="3122"/>
                    </a:lnTo>
                    <a:lnTo>
                      <a:pt x="2893" y="3205"/>
                    </a:lnTo>
                    <a:lnTo>
                      <a:pt x="2855" y="3285"/>
                    </a:lnTo>
                    <a:lnTo>
                      <a:pt x="2808" y="3355"/>
                    </a:lnTo>
                    <a:lnTo>
                      <a:pt x="2751" y="3413"/>
                    </a:lnTo>
                    <a:lnTo>
                      <a:pt x="2676" y="3462"/>
                    </a:lnTo>
                    <a:lnTo>
                      <a:pt x="2586" y="3516"/>
                    </a:lnTo>
                    <a:lnTo>
                      <a:pt x="2487" y="3570"/>
                    </a:lnTo>
                    <a:lnTo>
                      <a:pt x="2386" y="3625"/>
                    </a:lnTo>
                    <a:lnTo>
                      <a:pt x="2285" y="3681"/>
                    </a:lnTo>
                    <a:lnTo>
                      <a:pt x="2195" y="3737"/>
                    </a:lnTo>
                    <a:lnTo>
                      <a:pt x="2119" y="3793"/>
                    </a:lnTo>
                    <a:lnTo>
                      <a:pt x="2065" y="3849"/>
                    </a:lnTo>
                    <a:lnTo>
                      <a:pt x="2015" y="3909"/>
                    </a:lnTo>
                    <a:lnTo>
                      <a:pt x="1955" y="3981"/>
                    </a:lnTo>
                    <a:lnTo>
                      <a:pt x="1888" y="4058"/>
                    </a:lnTo>
                    <a:lnTo>
                      <a:pt x="1818" y="4141"/>
                    </a:lnTo>
                    <a:lnTo>
                      <a:pt x="1745" y="4223"/>
                    </a:lnTo>
                    <a:lnTo>
                      <a:pt x="1675" y="4303"/>
                    </a:lnTo>
                    <a:lnTo>
                      <a:pt x="1609" y="4377"/>
                    </a:lnTo>
                    <a:lnTo>
                      <a:pt x="1551" y="4443"/>
                    </a:lnTo>
                    <a:lnTo>
                      <a:pt x="1502" y="4499"/>
                    </a:lnTo>
                    <a:lnTo>
                      <a:pt x="1464" y="4553"/>
                    </a:lnTo>
                    <a:lnTo>
                      <a:pt x="1429" y="4601"/>
                    </a:lnTo>
                    <a:lnTo>
                      <a:pt x="1397" y="4644"/>
                    </a:lnTo>
                    <a:lnTo>
                      <a:pt x="1358" y="4680"/>
                    </a:lnTo>
                    <a:lnTo>
                      <a:pt x="1312" y="4710"/>
                    </a:lnTo>
                    <a:lnTo>
                      <a:pt x="1255" y="4731"/>
                    </a:lnTo>
                    <a:lnTo>
                      <a:pt x="1180" y="4747"/>
                    </a:lnTo>
                    <a:lnTo>
                      <a:pt x="1088" y="4750"/>
                    </a:lnTo>
                    <a:lnTo>
                      <a:pt x="989" y="4744"/>
                    </a:lnTo>
                    <a:lnTo>
                      <a:pt x="888" y="4729"/>
                    </a:lnTo>
                    <a:lnTo>
                      <a:pt x="793" y="4710"/>
                    </a:lnTo>
                    <a:lnTo>
                      <a:pt x="708" y="4689"/>
                    </a:lnTo>
                    <a:lnTo>
                      <a:pt x="640" y="4673"/>
                    </a:lnTo>
                    <a:lnTo>
                      <a:pt x="596" y="4659"/>
                    </a:lnTo>
                    <a:lnTo>
                      <a:pt x="580" y="4655"/>
                    </a:lnTo>
                    <a:lnTo>
                      <a:pt x="564" y="4645"/>
                    </a:lnTo>
                    <a:lnTo>
                      <a:pt x="523" y="4622"/>
                    </a:lnTo>
                    <a:lnTo>
                      <a:pt x="466" y="4586"/>
                    </a:lnTo>
                    <a:lnTo>
                      <a:pt x="401" y="4544"/>
                    </a:lnTo>
                    <a:lnTo>
                      <a:pt x="334" y="4496"/>
                    </a:lnTo>
                    <a:lnTo>
                      <a:pt x="277" y="4449"/>
                    </a:lnTo>
                    <a:lnTo>
                      <a:pt x="238" y="4403"/>
                    </a:lnTo>
                    <a:lnTo>
                      <a:pt x="223" y="4365"/>
                    </a:lnTo>
                    <a:lnTo>
                      <a:pt x="222" y="4320"/>
                    </a:lnTo>
                    <a:lnTo>
                      <a:pt x="222" y="4264"/>
                    </a:lnTo>
                    <a:lnTo>
                      <a:pt x="221" y="4197"/>
                    </a:lnTo>
                    <a:lnTo>
                      <a:pt x="221" y="4128"/>
                    </a:lnTo>
                    <a:lnTo>
                      <a:pt x="218" y="4058"/>
                    </a:lnTo>
                    <a:lnTo>
                      <a:pt x="216" y="3993"/>
                    </a:lnTo>
                    <a:lnTo>
                      <a:pt x="213" y="3940"/>
                    </a:lnTo>
                    <a:lnTo>
                      <a:pt x="209" y="3902"/>
                    </a:lnTo>
                    <a:lnTo>
                      <a:pt x="207" y="3856"/>
                    </a:lnTo>
                    <a:lnTo>
                      <a:pt x="213" y="3784"/>
                    </a:lnTo>
                    <a:lnTo>
                      <a:pt x="223" y="3688"/>
                    </a:lnTo>
                    <a:lnTo>
                      <a:pt x="235" y="3576"/>
                    </a:lnTo>
                    <a:lnTo>
                      <a:pt x="246" y="3450"/>
                    </a:lnTo>
                    <a:lnTo>
                      <a:pt x="255" y="3315"/>
                    </a:lnTo>
                    <a:lnTo>
                      <a:pt x="256" y="3177"/>
                    </a:lnTo>
                    <a:lnTo>
                      <a:pt x="251" y="3043"/>
                    </a:lnTo>
                    <a:lnTo>
                      <a:pt x="226" y="2917"/>
                    </a:lnTo>
                    <a:lnTo>
                      <a:pt x="183" y="2803"/>
                    </a:lnTo>
                    <a:lnTo>
                      <a:pt x="129" y="2697"/>
                    </a:lnTo>
                    <a:lnTo>
                      <a:pt x="74" y="2595"/>
                    </a:lnTo>
                    <a:lnTo>
                      <a:pt x="28" y="2490"/>
                    </a:lnTo>
                    <a:lnTo>
                      <a:pt x="0" y="2378"/>
                    </a:lnTo>
                    <a:lnTo>
                      <a:pt x="0" y="2255"/>
                    </a:lnTo>
                    <a:lnTo>
                      <a:pt x="38" y="2118"/>
                    </a:lnTo>
                    <a:lnTo>
                      <a:pt x="100" y="1973"/>
                    </a:lnTo>
                    <a:lnTo>
                      <a:pt x="170" y="1837"/>
                    </a:lnTo>
                    <a:lnTo>
                      <a:pt x="242" y="1711"/>
                    </a:lnTo>
                    <a:lnTo>
                      <a:pt x="317" y="1595"/>
                    </a:lnTo>
                    <a:lnTo>
                      <a:pt x="389" y="1488"/>
                    </a:lnTo>
                    <a:lnTo>
                      <a:pt x="456" y="1392"/>
                    </a:lnTo>
                    <a:lnTo>
                      <a:pt x="516" y="1307"/>
                    </a:lnTo>
                    <a:lnTo>
                      <a:pt x="566" y="1232"/>
                    </a:lnTo>
                    <a:lnTo>
                      <a:pt x="601" y="1146"/>
                    </a:lnTo>
                    <a:lnTo>
                      <a:pt x="624" y="1035"/>
                    </a:lnTo>
                    <a:lnTo>
                      <a:pt x="638" y="908"/>
                    </a:lnTo>
                    <a:lnTo>
                      <a:pt x="644" y="780"/>
                    </a:lnTo>
                    <a:lnTo>
                      <a:pt x="644" y="659"/>
                    </a:lnTo>
                    <a:lnTo>
                      <a:pt x="642" y="560"/>
                    </a:lnTo>
                    <a:lnTo>
                      <a:pt x="639" y="491"/>
                    </a:lnTo>
                    <a:lnTo>
                      <a:pt x="638" y="467"/>
                    </a:lnTo>
                    <a:close/>
                  </a:path>
                </a:pathLst>
              </a:custGeom>
              <a:solidFill>
                <a:srgbClr val="FFB0B8"/>
              </a:solidFill>
              <a:ln w="9525">
                <a:noFill/>
                <a:round/>
                <a:headEnd/>
                <a:tailEnd/>
              </a:ln>
            </p:spPr>
            <p:txBody>
              <a:bodyPr/>
              <a:lstStyle/>
              <a:p>
                <a:endParaRPr lang="tr-TR"/>
              </a:p>
            </p:txBody>
          </p:sp>
          <p:sp>
            <p:nvSpPr>
              <p:cNvPr id="61531" name="Freeform 704"/>
              <p:cNvSpPr>
                <a:spLocks/>
              </p:cNvSpPr>
              <p:nvPr/>
            </p:nvSpPr>
            <p:spPr bwMode="auto">
              <a:xfrm rot="-2509385">
                <a:off x="2614" y="1339"/>
                <a:ext cx="274" cy="394"/>
              </a:xfrm>
              <a:custGeom>
                <a:avLst/>
                <a:gdLst>
                  <a:gd name="T0" fmla="*/ 0 w 3240"/>
                  <a:gd name="T1" fmla="*/ 0 h 4627"/>
                  <a:gd name="T2" fmla="*/ 0 w 3240"/>
                  <a:gd name="T3" fmla="*/ 0 h 4627"/>
                  <a:gd name="T4" fmla="*/ 0 w 3240"/>
                  <a:gd name="T5" fmla="*/ 0 h 4627"/>
                  <a:gd name="T6" fmla="*/ 0 w 3240"/>
                  <a:gd name="T7" fmla="*/ 0 h 4627"/>
                  <a:gd name="T8" fmla="*/ 0 w 3240"/>
                  <a:gd name="T9" fmla="*/ 0 h 4627"/>
                  <a:gd name="T10" fmla="*/ 0 w 3240"/>
                  <a:gd name="T11" fmla="*/ 0 h 4627"/>
                  <a:gd name="T12" fmla="*/ 0 w 3240"/>
                  <a:gd name="T13" fmla="*/ 0 h 4627"/>
                  <a:gd name="T14" fmla="*/ 0 w 3240"/>
                  <a:gd name="T15" fmla="*/ 0 h 4627"/>
                  <a:gd name="T16" fmla="*/ 0 w 3240"/>
                  <a:gd name="T17" fmla="*/ 0 h 4627"/>
                  <a:gd name="T18" fmla="*/ 0 w 3240"/>
                  <a:gd name="T19" fmla="*/ 0 h 4627"/>
                  <a:gd name="T20" fmla="*/ 0 w 3240"/>
                  <a:gd name="T21" fmla="*/ 0 h 4627"/>
                  <a:gd name="T22" fmla="*/ 0 w 3240"/>
                  <a:gd name="T23" fmla="*/ 0 h 4627"/>
                  <a:gd name="T24" fmla="*/ 0 w 3240"/>
                  <a:gd name="T25" fmla="*/ 0 h 4627"/>
                  <a:gd name="T26" fmla="*/ 0 w 3240"/>
                  <a:gd name="T27" fmla="*/ 0 h 4627"/>
                  <a:gd name="T28" fmla="*/ 0 w 3240"/>
                  <a:gd name="T29" fmla="*/ 0 h 4627"/>
                  <a:gd name="T30" fmla="*/ 0 w 3240"/>
                  <a:gd name="T31" fmla="*/ 0 h 4627"/>
                  <a:gd name="T32" fmla="*/ 0 w 3240"/>
                  <a:gd name="T33" fmla="*/ 0 h 4627"/>
                  <a:gd name="T34" fmla="*/ 0 w 3240"/>
                  <a:gd name="T35" fmla="*/ 0 h 4627"/>
                  <a:gd name="T36" fmla="*/ 0 w 3240"/>
                  <a:gd name="T37" fmla="*/ 0 h 4627"/>
                  <a:gd name="T38" fmla="*/ 0 w 3240"/>
                  <a:gd name="T39" fmla="*/ 0 h 4627"/>
                  <a:gd name="T40" fmla="*/ 0 w 3240"/>
                  <a:gd name="T41" fmla="*/ 0 h 4627"/>
                  <a:gd name="T42" fmla="*/ 0 w 3240"/>
                  <a:gd name="T43" fmla="*/ 0 h 4627"/>
                  <a:gd name="T44" fmla="*/ 0 w 3240"/>
                  <a:gd name="T45" fmla="*/ 0 h 4627"/>
                  <a:gd name="T46" fmla="*/ 0 w 3240"/>
                  <a:gd name="T47" fmla="*/ 0 h 4627"/>
                  <a:gd name="T48" fmla="*/ 0 w 3240"/>
                  <a:gd name="T49" fmla="*/ 0 h 4627"/>
                  <a:gd name="T50" fmla="*/ 0 w 3240"/>
                  <a:gd name="T51" fmla="*/ 0 h 4627"/>
                  <a:gd name="T52" fmla="*/ 0 w 3240"/>
                  <a:gd name="T53" fmla="*/ 0 h 4627"/>
                  <a:gd name="T54" fmla="*/ 0 w 3240"/>
                  <a:gd name="T55" fmla="*/ 0 h 4627"/>
                  <a:gd name="T56" fmla="*/ 0 w 3240"/>
                  <a:gd name="T57" fmla="*/ 0 h 4627"/>
                  <a:gd name="T58" fmla="*/ 0 w 3240"/>
                  <a:gd name="T59" fmla="*/ 0 h 4627"/>
                  <a:gd name="T60" fmla="*/ 0 w 3240"/>
                  <a:gd name="T61" fmla="*/ 0 h 4627"/>
                  <a:gd name="T62" fmla="*/ 0 w 3240"/>
                  <a:gd name="T63" fmla="*/ 0 h 4627"/>
                  <a:gd name="T64" fmla="*/ 0 w 3240"/>
                  <a:gd name="T65" fmla="*/ 0 h 4627"/>
                  <a:gd name="T66" fmla="*/ 0 w 3240"/>
                  <a:gd name="T67" fmla="*/ 0 h 4627"/>
                  <a:gd name="T68" fmla="*/ 0 w 3240"/>
                  <a:gd name="T69" fmla="*/ 0 h 4627"/>
                  <a:gd name="T70" fmla="*/ 0 w 3240"/>
                  <a:gd name="T71" fmla="*/ 0 h 4627"/>
                  <a:gd name="T72" fmla="*/ 0 w 3240"/>
                  <a:gd name="T73" fmla="*/ 0 h 4627"/>
                  <a:gd name="T74" fmla="*/ 0 w 3240"/>
                  <a:gd name="T75" fmla="*/ 0 h 4627"/>
                  <a:gd name="T76" fmla="*/ 0 w 3240"/>
                  <a:gd name="T77" fmla="*/ 0 h 4627"/>
                  <a:gd name="T78" fmla="*/ 0 w 3240"/>
                  <a:gd name="T79" fmla="*/ 0 h 4627"/>
                  <a:gd name="T80" fmla="*/ 0 w 3240"/>
                  <a:gd name="T81" fmla="*/ 0 h 4627"/>
                  <a:gd name="T82" fmla="*/ 0 w 3240"/>
                  <a:gd name="T83" fmla="*/ 0 h 4627"/>
                  <a:gd name="T84" fmla="*/ 0 w 3240"/>
                  <a:gd name="T85" fmla="*/ 0 h 46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40"/>
                  <a:gd name="T130" fmla="*/ 0 h 4627"/>
                  <a:gd name="T131" fmla="*/ 3240 w 3240"/>
                  <a:gd name="T132" fmla="*/ 4627 h 46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40" h="4627">
                    <a:moveTo>
                      <a:pt x="641" y="491"/>
                    </a:moveTo>
                    <a:lnTo>
                      <a:pt x="831" y="375"/>
                    </a:lnTo>
                    <a:lnTo>
                      <a:pt x="1025" y="271"/>
                    </a:lnTo>
                    <a:lnTo>
                      <a:pt x="1216" y="179"/>
                    </a:lnTo>
                    <a:lnTo>
                      <a:pt x="1401" y="105"/>
                    </a:lnTo>
                    <a:lnTo>
                      <a:pt x="1570" y="47"/>
                    </a:lnTo>
                    <a:lnTo>
                      <a:pt x="1723" y="11"/>
                    </a:lnTo>
                    <a:lnTo>
                      <a:pt x="1850" y="0"/>
                    </a:lnTo>
                    <a:lnTo>
                      <a:pt x="1948" y="15"/>
                    </a:lnTo>
                    <a:lnTo>
                      <a:pt x="2040" y="50"/>
                    </a:lnTo>
                    <a:lnTo>
                      <a:pt x="2151" y="97"/>
                    </a:lnTo>
                    <a:lnTo>
                      <a:pt x="2274" y="152"/>
                    </a:lnTo>
                    <a:lnTo>
                      <a:pt x="2400" y="211"/>
                    </a:lnTo>
                    <a:lnTo>
                      <a:pt x="2520" y="268"/>
                    </a:lnTo>
                    <a:lnTo>
                      <a:pt x="2629" y="322"/>
                    </a:lnTo>
                    <a:lnTo>
                      <a:pt x="2717" y="370"/>
                    </a:lnTo>
                    <a:lnTo>
                      <a:pt x="2777" y="406"/>
                    </a:lnTo>
                    <a:lnTo>
                      <a:pt x="2822" y="444"/>
                    </a:lnTo>
                    <a:lnTo>
                      <a:pt x="2871" y="501"/>
                    </a:lnTo>
                    <a:lnTo>
                      <a:pt x="2922" y="570"/>
                    </a:lnTo>
                    <a:lnTo>
                      <a:pt x="2973" y="652"/>
                    </a:lnTo>
                    <a:lnTo>
                      <a:pt x="3018" y="740"/>
                    </a:lnTo>
                    <a:lnTo>
                      <a:pt x="3057" y="833"/>
                    </a:lnTo>
                    <a:lnTo>
                      <a:pt x="3086" y="926"/>
                    </a:lnTo>
                    <a:lnTo>
                      <a:pt x="3105" y="1018"/>
                    </a:lnTo>
                    <a:lnTo>
                      <a:pt x="3120" y="1112"/>
                    </a:lnTo>
                    <a:lnTo>
                      <a:pt x="3142" y="1214"/>
                    </a:lnTo>
                    <a:lnTo>
                      <a:pt x="3167" y="1321"/>
                    </a:lnTo>
                    <a:lnTo>
                      <a:pt x="3193" y="1429"/>
                    </a:lnTo>
                    <a:lnTo>
                      <a:pt x="3214" y="1535"/>
                    </a:lnTo>
                    <a:lnTo>
                      <a:pt x="3232" y="1637"/>
                    </a:lnTo>
                    <a:lnTo>
                      <a:pt x="3240" y="1729"/>
                    </a:lnTo>
                    <a:lnTo>
                      <a:pt x="3238" y="1811"/>
                    </a:lnTo>
                    <a:lnTo>
                      <a:pt x="3222" y="1905"/>
                    </a:lnTo>
                    <a:lnTo>
                      <a:pt x="3199" y="2030"/>
                    </a:lnTo>
                    <a:lnTo>
                      <a:pt x="3170" y="2174"/>
                    </a:lnTo>
                    <a:lnTo>
                      <a:pt x="3137" y="2328"/>
                    </a:lnTo>
                    <a:lnTo>
                      <a:pt x="3100" y="2478"/>
                    </a:lnTo>
                    <a:lnTo>
                      <a:pt x="3063" y="2614"/>
                    </a:lnTo>
                    <a:lnTo>
                      <a:pt x="3027" y="2724"/>
                    </a:lnTo>
                    <a:lnTo>
                      <a:pt x="2994" y="2797"/>
                    </a:lnTo>
                    <a:lnTo>
                      <a:pt x="2963" y="2852"/>
                    </a:lnTo>
                    <a:lnTo>
                      <a:pt x="2938" y="2920"/>
                    </a:lnTo>
                    <a:lnTo>
                      <a:pt x="2912" y="2995"/>
                    </a:lnTo>
                    <a:lnTo>
                      <a:pt x="2887" y="3074"/>
                    </a:lnTo>
                    <a:lnTo>
                      <a:pt x="2855" y="3152"/>
                    </a:lnTo>
                    <a:lnTo>
                      <a:pt x="2819" y="3227"/>
                    </a:lnTo>
                    <a:lnTo>
                      <a:pt x="2772" y="3294"/>
                    </a:lnTo>
                    <a:lnTo>
                      <a:pt x="2716" y="3352"/>
                    </a:lnTo>
                    <a:lnTo>
                      <a:pt x="2641" y="3401"/>
                    </a:lnTo>
                    <a:lnTo>
                      <a:pt x="2553" y="3452"/>
                    </a:lnTo>
                    <a:lnTo>
                      <a:pt x="2455" y="3505"/>
                    </a:lnTo>
                    <a:lnTo>
                      <a:pt x="2357" y="3559"/>
                    </a:lnTo>
                    <a:lnTo>
                      <a:pt x="2259" y="3612"/>
                    </a:lnTo>
                    <a:lnTo>
                      <a:pt x="2171" y="3667"/>
                    </a:lnTo>
                    <a:lnTo>
                      <a:pt x="2096" y="3721"/>
                    </a:lnTo>
                    <a:lnTo>
                      <a:pt x="2043" y="3776"/>
                    </a:lnTo>
                    <a:lnTo>
                      <a:pt x="1993" y="3836"/>
                    </a:lnTo>
                    <a:lnTo>
                      <a:pt x="1933" y="3908"/>
                    </a:lnTo>
                    <a:lnTo>
                      <a:pt x="1866" y="3984"/>
                    </a:lnTo>
                    <a:lnTo>
                      <a:pt x="1794" y="4068"/>
                    </a:lnTo>
                    <a:lnTo>
                      <a:pt x="1720" y="4150"/>
                    </a:lnTo>
                    <a:lnTo>
                      <a:pt x="1650" y="4229"/>
                    </a:lnTo>
                    <a:lnTo>
                      <a:pt x="1583" y="4303"/>
                    </a:lnTo>
                    <a:lnTo>
                      <a:pt x="1526" y="4369"/>
                    </a:lnTo>
                    <a:lnTo>
                      <a:pt x="1477" y="4424"/>
                    </a:lnTo>
                    <a:lnTo>
                      <a:pt x="1440" y="4471"/>
                    </a:lnTo>
                    <a:lnTo>
                      <a:pt x="1406" y="4511"/>
                    </a:lnTo>
                    <a:lnTo>
                      <a:pt x="1374" y="4546"/>
                    </a:lnTo>
                    <a:lnTo>
                      <a:pt x="1336" y="4573"/>
                    </a:lnTo>
                    <a:lnTo>
                      <a:pt x="1292" y="4595"/>
                    </a:lnTo>
                    <a:lnTo>
                      <a:pt x="1234" y="4611"/>
                    </a:lnTo>
                    <a:lnTo>
                      <a:pt x="1159" y="4625"/>
                    </a:lnTo>
                    <a:lnTo>
                      <a:pt x="1067" y="4627"/>
                    </a:lnTo>
                    <a:lnTo>
                      <a:pt x="970" y="4620"/>
                    </a:lnTo>
                    <a:lnTo>
                      <a:pt x="873" y="4605"/>
                    </a:lnTo>
                    <a:lnTo>
                      <a:pt x="782" y="4586"/>
                    </a:lnTo>
                    <a:lnTo>
                      <a:pt x="700" y="4565"/>
                    </a:lnTo>
                    <a:lnTo>
                      <a:pt x="635" y="4546"/>
                    </a:lnTo>
                    <a:lnTo>
                      <a:pt x="592" y="4532"/>
                    </a:lnTo>
                    <a:lnTo>
                      <a:pt x="577" y="4528"/>
                    </a:lnTo>
                    <a:lnTo>
                      <a:pt x="563" y="4520"/>
                    </a:lnTo>
                    <a:lnTo>
                      <a:pt x="526" y="4499"/>
                    </a:lnTo>
                    <a:lnTo>
                      <a:pt x="473" y="4466"/>
                    </a:lnTo>
                    <a:lnTo>
                      <a:pt x="414" y="4428"/>
                    </a:lnTo>
                    <a:lnTo>
                      <a:pt x="354" y="4384"/>
                    </a:lnTo>
                    <a:lnTo>
                      <a:pt x="301" y="4340"/>
                    </a:lnTo>
                    <a:lnTo>
                      <a:pt x="264" y="4297"/>
                    </a:lnTo>
                    <a:lnTo>
                      <a:pt x="250" y="4260"/>
                    </a:lnTo>
                    <a:lnTo>
                      <a:pt x="249" y="4218"/>
                    </a:lnTo>
                    <a:lnTo>
                      <a:pt x="248" y="4165"/>
                    </a:lnTo>
                    <a:lnTo>
                      <a:pt x="247" y="4104"/>
                    </a:lnTo>
                    <a:lnTo>
                      <a:pt x="246" y="4042"/>
                    </a:lnTo>
                    <a:lnTo>
                      <a:pt x="242" y="3978"/>
                    </a:lnTo>
                    <a:lnTo>
                      <a:pt x="239" y="3921"/>
                    </a:lnTo>
                    <a:lnTo>
                      <a:pt x="234" y="3871"/>
                    </a:lnTo>
                    <a:lnTo>
                      <a:pt x="231" y="3835"/>
                    </a:lnTo>
                    <a:lnTo>
                      <a:pt x="228" y="3791"/>
                    </a:lnTo>
                    <a:lnTo>
                      <a:pt x="231" y="3723"/>
                    </a:lnTo>
                    <a:lnTo>
                      <a:pt x="237" y="3632"/>
                    </a:lnTo>
                    <a:lnTo>
                      <a:pt x="246" y="3527"/>
                    </a:lnTo>
                    <a:lnTo>
                      <a:pt x="252" y="3407"/>
                    </a:lnTo>
                    <a:lnTo>
                      <a:pt x="258" y="3279"/>
                    </a:lnTo>
                    <a:lnTo>
                      <a:pt x="257" y="3145"/>
                    </a:lnTo>
                    <a:lnTo>
                      <a:pt x="251" y="3012"/>
                    </a:lnTo>
                    <a:lnTo>
                      <a:pt x="226" y="2886"/>
                    </a:lnTo>
                    <a:lnTo>
                      <a:pt x="183" y="2772"/>
                    </a:lnTo>
                    <a:lnTo>
                      <a:pt x="129" y="2666"/>
                    </a:lnTo>
                    <a:lnTo>
                      <a:pt x="74" y="2564"/>
                    </a:lnTo>
                    <a:lnTo>
                      <a:pt x="28" y="2459"/>
                    </a:lnTo>
                    <a:lnTo>
                      <a:pt x="0" y="2347"/>
                    </a:lnTo>
                    <a:lnTo>
                      <a:pt x="0" y="2224"/>
                    </a:lnTo>
                    <a:lnTo>
                      <a:pt x="38" y="2087"/>
                    </a:lnTo>
                    <a:lnTo>
                      <a:pt x="100" y="1942"/>
                    </a:lnTo>
                    <a:lnTo>
                      <a:pt x="170" y="1806"/>
                    </a:lnTo>
                    <a:lnTo>
                      <a:pt x="242" y="1680"/>
                    </a:lnTo>
                    <a:lnTo>
                      <a:pt x="317" y="1564"/>
                    </a:lnTo>
                    <a:lnTo>
                      <a:pt x="389" y="1457"/>
                    </a:lnTo>
                    <a:lnTo>
                      <a:pt x="456" y="1361"/>
                    </a:lnTo>
                    <a:lnTo>
                      <a:pt x="516" y="1276"/>
                    </a:lnTo>
                    <a:lnTo>
                      <a:pt x="566" y="1201"/>
                    </a:lnTo>
                    <a:lnTo>
                      <a:pt x="601" y="1117"/>
                    </a:lnTo>
                    <a:lnTo>
                      <a:pt x="625" y="1012"/>
                    </a:lnTo>
                    <a:lnTo>
                      <a:pt x="639" y="894"/>
                    </a:lnTo>
                    <a:lnTo>
                      <a:pt x="646" y="777"/>
                    </a:lnTo>
                    <a:lnTo>
                      <a:pt x="647" y="666"/>
                    </a:lnTo>
                    <a:lnTo>
                      <a:pt x="644" y="575"/>
                    </a:lnTo>
                    <a:lnTo>
                      <a:pt x="642" y="513"/>
                    </a:lnTo>
                    <a:lnTo>
                      <a:pt x="641" y="491"/>
                    </a:lnTo>
                    <a:close/>
                  </a:path>
                </a:pathLst>
              </a:custGeom>
              <a:solidFill>
                <a:srgbClr val="FFB5B8"/>
              </a:solidFill>
              <a:ln w="9525">
                <a:noFill/>
                <a:round/>
                <a:headEnd/>
                <a:tailEnd/>
              </a:ln>
            </p:spPr>
            <p:txBody>
              <a:bodyPr/>
              <a:lstStyle/>
              <a:p>
                <a:endParaRPr lang="tr-TR"/>
              </a:p>
            </p:txBody>
          </p:sp>
          <p:sp>
            <p:nvSpPr>
              <p:cNvPr id="61532" name="Freeform 705"/>
              <p:cNvSpPr>
                <a:spLocks/>
              </p:cNvSpPr>
              <p:nvPr/>
            </p:nvSpPr>
            <p:spPr bwMode="auto">
              <a:xfrm rot="-2509385">
                <a:off x="2612" y="1342"/>
                <a:ext cx="271" cy="384"/>
              </a:xfrm>
              <a:custGeom>
                <a:avLst/>
                <a:gdLst>
                  <a:gd name="T0" fmla="*/ 0 w 3199"/>
                  <a:gd name="T1" fmla="*/ 0 h 4505"/>
                  <a:gd name="T2" fmla="*/ 0 w 3199"/>
                  <a:gd name="T3" fmla="*/ 0 h 4505"/>
                  <a:gd name="T4" fmla="*/ 0 w 3199"/>
                  <a:gd name="T5" fmla="*/ 0 h 4505"/>
                  <a:gd name="T6" fmla="*/ 0 w 3199"/>
                  <a:gd name="T7" fmla="*/ 0 h 4505"/>
                  <a:gd name="T8" fmla="*/ 0 w 3199"/>
                  <a:gd name="T9" fmla="*/ 0 h 4505"/>
                  <a:gd name="T10" fmla="*/ 0 w 3199"/>
                  <a:gd name="T11" fmla="*/ 0 h 4505"/>
                  <a:gd name="T12" fmla="*/ 0 w 3199"/>
                  <a:gd name="T13" fmla="*/ 0 h 4505"/>
                  <a:gd name="T14" fmla="*/ 0 w 3199"/>
                  <a:gd name="T15" fmla="*/ 0 h 4505"/>
                  <a:gd name="T16" fmla="*/ 0 w 3199"/>
                  <a:gd name="T17" fmla="*/ 0 h 4505"/>
                  <a:gd name="T18" fmla="*/ 0 w 3199"/>
                  <a:gd name="T19" fmla="*/ 0 h 4505"/>
                  <a:gd name="T20" fmla="*/ 0 w 3199"/>
                  <a:gd name="T21" fmla="*/ 0 h 4505"/>
                  <a:gd name="T22" fmla="*/ 0 w 3199"/>
                  <a:gd name="T23" fmla="*/ 0 h 4505"/>
                  <a:gd name="T24" fmla="*/ 0 w 3199"/>
                  <a:gd name="T25" fmla="*/ 0 h 4505"/>
                  <a:gd name="T26" fmla="*/ 0 w 3199"/>
                  <a:gd name="T27" fmla="*/ 0 h 4505"/>
                  <a:gd name="T28" fmla="*/ 0 w 3199"/>
                  <a:gd name="T29" fmla="*/ 0 h 4505"/>
                  <a:gd name="T30" fmla="*/ 0 w 3199"/>
                  <a:gd name="T31" fmla="*/ 0 h 4505"/>
                  <a:gd name="T32" fmla="*/ 0 w 3199"/>
                  <a:gd name="T33" fmla="*/ 0 h 4505"/>
                  <a:gd name="T34" fmla="*/ 0 w 3199"/>
                  <a:gd name="T35" fmla="*/ 0 h 4505"/>
                  <a:gd name="T36" fmla="*/ 0 w 3199"/>
                  <a:gd name="T37" fmla="*/ 0 h 4505"/>
                  <a:gd name="T38" fmla="*/ 0 w 3199"/>
                  <a:gd name="T39" fmla="*/ 0 h 4505"/>
                  <a:gd name="T40" fmla="*/ 0 w 3199"/>
                  <a:gd name="T41" fmla="*/ 0 h 4505"/>
                  <a:gd name="T42" fmla="*/ 0 w 3199"/>
                  <a:gd name="T43" fmla="*/ 0 h 4505"/>
                  <a:gd name="T44" fmla="*/ 0 w 3199"/>
                  <a:gd name="T45" fmla="*/ 0 h 4505"/>
                  <a:gd name="T46" fmla="*/ 0 w 3199"/>
                  <a:gd name="T47" fmla="*/ 0 h 4505"/>
                  <a:gd name="T48" fmla="*/ 0 w 3199"/>
                  <a:gd name="T49" fmla="*/ 0 h 4505"/>
                  <a:gd name="T50" fmla="*/ 0 w 3199"/>
                  <a:gd name="T51" fmla="*/ 0 h 4505"/>
                  <a:gd name="T52" fmla="*/ 0 w 3199"/>
                  <a:gd name="T53" fmla="*/ 0 h 4505"/>
                  <a:gd name="T54" fmla="*/ 0 w 3199"/>
                  <a:gd name="T55" fmla="*/ 0 h 4505"/>
                  <a:gd name="T56" fmla="*/ 0 w 3199"/>
                  <a:gd name="T57" fmla="*/ 0 h 4505"/>
                  <a:gd name="T58" fmla="*/ 0 w 3199"/>
                  <a:gd name="T59" fmla="*/ 0 h 4505"/>
                  <a:gd name="T60" fmla="*/ 0 w 3199"/>
                  <a:gd name="T61" fmla="*/ 0 h 4505"/>
                  <a:gd name="T62" fmla="*/ 0 w 3199"/>
                  <a:gd name="T63" fmla="*/ 0 h 4505"/>
                  <a:gd name="T64" fmla="*/ 0 w 3199"/>
                  <a:gd name="T65" fmla="*/ 0 h 4505"/>
                  <a:gd name="T66" fmla="*/ 0 w 3199"/>
                  <a:gd name="T67" fmla="*/ 0 h 4505"/>
                  <a:gd name="T68" fmla="*/ 0 w 3199"/>
                  <a:gd name="T69" fmla="*/ 0 h 4505"/>
                  <a:gd name="T70" fmla="*/ 0 w 3199"/>
                  <a:gd name="T71" fmla="*/ 0 h 4505"/>
                  <a:gd name="T72" fmla="*/ 0 w 3199"/>
                  <a:gd name="T73" fmla="*/ 0 h 4505"/>
                  <a:gd name="T74" fmla="*/ 0 w 3199"/>
                  <a:gd name="T75" fmla="*/ 0 h 4505"/>
                  <a:gd name="T76" fmla="*/ 0 w 3199"/>
                  <a:gd name="T77" fmla="*/ 0 h 4505"/>
                  <a:gd name="T78" fmla="*/ 0 w 3199"/>
                  <a:gd name="T79" fmla="*/ 0 h 4505"/>
                  <a:gd name="T80" fmla="*/ 0 w 3199"/>
                  <a:gd name="T81" fmla="*/ 0 h 4505"/>
                  <a:gd name="T82" fmla="*/ 0 w 3199"/>
                  <a:gd name="T83" fmla="*/ 0 h 4505"/>
                  <a:gd name="T84" fmla="*/ 0 w 3199"/>
                  <a:gd name="T85" fmla="*/ 0 h 45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9"/>
                  <a:gd name="T130" fmla="*/ 0 h 4505"/>
                  <a:gd name="T131" fmla="*/ 3199 w 3199"/>
                  <a:gd name="T132" fmla="*/ 4505 h 45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9" h="4505">
                    <a:moveTo>
                      <a:pt x="643" y="516"/>
                    </a:moveTo>
                    <a:lnTo>
                      <a:pt x="833" y="400"/>
                    </a:lnTo>
                    <a:lnTo>
                      <a:pt x="1027" y="292"/>
                    </a:lnTo>
                    <a:lnTo>
                      <a:pt x="1217" y="197"/>
                    </a:lnTo>
                    <a:lnTo>
                      <a:pt x="1401" y="117"/>
                    </a:lnTo>
                    <a:lnTo>
                      <a:pt x="1570" y="54"/>
                    </a:lnTo>
                    <a:lnTo>
                      <a:pt x="1720" y="15"/>
                    </a:lnTo>
                    <a:lnTo>
                      <a:pt x="1846" y="0"/>
                    </a:lnTo>
                    <a:lnTo>
                      <a:pt x="1945" y="15"/>
                    </a:lnTo>
                    <a:lnTo>
                      <a:pt x="2036" y="49"/>
                    </a:lnTo>
                    <a:lnTo>
                      <a:pt x="2146" y="97"/>
                    </a:lnTo>
                    <a:lnTo>
                      <a:pt x="2266" y="149"/>
                    </a:lnTo>
                    <a:lnTo>
                      <a:pt x="2389" y="207"/>
                    </a:lnTo>
                    <a:lnTo>
                      <a:pt x="2508" y="263"/>
                    </a:lnTo>
                    <a:lnTo>
                      <a:pt x="2614" y="317"/>
                    </a:lnTo>
                    <a:lnTo>
                      <a:pt x="2701" y="363"/>
                    </a:lnTo>
                    <a:lnTo>
                      <a:pt x="2761" y="400"/>
                    </a:lnTo>
                    <a:lnTo>
                      <a:pt x="2805" y="438"/>
                    </a:lnTo>
                    <a:lnTo>
                      <a:pt x="2853" y="493"/>
                    </a:lnTo>
                    <a:lnTo>
                      <a:pt x="2902" y="561"/>
                    </a:lnTo>
                    <a:lnTo>
                      <a:pt x="2950" y="641"/>
                    </a:lnTo>
                    <a:lnTo>
                      <a:pt x="2992" y="728"/>
                    </a:lnTo>
                    <a:lnTo>
                      <a:pt x="3029" y="819"/>
                    </a:lnTo>
                    <a:lnTo>
                      <a:pt x="3056" y="912"/>
                    </a:lnTo>
                    <a:lnTo>
                      <a:pt x="3075" y="1004"/>
                    </a:lnTo>
                    <a:lnTo>
                      <a:pt x="3088" y="1097"/>
                    </a:lnTo>
                    <a:lnTo>
                      <a:pt x="3109" y="1198"/>
                    </a:lnTo>
                    <a:lnTo>
                      <a:pt x="3131" y="1302"/>
                    </a:lnTo>
                    <a:lnTo>
                      <a:pt x="3156" y="1408"/>
                    </a:lnTo>
                    <a:lnTo>
                      <a:pt x="3177" y="1511"/>
                    </a:lnTo>
                    <a:lnTo>
                      <a:pt x="3193" y="1611"/>
                    </a:lnTo>
                    <a:lnTo>
                      <a:pt x="3199" y="1702"/>
                    </a:lnTo>
                    <a:lnTo>
                      <a:pt x="3197" y="1783"/>
                    </a:lnTo>
                    <a:lnTo>
                      <a:pt x="3181" y="1876"/>
                    </a:lnTo>
                    <a:lnTo>
                      <a:pt x="3159" y="2001"/>
                    </a:lnTo>
                    <a:lnTo>
                      <a:pt x="3129" y="2144"/>
                    </a:lnTo>
                    <a:lnTo>
                      <a:pt x="3096" y="2297"/>
                    </a:lnTo>
                    <a:lnTo>
                      <a:pt x="3059" y="2447"/>
                    </a:lnTo>
                    <a:lnTo>
                      <a:pt x="3022" y="2581"/>
                    </a:lnTo>
                    <a:lnTo>
                      <a:pt x="2985" y="2691"/>
                    </a:lnTo>
                    <a:lnTo>
                      <a:pt x="2952" y="2763"/>
                    </a:lnTo>
                    <a:lnTo>
                      <a:pt x="2922" y="2818"/>
                    </a:lnTo>
                    <a:lnTo>
                      <a:pt x="2896" y="2882"/>
                    </a:lnTo>
                    <a:lnTo>
                      <a:pt x="2872" y="2952"/>
                    </a:lnTo>
                    <a:lnTo>
                      <a:pt x="2848" y="3027"/>
                    </a:lnTo>
                    <a:lnTo>
                      <a:pt x="2819" y="3101"/>
                    </a:lnTo>
                    <a:lnTo>
                      <a:pt x="2783" y="3171"/>
                    </a:lnTo>
                    <a:lnTo>
                      <a:pt x="2737" y="3236"/>
                    </a:lnTo>
                    <a:lnTo>
                      <a:pt x="2681" y="3292"/>
                    </a:lnTo>
                    <a:lnTo>
                      <a:pt x="2608" y="3340"/>
                    </a:lnTo>
                    <a:lnTo>
                      <a:pt x="2521" y="3391"/>
                    </a:lnTo>
                    <a:lnTo>
                      <a:pt x="2426" y="3441"/>
                    </a:lnTo>
                    <a:lnTo>
                      <a:pt x="2329" y="3493"/>
                    </a:lnTo>
                    <a:lnTo>
                      <a:pt x="2234" y="3544"/>
                    </a:lnTo>
                    <a:lnTo>
                      <a:pt x="2147" y="3597"/>
                    </a:lnTo>
                    <a:lnTo>
                      <a:pt x="2074" y="3651"/>
                    </a:lnTo>
                    <a:lnTo>
                      <a:pt x="2020" y="3705"/>
                    </a:lnTo>
                    <a:lnTo>
                      <a:pt x="1970" y="3765"/>
                    </a:lnTo>
                    <a:lnTo>
                      <a:pt x="1910" y="3836"/>
                    </a:lnTo>
                    <a:lnTo>
                      <a:pt x="1842" y="3912"/>
                    </a:lnTo>
                    <a:lnTo>
                      <a:pt x="1770" y="3995"/>
                    </a:lnTo>
                    <a:lnTo>
                      <a:pt x="1696" y="4076"/>
                    </a:lnTo>
                    <a:lnTo>
                      <a:pt x="1625" y="4156"/>
                    </a:lnTo>
                    <a:lnTo>
                      <a:pt x="1558" y="4230"/>
                    </a:lnTo>
                    <a:lnTo>
                      <a:pt x="1500" y="4296"/>
                    </a:lnTo>
                    <a:lnTo>
                      <a:pt x="1452" y="4349"/>
                    </a:lnTo>
                    <a:lnTo>
                      <a:pt x="1415" y="4391"/>
                    </a:lnTo>
                    <a:lnTo>
                      <a:pt x="1382" y="4423"/>
                    </a:lnTo>
                    <a:lnTo>
                      <a:pt x="1351" y="4449"/>
                    </a:lnTo>
                    <a:lnTo>
                      <a:pt x="1314" y="4467"/>
                    </a:lnTo>
                    <a:lnTo>
                      <a:pt x="1270" y="4481"/>
                    </a:lnTo>
                    <a:lnTo>
                      <a:pt x="1212" y="4492"/>
                    </a:lnTo>
                    <a:lnTo>
                      <a:pt x="1139" y="4503"/>
                    </a:lnTo>
                    <a:lnTo>
                      <a:pt x="1048" y="4505"/>
                    </a:lnTo>
                    <a:lnTo>
                      <a:pt x="953" y="4498"/>
                    </a:lnTo>
                    <a:lnTo>
                      <a:pt x="858" y="4481"/>
                    </a:lnTo>
                    <a:lnTo>
                      <a:pt x="771" y="4461"/>
                    </a:lnTo>
                    <a:lnTo>
                      <a:pt x="691" y="4439"/>
                    </a:lnTo>
                    <a:lnTo>
                      <a:pt x="630" y="4420"/>
                    </a:lnTo>
                    <a:lnTo>
                      <a:pt x="588" y="4406"/>
                    </a:lnTo>
                    <a:lnTo>
                      <a:pt x="574" y="4401"/>
                    </a:lnTo>
                    <a:lnTo>
                      <a:pt x="560" y="4394"/>
                    </a:lnTo>
                    <a:lnTo>
                      <a:pt x="526" y="4375"/>
                    </a:lnTo>
                    <a:lnTo>
                      <a:pt x="479" y="4347"/>
                    </a:lnTo>
                    <a:lnTo>
                      <a:pt x="425" y="4313"/>
                    </a:lnTo>
                    <a:lnTo>
                      <a:pt x="370" y="4273"/>
                    </a:lnTo>
                    <a:lnTo>
                      <a:pt x="322" y="4233"/>
                    </a:lnTo>
                    <a:lnTo>
                      <a:pt x="289" y="4193"/>
                    </a:lnTo>
                    <a:lnTo>
                      <a:pt x="276" y="4156"/>
                    </a:lnTo>
                    <a:lnTo>
                      <a:pt x="275" y="4115"/>
                    </a:lnTo>
                    <a:lnTo>
                      <a:pt x="274" y="4067"/>
                    </a:lnTo>
                    <a:lnTo>
                      <a:pt x="271" y="4012"/>
                    </a:lnTo>
                    <a:lnTo>
                      <a:pt x="268" y="3958"/>
                    </a:lnTo>
                    <a:lnTo>
                      <a:pt x="264" y="3901"/>
                    </a:lnTo>
                    <a:lnTo>
                      <a:pt x="260" y="3849"/>
                    </a:lnTo>
                    <a:lnTo>
                      <a:pt x="256" y="3804"/>
                    </a:lnTo>
                    <a:lnTo>
                      <a:pt x="251" y="3769"/>
                    </a:lnTo>
                    <a:lnTo>
                      <a:pt x="248" y="3726"/>
                    </a:lnTo>
                    <a:lnTo>
                      <a:pt x="249" y="3662"/>
                    </a:lnTo>
                    <a:lnTo>
                      <a:pt x="251" y="3578"/>
                    </a:lnTo>
                    <a:lnTo>
                      <a:pt x="257" y="3479"/>
                    </a:lnTo>
                    <a:lnTo>
                      <a:pt x="259" y="3366"/>
                    </a:lnTo>
                    <a:lnTo>
                      <a:pt x="262" y="3243"/>
                    </a:lnTo>
                    <a:lnTo>
                      <a:pt x="258" y="3113"/>
                    </a:lnTo>
                    <a:lnTo>
                      <a:pt x="251" y="2982"/>
                    </a:lnTo>
                    <a:lnTo>
                      <a:pt x="226" y="2856"/>
                    </a:lnTo>
                    <a:lnTo>
                      <a:pt x="183" y="2742"/>
                    </a:lnTo>
                    <a:lnTo>
                      <a:pt x="129" y="2636"/>
                    </a:lnTo>
                    <a:lnTo>
                      <a:pt x="74" y="2534"/>
                    </a:lnTo>
                    <a:lnTo>
                      <a:pt x="28" y="2429"/>
                    </a:lnTo>
                    <a:lnTo>
                      <a:pt x="0" y="2317"/>
                    </a:lnTo>
                    <a:lnTo>
                      <a:pt x="0" y="2194"/>
                    </a:lnTo>
                    <a:lnTo>
                      <a:pt x="38" y="2057"/>
                    </a:lnTo>
                    <a:lnTo>
                      <a:pt x="100" y="1912"/>
                    </a:lnTo>
                    <a:lnTo>
                      <a:pt x="170" y="1776"/>
                    </a:lnTo>
                    <a:lnTo>
                      <a:pt x="242" y="1650"/>
                    </a:lnTo>
                    <a:lnTo>
                      <a:pt x="317" y="1534"/>
                    </a:lnTo>
                    <a:lnTo>
                      <a:pt x="389" y="1427"/>
                    </a:lnTo>
                    <a:lnTo>
                      <a:pt x="456" y="1331"/>
                    </a:lnTo>
                    <a:lnTo>
                      <a:pt x="516" y="1246"/>
                    </a:lnTo>
                    <a:lnTo>
                      <a:pt x="566" y="1171"/>
                    </a:lnTo>
                    <a:lnTo>
                      <a:pt x="601" y="1089"/>
                    </a:lnTo>
                    <a:lnTo>
                      <a:pt x="625" y="990"/>
                    </a:lnTo>
                    <a:lnTo>
                      <a:pt x="639" y="882"/>
                    </a:lnTo>
                    <a:lnTo>
                      <a:pt x="647" y="774"/>
                    </a:lnTo>
                    <a:lnTo>
                      <a:pt x="648" y="674"/>
                    </a:lnTo>
                    <a:lnTo>
                      <a:pt x="647" y="592"/>
                    </a:lnTo>
                    <a:lnTo>
                      <a:pt x="644" y="536"/>
                    </a:lnTo>
                    <a:lnTo>
                      <a:pt x="643" y="516"/>
                    </a:lnTo>
                    <a:close/>
                  </a:path>
                </a:pathLst>
              </a:custGeom>
              <a:solidFill>
                <a:srgbClr val="FFB9B8"/>
              </a:solidFill>
              <a:ln w="9525">
                <a:noFill/>
                <a:round/>
                <a:headEnd/>
                <a:tailEnd/>
              </a:ln>
            </p:spPr>
            <p:txBody>
              <a:bodyPr/>
              <a:lstStyle/>
              <a:p>
                <a:endParaRPr lang="tr-TR"/>
              </a:p>
            </p:txBody>
          </p:sp>
          <p:sp>
            <p:nvSpPr>
              <p:cNvPr id="61533" name="Freeform 706"/>
              <p:cNvSpPr>
                <a:spLocks/>
              </p:cNvSpPr>
              <p:nvPr/>
            </p:nvSpPr>
            <p:spPr bwMode="auto">
              <a:xfrm rot="-2509385">
                <a:off x="2611" y="1347"/>
                <a:ext cx="267" cy="373"/>
              </a:xfrm>
              <a:custGeom>
                <a:avLst/>
                <a:gdLst>
                  <a:gd name="T0" fmla="*/ 0 w 3160"/>
                  <a:gd name="T1" fmla="*/ 0 h 4383"/>
                  <a:gd name="T2" fmla="*/ 0 w 3160"/>
                  <a:gd name="T3" fmla="*/ 0 h 4383"/>
                  <a:gd name="T4" fmla="*/ 0 w 3160"/>
                  <a:gd name="T5" fmla="*/ 0 h 4383"/>
                  <a:gd name="T6" fmla="*/ 0 w 3160"/>
                  <a:gd name="T7" fmla="*/ 0 h 4383"/>
                  <a:gd name="T8" fmla="*/ 0 w 3160"/>
                  <a:gd name="T9" fmla="*/ 0 h 4383"/>
                  <a:gd name="T10" fmla="*/ 0 w 3160"/>
                  <a:gd name="T11" fmla="*/ 0 h 4383"/>
                  <a:gd name="T12" fmla="*/ 0 w 3160"/>
                  <a:gd name="T13" fmla="*/ 0 h 4383"/>
                  <a:gd name="T14" fmla="*/ 0 w 3160"/>
                  <a:gd name="T15" fmla="*/ 0 h 4383"/>
                  <a:gd name="T16" fmla="*/ 0 w 3160"/>
                  <a:gd name="T17" fmla="*/ 0 h 4383"/>
                  <a:gd name="T18" fmla="*/ 0 w 3160"/>
                  <a:gd name="T19" fmla="*/ 0 h 4383"/>
                  <a:gd name="T20" fmla="*/ 0 w 3160"/>
                  <a:gd name="T21" fmla="*/ 0 h 4383"/>
                  <a:gd name="T22" fmla="*/ 0 w 3160"/>
                  <a:gd name="T23" fmla="*/ 0 h 4383"/>
                  <a:gd name="T24" fmla="*/ 0 w 3160"/>
                  <a:gd name="T25" fmla="*/ 0 h 4383"/>
                  <a:gd name="T26" fmla="*/ 0 w 3160"/>
                  <a:gd name="T27" fmla="*/ 0 h 4383"/>
                  <a:gd name="T28" fmla="*/ 0 w 3160"/>
                  <a:gd name="T29" fmla="*/ 0 h 4383"/>
                  <a:gd name="T30" fmla="*/ 0 w 3160"/>
                  <a:gd name="T31" fmla="*/ 0 h 4383"/>
                  <a:gd name="T32" fmla="*/ 0 w 3160"/>
                  <a:gd name="T33" fmla="*/ 0 h 4383"/>
                  <a:gd name="T34" fmla="*/ 0 w 3160"/>
                  <a:gd name="T35" fmla="*/ 0 h 4383"/>
                  <a:gd name="T36" fmla="*/ 0 w 3160"/>
                  <a:gd name="T37" fmla="*/ 0 h 4383"/>
                  <a:gd name="T38" fmla="*/ 0 w 3160"/>
                  <a:gd name="T39" fmla="*/ 0 h 4383"/>
                  <a:gd name="T40" fmla="*/ 0 w 3160"/>
                  <a:gd name="T41" fmla="*/ 0 h 4383"/>
                  <a:gd name="T42" fmla="*/ 0 w 3160"/>
                  <a:gd name="T43" fmla="*/ 0 h 4383"/>
                  <a:gd name="T44" fmla="*/ 0 w 3160"/>
                  <a:gd name="T45" fmla="*/ 0 h 4383"/>
                  <a:gd name="T46" fmla="*/ 0 w 3160"/>
                  <a:gd name="T47" fmla="*/ 0 h 4383"/>
                  <a:gd name="T48" fmla="*/ 0 w 3160"/>
                  <a:gd name="T49" fmla="*/ 0 h 4383"/>
                  <a:gd name="T50" fmla="*/ 0 w 3160"/>
                  <a:gd name="T51" fmla="*/ 0 h 4383"/>
                  <a:gd name="T52" fmla="*/ 0 w 3160"/>
                  <a:gd name="T53" fmla="*/ 0 h 4383"/>
                  <a:gd name="T54" fmla="*/ 0 w 3160"/>
                  <a:gd name="T55" fmla="*/ 0 h 4383"/>
                  <a:gd name="T56" fmla="*/ 0 w 3160"/>
                  <a:gd name="T57" fmla="*/ 0 h 4383"/>
                  <a:gd name="T58" fmla="*/ 0 w 3160"/>
                  <a:gd name="T59" fmla="*/ 0 h 4383"/>
                  <a:gd name="T60" fmla="*/ 0 w 3160"/>
                  <a:gd name="T61" fmla="*/ 0 h 4383"/>
                  <a:gd name="T62" fmla="*/ 0 w 3160"/>
                  <a:gd name="T63" fmla="*/ 0 h 4383"/>
                  <a:gd name="T64" fmla="*/ 0 w 3160"/>
                  <a:gd name="T65" fmla="*/ 0 h 4383"/>
                  <a:gd name="T66" fmla="*/ 0 w 3160"/>
                  <a:gd name="T67" fmla="*/ 0 h 4383"/>
                  <a:gd name="T68" fmla="*/ 0 w 3160"/>
                  <a:gd name="T69" fmla="*/ 0 h 4383"/>
                  <a:gd name="T70" fmla="*/ 0 w 3160"/>
                  <a:gd name="T71" fmla="*/ 0 h 4383"/>
                  <a:gd name="T72" fmla="*/ 0 w 3160"/>
                  <a:gd name="T73" fmla="*/ 0 h 4383"/>
                  <a:gd name="T74" fmla="*/ 0 w 3160"/>
                  <a:gd name="T75" fmla="*/ 0 h 4383"/>
                  <a:gd name="T76" fmla="*/ 0 w 3160"/>
                  <a:gd name="T77" fmla="*/ 0 h 4383"/>
                  <a:gd name="T78" fmla="*/ 0 w 3160"/>
                  <a:gd name="T79" fmla="*/ 0 h 4383"/>
                  <a:gd name="T80" fmla="*/ 0 w 3160"/>
                  <a:gd name="T81" fmla="*/ 0 h 4383"/>
                  <a:gd name="T82" fmla="*/ 0 w 3160"/>
                  <a:gd name="T83" fmla="*/ 0 h 4383"/>
                  <a:gd name="T84" fmla="*/ 0 w 3160"/>
                  <a:gd name="T85" fmla="*/ 0 h 43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0"/>
                  <a:gd name="T130" fmla="*/ 0 h 4383"/>
                  <a:gd name="T131" fmla="*/ 3160 w 3160"/>
                  <a:gd name="T132" fmla="*/ 4383 h 43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0" h="4383">
                    <a:moveTo>
                      <a:pt x="647" y="542"/>
                    </a:moveTo>
                    <a:lnTo>
                      <a:pt x="836" y="424"/>
                    </a:lnTo>
                    <a:lnTo>
                      <a:pt x="1028" y="314"/>
                    </a:lnTo>
                    <a:lnTo>
                      <a:pt x="1218" y="213"/>
                    </a:lnTo>
                    <a:lnTo>
                      <a:pt x="1401" y="129"/>
                    </a:lnTo>
                    <a:lnTo>
                      <a:pt x="1568" y="62"/>
                    </a:lnTo>
                    <a:lnTo>
                      <a:pt x="1718" y="17"/>
                    </a:lnTo>
                    <a:lnTo>
                      <a:pt x="1844" y="0"/>
                    </a:lnTo>
                    <a:lnTo>
                      <a:pt x="1942" y="13"/>
                    </a:lnTo>
                    <a:lnTo>
                      <a:pt x="2033" y="48"/>
                    </a:lnTo>
                    <a:lnTo>
                      <a:pt x="2141" y="93"/>
                    </a:lnTo>
                    <a:lnTo>
                      <a:pt x="2259" y="146"/>
                    </a:lnTo>
                    <a:lnTo>
                      <a:pt x="2380" y="202"/>
                    </a:lnTo>
                    <a:lnTo>
                      <a:pt x="2495" y="257"/>
                    </a:lnTo>
                    <a:lnTo>
                      <a:pt x="2600" y="310"/>
                    </a:lnTo>
                    <a:lnTo>
                      <a:pt x="2685" y="356"/>
                    </a:lnTo>
                    <a:lnTo>
                      <a:pt x="2744" y="393"/>
                    </a:lnTo>
                    <a:lnTo>
                      <a:pt x="2787" y="431"/>
                    </a:lnTo>
                    <a:lnTo>
                      <a:pt x="2835" y="484"/>
                    </a:lnTo>
                    <a:lnTo>
                      <a:pt x="2880" y="552"/>
                    </a:lnTo>
                    <a:lnTo>
                      <a:pt x="2926" y="630"/>
                    </a:lnTo>
                    <a:lnTo>
                      <a:pt x="2965" y="714"/>
                    </a:lnTo>
                    <a:lnTo>
                      <a:pt x="3000" y="805"/>
                    </a:lnTo>
                    <a:lnTo>
                      <a:pt x="3027" y="896"/>
                    </a:lnTo>
                    <a:lnTo>
                      <a:pt x="3044" y="988"/>
                    </a:lnTo>
                    <a:lnTo>
                      <a:pt x="3057" y="1080"/>
                    </a:lnTo>
                    <a:lnTo>
                      <a:pt x="3077" y="1179"/>
                    </a:lnTo>
                    <a:lnTo>
                      <a:pt x="3098" y="1281"/>
                    </a:lnTo>
                    <a:lnTo>
                      <a:pt x="3121" y="1385"/>
                    </a:lnTo>
                    <a:lnTo>
                      <a:pt x="3139" y="1486"/>
                    </a:lnTo>
                    <a:lnTo>
                      <a:pt x="3154" y="1583"/>
                    </a:lnTo>
                    <a:lnTo>
                      <a:pt x="3160" y="1673"/>
                    </a:lnTo>
                    <a:lnTo>
                      <a:pt x="3156" y="1754"/>
                    </a:lnTo>
                    <a:lnTo>
                      <a:pt x="3139" y="1847"/>
                    </a:lnTo>
                    <a:lnTo>
                      <a:pt x="3117" y="1971"/>
                    </a:lnTo>
                    <a:lnTo>
                      <a:pt x="3087" y="2114"/>
                    </a:lnTo>
                    <a:lnTo>
                      <a:pt x="3054" y="2265"/>
                    </a:lnTo>
                    <a:lnTo>
                      <a:pt x="3017" y="2413"/>
                    </a:lnTo>
                    <a:lnTo>
                      <a:pt x="2980" y="2547"/>
                    </a:lnTo>
                    <a:lnTo>
                      <a:pt x="2944" y="2655"/>
                    </a:lnTo>
                    <a:lnTo>
                      <a:pt x="2911" y="2728"/>
                    </a:lnTo>
                    <a:lnTo>
                      <a:pt x="2881" y="2782"/>
                    </a:lnTo>
                    <a:lnTo>
                      <a:pt x="2856" y="2844"/>
                    </a:lnTo>
                    <a:lnTo>
                      <a:pt x="2833" y="2910"/>
                    </a:lnTo>
                    <a:lnTo>
                      <a:pt x="2810" y="2979"/>
                    </a:lnTo>
                    <a:lnTo>
                      <a:pt x="2781" y="3048"/>
                    </a:lnTo>
                    <a:lnTo>
                      <a:pt x="2746" y="3114"/>
                    </a:lnTo>
                    <a:lnTo>
                      <a:pt x="2702" y="3175"/>
                    </a:lnTo>
                    <a:lnTo>
                      <a:pt x="2646" y="3231"/>
                    </a:lnTo>
                    <a:lnTo>
                      <a:pt x="2572" y="3279"/>
                    </a:lnTo>
                    <a:lnTo>
                      <a:pt x="2488" y="3328"/>
                    </a:lnTo>
                    <a:lnTo>
                      <a:pt x="2395" y="3377"/>
                    </a:lnTo>
                    <a:lnTo>
                      <a:pt x="2300" y="3426"/>
                    </a:lnTo>
                    <a:lnTo>
                      <a:pt x="2207" y="3476"/>
                    </a:lnTo>
                    <a:lnTo>
                      <a:pt x="2122" y="3526"/>
                    </a:lnTo>
                    <a:lnTo>
                      <a:pt x="2050" y="3578"/>
                    </a:lnTo>
                    <a:lnTo>
                      <a:pt x="1998" y="3632"/>
                    </a:lnTo>
                    <a:lnTo>
                      <a:pt x="1946" y="3692"/>
                    </a:lnTo>
                    <a:lnTo>
                      <a:pt x="1886" y="3763"/>
                    </a:lnTo>
                    <a:lnTo>
                      <a:pt x="1818" y="3839"/>
                    </a:lnTo>
                    <a:lnTo>
                      <a:pt x="1746" y="3921"/>
                    </a:lnTo>
                    <a:lnTo>
                      <a:pt x="1671" y="4002"/>
                    </a:lnTo>
                    <a:lnTo>
                      <a:pt x="1600" y="4082"/>
                    </a:lnTo>
                    <a:lnTo>
                      <a:pt x="1533" y="4156"/>
                    </a:lnTo>
                    <a:lnTo>
                      <a:pt x="1475" y="4221"/>
                    </a:lnTo>
                    <a:lnTo>
                      <a:pt x="1427" y="4271"/>
                    </a:lnTo>
                    <a:lnTo>
                      <a:pt x="1391" y="4308"/>
                    </a:lnTo>
                    <a:lnTo>
                      <a:pt x="1359" y="4334"/>
                    </a:lnTo>
                    <a:lnTo>
                      <a:pt x="1328" y="4350"/>
                    </a:lnTo>
                    <a:lnTo>
                      <a:pt x="1293" y="4360"/>
                    </a:lnTo>
                    <a:lnTo>
                      <a:pt x="1250" y="4366"/>
                    </a:lnTo>
                    <a:lnTo>
                      <a:pt x="1192" y="4371"/>
                    </a:lnTo>
                    <a:lnTo>
                      <a:pt x="1118" y="4381"/>
                    </a:lnTo>
                    <a:lnTo>
                      <a:pt x="1028" y="4383"/>
                    </a:lnTo>
                    <a:lnTo>
                      <a:pt x="935" y="4375"/>
                    </a:lnTo>
                    <a:lnTo>
                      <a:pt x="843" y="4358"/>
                    </a:lnTo>
                    <a:lnTo>
                      <a:pt x="758" y="4337"/>
                    </a:lnTo>
                    <a:lnTo>
                      <a:pt x="682" y="4314"/>
                    </a:lnTo>
                    <a:lnTo>
                      <a:pt x="623" y="4295"/>
                    </a:lnTo>
                    <a:lnTo>
                      <a:pt x="584" y="4280"/>
                    </a:lnTo>
                    <a:lnTo>
                      <a:pt x="571" y="4275"/>
                    </a:lnTo>
                    <a:lnTo>
                      <a:pt x="558" y="4268"/>
                    </a:lnTo>
                    <a:lnTo>
                      <a:pt x="529" y="4253"/>
                    </a:lnTo>
                    <a:lnTo>
                      <a:pt x="485" y="4228"/>
                    </a:lnTo>
                    <a:lnTo>
                      <a:pt x="437" y="4198"/>
                    </a:lnTo>
                    <a:lnTo>
                      <a:pt x="387" y="4162"/>
                    </a:lnTo>
                    <a:lnTo>
                      <a:pt x="343" y="4125"/>
                    </a:lnTo>
                    <a:lnTo>
                      <a:pt x="313" y="4087"/>
                    </a:lnTo>
                    <a:lnTo>
                      <a:pt x="302" y="4052"/>
                    </a:lnTo>
                    <a:lnTo>
                      <a:pt x="301" y="4013"/>
                    </a:lnTo>
                    <a:lnTo>
                      <a:pt x="299" y="3969"/>
                    </a:lnTo>
                    <a:lnTo>
                      <a:pt x="296" y="3920"/>
                    </a:lnTo>
                    <a:lnTo>
                      <a:pt x="292" y="3872"/>
                    </a:lnTo>
                    <a:lnTo>
                      <a:pt x="288" y="3823"/>
                    </a:lnTo>
                    <a:lnTo>
                      <a:pt x="283" y="3776"/>
                    </a:lnTo>
                    <a:lnTo>
                      <a:pt x="277" y="3735"/>
                    </a:lnTo>
                    <a:lnTo>
                      <a:pt x="273" y="3703"/>
                    </a:lnTo>
                    <a:lnTo>
                      <a:pt x="268" y="3662"/>
                    </a:lnTo>
                    <a:lnTo>
                      <a:pt x="267" y="3601"/>
                    </a:lnTo>
                    <a:lnTo>
                      <a:pt x="266" y="3523"/>
                    </a:lnTo>
                    <a:lnTo>
                      <a:pt x="267" y="3430"/>
                    </a:lnTo>
                    <a:lnTo>
                      <a:pt x="266" y="3323"/>
                    </a:lnTo>
                    <a:lnTo>
                      <a:pt x="264" y="3206"/>
                    </a:lnTo>
                    <a:lnTo>
                      <a:pt x="259" y="3081"/>
                    </a:lnTo>
                    <a:lnTo>
                      <a:pt x="251" y="2951"/>
                    </a:lnTo>
                    <a:lnTo>
                      <a:pt x="226" y="2825"/>
                    </a:lnTo>
                    <a:lnTo>
                      <a:pt x="183" y="2711"/>
                    </a:lnTo>
                    <a:lnTo>
                      <a:pt x="129" y="2605"/>
                    </a:lnTo>
                    <a:lnTo>
                      <a:pt x="74" y="2503"/>
                    </a:lnTo>
                    <a:lnTo>
                      <a:pt x="28" y="2398"/>
                    </a:lnTo>
                    <a:lnTo>
                      <a:pt x="0" y="2286"/>
                    </a:lnTo>
                    <a:lnTo>
                      <a:pt x="0" y="2163"/>
                    </a:lnTo>
                    <a:lnTo>
                      <a:pt x="38" y="2026"/>
                    </a:lnTo>
                    <a:lnTo>
                      <a:pt x="100" y="1881"/>
                    </a:lnTo>
                    <a:lnTo>
                      <a:pt x="170" y="1745"/>
                    </a:lnTo>
                    <a:lnTo>
                      <a:pt x="242" y="1619"/>
                    </a:lnTo>
                    <a:lnTo>
                      <a:pt x="317" y="1503"/>
                    </a:lnTo>
                    <a:lnTo>
                      <a:pt x="389" y="1396"/>
                    </a:lnTo>
                    <a:lnTo>
                      <a:pt x="456" y="1300"/>
                    </a:lnTo>
                    <a:lnTo>
                      <a:pt x="516" y="1215"/>
                    </a:lnTo>
                    <a:lnTo>
                      <a:pt x="566" y="1140"/>
                    </a:lnTo>
                    <a:lnTo>
                      <a:pt x="601" y="1060"/>
                    </a:lnTo>
                    <a:lnTo>
                      <a:pt x="626" y="968"/>
                    </a:lnTo>
                    <a:lnTo>
                      <a:pt x="641" y="869"/>
                    </a:lnTo>
                    <a:lnTo>
                      <a:pt x="649" y="771"/>
                    </a:lnTo>
                    <a:lnTo>
                      <a:pt x="650" y="682"/>
                    </a:lnTo>
                    <a:lnTo>
                      <a:pt x="649" y="609"/>
                    </a:lnTo>
                    <a:lnTo>
                      <a:pt x="647" y="560"/>
                    </a:lnTo>
                    <a:lnTo>
                      <a:pt x="647" y="542"/>
                    </a:lnTo>
                    <a:close/>
                  </a:path>
                </a:pathLst>
              </a:custGeom>
              <a:solidFill>
                <a:srgbClr val="FFBEB8"/>
              </a:solidFill>
              <a:ln w="9525">
                <a:noFill/>
                <a:round/>
                <a:headEnd/>
                <a:tailEnd/>
              </a:ln>
            </p:spPr>
            <p:txBody>
              <a:bodyPr/>
              <a:lstStyle/>
              <a:p>
                <a:endParaRPr lang="tr-TR"/>
              </a:p>
            </p:txBody>
          </p:sp>
          <p:sp>
            <p:nvSpPr>
              <p:cNvPr id="61534" name="Freeform 707"/>
              <p:cNvSpPr>
                <a:spLocks/>
              </p:cNvSpPr>
              <p:nvPr/>
            </p:nvSpPr>
            <p:spPr bwMode="auto">
              <a:xfrm rot="-2509385">
                <a:off x="2610" y="1351"/>
                <a:ext cx="264" cy="364"/>
              </a:xfrm>
              <a:custGeom>
                <a:avLst/>
                <a:gdLst>
                  <a:gd name="T0" fmla="*/ 0 w 3120"/>
                  <a:gd name="T1" fmla="*/ 0 h 4261"/>
                  <a:gd name="T2" fmla="*/ 0 w 3120"/>
                  <a:gd name="T3" fmla="*/ 0 h 4261"/>
                  <a:gd name="T4" fmla="*/ 0 w 3120"/>
                  <a:gd name="T5" fmla="*/ 0 h 4261"/>
                  <a:gd name="T6" fmla="*/ 0 w 3120"/>
                  <a:gd name="T7" fmla="*/ 0 h 4261"/>
                  <a:gd name="T8" fmla="*/ 0 w 3120"/>
                  <a:gd name="T9" fmla="*/ 0 h 4261"/>
                  <a:gd name="T10" fmla="*/ 0 w 3120"/>
                  <a:gd name="T11" fmla="*/ 0 h 4261"/>
                  <a:gd name="T12" fmla="*/ 0 w 3120"/>
                  <a:gd name="T13" fmla="*/ 0 h 4261"/>
                  <a:gd name="T14" fmla="*/ 0 w 3120"/>
                  <a:gd name="T15" fmla="*/ 0 h 4261"/>
                  <a:gd name="T16" fmla="*/ 0 w 3120"/>
                  <a:gd name="T17" fmla="*/ 0 h 4261"/>
                  <a:gd name="T18" fmla="*/ 0 w 3120"/>
                  <a:gd name="T19" fmla="*/ 0 h 4261"/>
                  <a:gd name="T20" fmla="*/ 0 w 3120"/>
                  <a:gd name="T21" fmla="*/ 0 h 4261"/>
                  <a:gd name="T22" fmla="*/ 0 w 3120"/>
                  <a:gd name="T23" fmla="*/ 0 h 4261"/>
                  <a:gd name="T24" fmla="*/ 0 w 3120"/>
                  <a:gd name="T25" fmla="*/ 0 h 4261"/>
                  <a:gd name="T26" fmla="*/ 0 w 3120"/>
                  <a:gd name="T27" fmla="*/ 0 h 4261"/>
                  <a:gd name="T28" fmla="*/ 0 w 3120"/>
                  <a:gd name="T29" fmla="*/ 0 h 4261"/>
                  <a:gd name="T30" fmla="*/ 0 w 3120"/>
                  <a:gd name="T31" fmla="*/ 0 h 4261"/>
                  <a:gd name="T32" fmla="*/ 0 w 3120"/>
                  <a:gd name="T33" fmla="*/ 0 h 4261"/>
                  <a:gd name="T34" fmla="*/ 0 w 3120"/>
                  <a:gd name="T35" fmla="*/ 0 h 4261"/>
                  <a:gd name="T36" fmla="*/ 0 w 3120"/>
                  <a:gd name="T37" fmla="*/ 0 h 4261"/>
                  <a:gd name="T38" fmla="*/ 0 w 3120"/>
                  <a:gd name="T39" fmla="*/ 0 h 4261"/>
                  <a:gd name="T40" fmla="*/ 0 w 3120"/>
                  <a:gd name="T41" fmla="*/ 0 h 4261"/>
                  <a:gd name="T42" fmla="*/ 0 w 3120"/>
                  <a:gd name="T43" fmla="*/ 0 h 4261"/>
                  <a:gd name="T44" fmla="*/ 0 w 3120"/>
                  <a:gd name="T45" fmla="*/ 0 h 4261"/>
                  <a:gd name="T46" fmla="*/ 0 w 3120"/>
                  <a:gd name="T47" fmla="*/ 0 h 4261"/>
                  <a:gd name="T48" fmla="*/ 0 w 3120"/>
                  <a:gd name="T49" fmla="*/ 0 h 4261"/>
                  <a:gd name="T50" fmla="*/ 0 w 3120"/>
                  <a:gd name="T51" fmla="*/ 0 h 4261"/>
                  <a:gd name="T52" fmla="*/ 0 w 3120"/>
                  <a:gd name="T53" fmla="*/ 0 h 4261"/>
                  <a:gd name="T54" fmla="*/ 0 w 3120"/>
                  <a:gd name="T55" fmla="*/ 0 h 4261"/>
                  <a:gd name="T56" fmla="*/ 0 w 3120"/>
                  <a:gd name="T57" fmla="*/ 0 h 4261"/>
                  <a:gd name="T58" fmla="*/ 0 w 3120"/>
                  <a:gd name="T59" fmla="*/ 0 h 4261"/>
                  <a:gd name="T60" fmla="*/ 0 w 3120"/>
                  <a:gd name="T61" fmla="*/ 0 h 4261"/>
                  <a:gd name="T62" fmla="*/ 0 w 3120"/>
                  <a:gd name="T63" fmla="*/ 0 h 4261"/>
                  <a:gd name="T64" fmla="*/ 0 w 3120"/>
                  <a:gd name="T65" fmla="*/ 0 h 4261"/>
                  <a:gd name="T66" fmla="*/ 0 w 3120"/>
                  <a:gd name="T67" fmla="*/ 0 h 4261"/>
                  <a:gd name="T68" fmla="*/ 0 w 3120"/>
                  <a:gd name="T69" fmla="*/ 0 h 4261"/>
                  <a:gd name="T70" fmla="*/ 0 w 3120"/>
                  <a:gd name="T71" fmla="*/ 0 h 4261"/>
                  <a:gd name="T72" fmla="*/ 0 w 3120"/>
                  <a:gd name="T73" fmla="*/ 0 h 4261"/>
                  <a:gd name="T74" fmla="*/ 0 w 3120"/>
                  <a:gd name="T75" fmla="*/ 0 h 4261"/>
                  <a:gd name="T76" fmla="*/ 0 w 3120"/>
                  <a:gd name="T77" fmla="*/ 0 h 4261"/>
                  <a:gd name="T78" fmla="*/ 0 w 3120"/>
                  <a:gd name="T79" fmla="*/ 0 h 4261"/>
                  <a:gd name="T80" fmla="*/ 0 w 3120"/>
                  <a:gd name="T81" fmla="*/ 0 h 4261"/>
                  <a:gd name="T82" fmla="*/ 0 w 3120"/>
                  <a:gd name="T83" fmla="*/ 0 h 4261"/>
                  <a:gd name="T84" fmla="*/ 0 w 3120"/>
                  <a:gd name="T85" fmla="*/ 0 h 4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20"/>
                  <a:gd name="T130" fmla="*/ 0 h 4261"/>
                  <a:gd name="T131" fmla="*/ 3120 w 3120"/>
                  <a:gd name="T132" fmla="*/ 4261 h 4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20" h="4261">
                    <a:moveTo>
                      <a:pt x="649" y="567"/>
                    </a:moveTo>
                    <a:lnTo>
                      <a:pt x="839" y="448"/>
                    </a:lnTo>
                    <a:lnTo>
                      <a:pt x="1031" y="334"/>
                    </a:lnTo>
                    <a:lnTo>
                      <a:pt x="1219" y="230"/>
                    </a:lnTo>
                    <a:lnTo>
                      <a:pt x="1401" y="141"/>
                    </a:lnTo>
                    <a:lnTo>
                      <a:pt x="1567" y="68"/>
                    </a:lnTo>
                    <a:lnTo>
                      <a:pt x="1717" y="20"/>
                    </a:lnTo>
                    <a:lnTo>
                      <a:pt x="1842" y="0"/>
                    </a:lnTo>
                    <a:lnTo>
                      <a:pt x="1938" y="13"/>
                    </a:lnTo>
                    <a:lnTo>
                      <a:pt x="2028" y="47"/>
                    </a:lnTo>
                    <a:lnTo>
                      <a:pt x="2135" y="93"/>
                    </a:lnTo>
                    <a:lnTo>
                      <a:pt x="2251" y="144"/>
                    </a:lnTo>
                    <a:lnTo>
                      <a:pt x="2370" y="199"/>
                    </a:lnTo>
                    <a:lnTo>
                      <a:pt x="2484" y="253"/>
                    </a:lnTo>
                    <a:lnTo>
                      <a:pt x="2586" y="305"/>
                    </a:lnTo>
                    <a:lnTo>
                      <a:pt x="2669" y="350"/>
                    </a:lnTo>
                    <a:lnTo>
                      <a:pt x="2728" y="386"/>
                    </a:lnTo>
                    <a:lnTo>
                      <a:pt x="2771" y="424"/>
                    </a:lnTo>
                    <a:lnTo>
                      <a:pt x="2817" y="477"/>
                    </a:lnTo>
                    <a:lnTo>
                      <a:pt x="2860" y="543"/>
                    </a:lnTo>
                    <a:lnTo>
                      <a:pt x="2903" y="619"/>
                    </a:lnTo>
                    <a:lnTo>
                      <a:pt x="2939" y="702"/>
                    </a:lnTo>
                    <a:lnTo>
                      <a:pt x="2972" y="791"/>
                    </a:lnTo>
                    <a:lnTo>
                      <a:pt x="2996" y="881"/>
                    </a:lnTo>
                    <a:lnTo>
                      <a:pt x="3013" y="973"/>
                    </a:lnTo>
                    <a:lnTo>
                      <a:pt x="3026" y="1064"/>
                    </a:lnTo>
                    <a:lnTo>
                      <a:pt x="3045" y="1162"/>
                    </a:lnTo>
                    <a:lnTo>
                      <a:pt x="3064" y="1262"/>
                    </a:lnTo>
                    <a:lnTo>
                      <a:pt x="3086" y="1364"/>
                    </a:lnTo>
                    <a:lnTo>
                      <a:pt x="3102" y="1463"/>
                    </a:lnTo>
                    <a:lnTo>
                      <a:pt x="3114" y="1557"/>
                    </a:lnTo>
                    <a:lnTo>
                      <a:pt x="3120" y="1645"/>
                    </a:lnTo>
                    <a:lnTo>
                      <a:pt x="3115" y="1726"/>
                    </a:lnTo>
                    <a:lnTo>
                      <a:pt x="3098" y="1819"/>
                    </a:lnTo>
                    <a:lnTo>
                      <a:pt x="3076" y="1942"/>
                    </a:lnTo>
                    <a:lnTo>
                      <a:pt x="3046" y="2083"/>
                    </a:lnTo>
                    <a:lnTo>
                      <a:pt x="3013" y="2234"/>
                    </a:lnTo>
                    <a:lnTo>
                      <a:pt x="2976" y="2380"/>
                    </a:lnTo>
                    <a:lnTo>
                      <a:pt x="2938" y="2515"/>
                    </a:lnTo>
                    <a:lnTo>
                      <a:pt x="2902" y="2622"/>
                    </a:lnTo>
                    <a:lnTo>
                      <a:pt x="2869" y="2695"/>
                    </a:lnTo>
                    <a:lnTo>
                      <a:pt x="2839" y="2746"/>
                    </a:lnTo>
                    <a:lnTo>
                      <a:pt x="2815" y="2805"/>
                    </a:lnTo>
                    <a:lnTo>
                      <a:pt x="2793" y="2867"/>
                    </a:lnTo>
                    <a:lnTo>
                      <a:pt x="2771" y="2932"/>
                    </a:lnTo>
                    <a:lnTo>
                      <a:pt x="2744" y="2996"/>
                    </a:lnTo>
                    <a:lnTo>
                      <a:pt x="2711" y="3059"/>
                    </a:lnTo>
                    <a:lnTo>
                      <a:pt x="2668" y="3116"/>
                    </a:lnTo>
                    <a:lnTo>
                      <a:pt x="2612" y="3170"/>
                    </a:lnTo>
                    <a:lnTo>
                      <a:pt x="2539" y="3217"/>
                    </a:lnTo>
                    <a:lnTo>
                      <a:pt x="2455" y="3266"/>
                    </a:lnTo>
                    <a:lnTo>
                      <a:pt x="2363" y="3313"/>
                    </a:lnTo>
                    <a:lnTo>
                      <a:pt x="2271" y="3360"/>
                    </a:lnTo>
                    <a:lnTo>
                      <a:pt x="2180" y="3408"/>
                    </a:lnTo>
                    <a:lnTo>
                      <a:pt x="2097" y="3456"/>
                    </a:lnTo>
                    <a:lnTo>
                      <a:pt x="2027" y="3507"/>
                    </a:lnTo>
                    <a:lnTo>
                      <a:pt x="1975" y="3561"/>
                    </a:lnTo>
                    <a:lnTo>
                      <a:pt x="1925" y="3621"/>
                    </a:lnTo>
                    <a:lnTo>
                      <a:pt x="1863" y="3691"/>
                    </a:lnTo>
                    <a:lnTo>
                      <a:pt x="1794" y="3767"/>
                    </a:lnTo>
                    <a:lnTo>
                      <a:pt x="1723" y="3849"/>
                    </a:lnTo>
                    <a:lnTo>
                      <a:pt x="1646" y="3929"/>
                    </a:lnTo>
                    <a:lnTo>
                      <a:pt x="1575" y="4009"/>
                    </a:lnTo>
                    <a:lnTo>
                      <a:pt x="1507" y="4082"/>
                    </a:lnTo>
                    <a:lnTo>
                      <a:pt x="1449" y="4148"/>
                    </a:lnTo>
                    <a:lnTo>
                      <a:pt x="1401" y="4196"/>
                    </a:lnTo>
                    <a:lnTo>
                      <a:pt x="1365" y="4228"/>
                    </a:lnTo>
                    <a:lnTo>
                      <a:pt x="1334" y="4245"/>
                    </a:lnTo>
                    <a:lnTo>
                      <a:pt x="1305" y="4253"/>
                    </a:lnTo>
                    <a:lnTo>
                      <a:pt x="1270" y="4253"/>
                    </a:lnTo>
                    <a:lnTo>
                      <a:pt x="1228" y="4252"/>
                    </a:lnTo>
                    <a:lnTo>
                      <a:pt x="1172" y="4252"/>
                    </a:lnTo>
                    <a:lnTo>
                      <a:pt x="1098" y="4259"/>
                    </a:lnTo>
                    <a:lnTo>
                      <a:pt x="1008" y="4261"/>
                    </a:lnTo>
                    <a:lnTo>
                      <a:pt x="918" y="4252"/>
                    </a:lnTo>
                    <a:lnTo>
                      <a:pt x="828" y="4235"/>
                    </a:lnTo>
                    <a:lnTo>
                      <a:pt x="747" y="4213"/>
                    </a:lnTo>
                    <a:lnTo>
                      <a:pt x="674" y="4189"/>
                    </a:lnTo>
                    <a:lnTo>
                      <a:pt x="618" y="4168"/>
                    </a:lnTo>
                    <a:lnTo>
                      <a:pt x="581" y="4153"/>
                    </a:lnTo>
                    <a:lnTo>
                      <a:pt x="568" y="4148"/>
                    </a:lnTo>
                    <a:lnTo>
                      <a:pt x="557" y="4143"/>
                    </a:lnTo>
                    <a:lnTo>
                      <a:pt x="531" y="4129"/>
                    </a:lnTo>
                    <a:lnTo>
                      <a:pt x="492" y="4108"/>
                    </a:lnTo>
                    <a:lnTo>
                      <a:pt x="449" y="4083"/>
                    </a:lnTo>
                    <a:lnTo>
                      <a:pt x="404" y="4051"/>
                    </a:lnTo>
                    <a:lnTo>
                      <a:pt x="366" y="4018"/>
                    </a:lnTo>
                    <a:lnTo>
                      <a:pt x="339" y="3983"/>
                    </a:lnTo>
                    <a:lnTo>
                      <a:pt x="330" y="3948"/>
                    </a:lnTo>
                    <a:lnTo>
                      <a:pt x="327" y="3910"/>
                    </a:lnTo>
                    <a:lnTo>
                      <a:pt x="325" y="3870"/>
                    </a:lnTo>
                    <a:lnTo>
                      <a:pt x="321" y="3828"/>
                    </a:lnTo>
                    <a:lnTo>
                      <a:pt x="317" y="3787"/>
                    </a:lnTo>
                    <a:lnTo>
                      <a:pt x="312" y="3744"/>
                    </a:lnTo>
                    <a:lnTo>
                      <a:pt x="306" y="3705"/>
                    </a:lnTo>
                    <a:lnTo>
                      <a:pt x="299" y="3667"/>
                    </a:lnTo>
                    <a:lnTo>
                      <a:pt x="295" y="3637"/>
                    </a:lnTo>
                    <a:lnTo>
                      <a:pt x="289" y="3597"/>
                    </a:lnTo>
                    <a:lnTo>
                      <a:pt x="285" y="3541"/>
                    </a:lnTo>
                    <a:lnTo>
                      <a:pt x="282" y="3469"/>
                    </a:lnTo>
                    <a:lnTo>
                      <a:pt x="279" y="3382"/>
                    </a:lnTo>
                    <a:lnTo>
                      <a:pt x="273" y="3282"/>
                    </a:lnTo>
                    <a:lnTo>
                      <a:pt x="268" y="3171"/>
                    </a:lnTo>
                    <a:lnTo>
                      <a:pt x="260" y="3049"/>
                    </a:lnTo>
                    <a:lnTo>
                      <a:pt x="251" y="2921"/>
                    </a:lnTo>
                    <a:lnTo>
                      <a:pt x="226" y="2795"/>
                    </a:lnTo>
                    <a:lnTo>
                      <a:pt x="183" y="2681"/>
                    </a:lnTo>
                    <a:lnTo>
                      <a:pt x="129" y="2575"/>
                    </a:lnTo>
                    <a:lnTo>
                      <a:pt x="74" y="2473"/>
                    </a:lnTo>
                    <a:lnTo>
                      <a:pt x="28" y="2368"/>
                    </a:lnTo>
                    <a:lnTo>
                      <a:pt x="0" y="2256"/>
                    </a:lnTo>
                    <a:lnTo>
                      <a:pt x="0" y="2133"/>
                    </a:lnTo>
                    <a:lnTo>
                      <a:pt x="38" y="1996"/>
                    </a:lnTo>
                    <a:lnTo>
                      <a:pt x="100" y="1851"/>
                    </a:lnTo>
                    <a:lnTo>
                      <a:pt x="170" y="1715"/>
                    </a:lnTo>
                    <a:lnTo>
                      <a:pt x="242" y="1589"/>
                    </a:lnTo>
                    <a:lnTo>
                      <a:pt x="317" y="1473"/>
                    </a:lnTo>
                    <a:lnTo>
                      <a:pt x="389" y="1366"/>
                    </a:lnTo>
                    <a:lnTo>
                      <a:pt x="456" y="1270"/>
                    </a:lnTo>
                    <a:lnTo>
                      <a:pt x="516" y="1185"/>
                    </a:lnTo>
                    <a:lnTo>
                      <a:pt x="566" y="1110"/>
                    </a:lnTo>
                    <a:lnTo>
                      <a:pt x="601" y="1034"/>
                    </a:lnTo>
                    <a:lnTo>
                      <a:pt x="626" y="947"/>
                    </a:lnTo>
                    <a:lnTo>
                      <a:pt x="641" y="856"/>
                    </a:lnTo>
                    <a:lnTo>
                      <a:pt x="650" y="769"/>
                    </a:lnTo>
                    <a:lnTo>
                      <a:pt x="651" y="689"/>
                    </a:lnTo>
                    <a:lnTo>
                      <a:pt x="651" y="625"/>
                    </a:lnTo>
                    <a:lnTo>
                      <a:pt x="649" y="581"/>
                    </a:lnTo>
                    <a:lnTo>
                      <a:pt x="649" y="567"/>
                    </a:lnTo>
                    <a:close/>
                  </a:path>
                </a:pathLst>
              </a:custGeom>
              <a:solidFill>
                <a:srgbClr val="FFC3B8"/>
              </a:solidFill>
              <a:ln w="9525">
                <a:noFill/>
                <a:round/>
                <a:headEnd/>
                <a:tailEnd/>
              </a:ln>
            </p:spPr>
            <p:txBody>
              <a:bodyPr/>
              <a:lstStyle/>
              <a:p>
                <a:endParaRPr lang="tr-TR"/>
              </a:p>
            </p:txBody>
          </p:sp>
          <p:sp>
            <p:nvSpPr>
              <p:cNvPr id="61535" name="Freeform 708"/>
              <p:cNvSpPr>
                <a:spLocks/>
              </p:cNvSpPr>
              <p:nvPr/>
            </p:nvSpPr>
            <p:spPr bwMode="auto">
              <a:xfrm rot="-2509385">
                <a:off x="2609" y="1356"/>
                <a:ext cx="260" cy="354"/>
              </a:xfrm>
              <a:custGeom>
                <a:avLst/>
                <a:gdLst>
                  <a:gd name="T0" fmla="*/ 0 w 3079"/>
                  <a:gd name="T1" fmla="*/ 0 h 4157"/>
                  <a:gd name="T2" fmla="*/ 0 w 3079"/>
                  <a:gd name="T3" fmla="*/ 0 h 4157"/>
                  <a:gd name="T4" fmla="*/ 0 w 3079"/>
                  <a:gd name="T5" fmla="*/ 0 h 4157"/>
                  <a:gd name="T6" fmla="*/ 0 w 3079"/>
                  <a:gd name="T7" fmla="*/ 0 h 4157"/>
                  <a:gd name="T8" fmla="*/ 0 w 3079"/>
                  <a:gd name="T9" fmla="*/ 0 h 4157"/>
                  <a:gd name="T10" fmla="*/ 0 w 3079"/>
                  <a:gd name="T11" fmla="*/ 0 h 4157"/>
                  <a:gd name="T12" fmla="*/ 0 w 3079"/>
                  <a:gd name="T13" fmla="*/ 0 h 4157"/>
                  <a:gd name="T14" fmla="*/ 0 w 3079"/>
                  <a:gd name="T15" fmla="*/ 0 h 4157"/>
                  <a:gd name="T16" fmla="*/ 0 w 3079"/>
                  <a:gd name="T17" fmla="*/ 0 h 4157"/>
                  <a:gd name="T18" fmla="*/ 0 w 3079"/>
                  <a:gd name="T19" fmla="*/ 0 h 4157"/>
                  <a:gd name="T20" fmla="*/ 0 w 3079"/>
                  <a:gd name="T21" fmla="*/ 0 h 4157"/>
                  <a:gd name="T22" fmla="*/ 0 w 3079"/>
                  <a:gd name="T23" fmla="*/ 0 h 4157"/>
                  <a:gd name="T24" fmla="*/ 0 w 3079"/>
                  <a:gd name="T25" fmla="*/ 0 h 4157"/>
                  <a:gd name="T26" fmla="*/ 0 w 3079"/>
                  <a:gd name="T27" fmla="*/ 0 h 4157"/>
                  <a:gd name="T28" fmla="*/ 0 w 3079"/>
                  <a:gd name="T29" fmla="*/ 0 h 4157"/>
                  <a:gd name="T30" fmla="*/ 0 w 3079"/>
                  <a:gd name="T31" fmla="*/ 0 h 4157"/>
                  <a:gd name="T32" fmla="*/ 0 w 3079"/>
                  <a:gd name="T33" fmla="*/ 0 h 4157"/>
                  <a:gd name="T34" fmla="*/ 0 w 3079"/>
                  <a:gd name="T35" fmla="*/ 0 h 4157"/>
                  <a:gd name="T36" fmla="*/ 0 w 3079"/>
                  <a:gd name="T37" fmla="*/ 0 h 4157"/>
                  <a:gd name="T38" fmla="*/ 0 w 3079"/>
                  <a:gd name="T39" fmla="*/ 0 h 4157"/>
                  <a:gd name="T40" fmla="*/ 0 w 3079"/>
                  <a:gd name="T41" fmla="*/ 0 h 4157"/>
                  <a:gd name="T42" fmla="*/ 0 w 3079"/>
                  <a:gd name="T43" fmla="*/ 0 h 4157"/>
                  <a:gd name="T44" fmla="*/ 0 w 3079"/>
                  <a:gd name="T45" fmla="*/ 0 h 4157"/>
                  <a:gd name="T46" fmla="*/ 0 w 3079"/>
                  <a:gd name="T47" fmla="*/ 0 h 4157"/>
                  <a:gd name="T48" fmla="*/ 0 w 3079"/>
                  <a:gd name="T49" fmla="*/ 0 h 4157"/>
                  <a:gd name="T50" fmla="*/ 0 w 3079"/>
                  <a:gd name="T51" fmla="*/ 0 h 4157"/>
                  <a:gd name="T52" fmla="*/ 0 w 3079"/>
                  <a:gd name="T53" fmla="*/ 0 h 4157"/>
                  <a:gd name="T54" fmla="*/ 0 w 3079"/>
                  <a:gd name="T55" fmla="*/ 0 h 4157"/>
                  <a:gd name="T56" fmla="*/ 0 w 3079"/>
                  <a:gd name="T57" fmla="*/ 0 h 4157"/>
                  <a:gd name="T58" fmla="*/ 0 w 3079"/>
                  <a:gd name="T59" fmla="*/ 0 h 4157"/>
                  <a:gd name="T60" fmla="*/ 0 w 3079"/>
                  <a:gd name="T61" fmla="*/ 0 h 4157"/>
                  <a:gd name="T62" fmla="*/ 0 w 3079"/>
                  <a:gd name="T63" fmla="*/ 0 h 4157"/>
                  <a:gd name="T64" fmla="*/ 0 w 3079"/>
                  <a:gd name="T65" fmla="*/ 0 h 4157"/>
                  <a:gd name="T66" fmla="*/ 0 w 3079"/>
                  <a:gd name="T67" fmla="*/ 0 h 4157"/>
                  <a:gd name="T68" fmla="*/ 0 w 3079"/>
                  <a:gd name="T69" fmla="*/ 0 h 4157"/>
                  <a:gd name="T70" fmla="*/ 0 w 3079"/>
                  <a:gd name="T71" fmla="*/ 0 h 4157"/>
                  <a:gd name="T72" fmla="*/ 0 w 3079"/>
                  <a:gd name="T73" fmla="*/ 0 h 4157"/>
                  <a:gd name="T74" fmla="*/ 0 w 3079"/>
                  <a:gd name="T75" fmla="*/ 0 h 4157"/>
                  <a:gd name="T76" fmla="*/ 0 w 3079"/>
                  <a:gd name="T77" fmla="*/ 0 h 4157"/>
                  <a:gd name="T78" fmla="*/ 0 w 3079"/>
                  <a:gd name="T79" fmla="*/ 0 h 4157"/>
                  <a:gd name="T80" fmla="*/ 0 w 3079"/>
                  <a:gd name="T81" fmla="*/ 0 h 4157"/>
                  <a:gd name="T82" fmla="*/ 0 w 3079"/>
                  <a:gd name="T83" fmla="*/ 0 h 4157"/>
                  <a:gd name="T84" fmla="*/ 0 w 3079"/>
                  <a:gd name="T85" fmla="*/ 0 h 41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79"/>
                  <a:gd name="T130" fmla="*/ 0 h 4157"/>
                  <a:gd name="T131" fmla="*/ 3079 w 3079"/>
                  <a:gd name="T132" fmla="*/ 4157 h 41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79" h="4157">
                    <a:moveTo>
                      <a:pt x="652" y="592"/>
                    </a:moveTo>
                    <a:lnTo>
                      <a:pt x="841" y="473"/>
                    </a:lnTo>
                    <a:lnTo>
                      <a:pt x="1033" y="356"/>
                    </a:lnTo>
                    <a:lnTo>
                      <a:pt x="1220" y="248"/>
                    </a:lnTo>
                    <a:lnTo>
                      <a:pt x="1401" y="153"/>
                    </a:lnTo>
                    <a:lnTo>
                      <a:pt x="1566" y="76"/>
                    </a:lnTo>
                    <a:lnTo>
                      <a:pt x="1713" y="24"/>
                    </a:lnTo>
                    <a:lnTo>
                      <a:pt x="1838" y="0"/>
                    </a:lnTo>
                    <a:lnTo>
                      <a:pt x="1935" y="12"/>
                    </a:lnTo>
                    <a:lnTo>
                      <a:pt x="2025" y="47"/>
                    </a:lnTo>
                    <a:lnTo>
                      <a:pt x="2130" y="91"/>
                    </a:lnTo>
                    <a:lnTo>
                      <a:pt x="2244" y="141"/>
                    </a:lnTo>
                    <a:lnTo>
                      <a:pt x="2361" y="195"/>
                    </a:lnTo>
                    <a:lnTo>
                      <a:pt x="2471" y="249"/>
                    </a:lnTo>
                    <a:lnTo>
                      <a:pt x="2571" y="299"/>
                    </a:lnTo>
                    <a:lnTo>
                      <a:pt x="2653" y="344"/>
                    </a:lnTo>
                    <a:lnTo>
                      <a:pt x="2712" y="380"/>
                    </a:lnTo>
                    <a:lnTo>
                      <a:pt x="2754" y="417"/>
                    </a:lnTo>
                    <a:lnTo>
                      <a:pt x="2797" y="469"/>
                    </a:lnTo>
                    <a:lnTo>
                      <a:pt x="2839" y="534"/>
                    </a:lnTo>
                    <a:lnTo>
                      <a:pt x="2879" y="609"/>
                    </a:lnTo>
                    <a:lnTo>
                      <a:pt x="2913" y="690"/>
                    </a:lnTo>
                    <a:lnTo>
                      <a:pt x="2944" y="779"/>
                    </a:lnTo>
                    <a:lnTo>
                      <a:pt x="2967" y="868"/>
                    </a:lnTo>
                    <a:lnTo>
                      <a:pt x="2982" y="958"/>
                    </a:lnTo>
                    <a:lnTo>
                      <a:pt x="2995" y="1049"/>
                    </a:lnTo>
                    <a:lnTo>
                      <a:pt x="3012" y="1146"/>
                    </a:lnTo>
                    <a:lnTo>
                      <a:pt x="3030" y="1243"/>
                    </a:lnTo>
                    <a:lnTo>
                      <a:pt x="3050" y="1342"/>
                    </a:lnTo>
                    <a:lnTo>
                      <a:pt x="3064" y="1438"/>
                    </a:lnTo>
                    <a:lnTo>
                      <a:pt x="3076" y="1531"/>
                    </a:lnTo>
                    <a:lnTo>
                      <a:pt x="3079" y="1619"/>
                    </a:lnTo>
                    <a:lnTo>
                      <a:pt x="3075" y="1699"/>
                    </a:lnTo>
                    <a:lnTo>
                      <a:pt x="3057" y="1790"/>
                    </a:lnTo>
                    <a:lnTo>
                      <a:pt x="3035" y="1913"/>
                    </a:lnTo>
                    <a:lnTo>
                      <a:pt x="3004" y="2054"/>
                    </a:lnTo>
                    <a:lnTo>
                      <a:pt x="2971" y="2203"/>
                    </a:lnTo>
                    <a:lnTo>
                      <a:pt x="2934" y="2349"/>
                    </a:lnTo>
                    <a:lnTo>
                      <a:pt x="2896" y="2482"/>
                    </a:lnTo>
                    <a:lnTo>
                      <a:pt x="2860" y="2588"/>
                    </a:lnTo>
                    <a:lnTo>
                      <a:pt x="2827" y="2661"/>
                    </a:lnTo>
                    <a:lnTo>
                      <a:pt x="2797" y="2712"/>
                    </a:lnTo>
                    <a:lnTo>
                      <a:pt x="2775" y="2768"/>
                    </a:lnTo>
                    <a:lnTo>
                      <a:pt x="2754" y="2825"/>
                    </a:lnTo>
                    <a:lnTo>
                      <a:pt x="2734" y="2885"/>
                    </a:lnTo>
                    <a:lnTo>
                      <a:pt x="2708" y="2943"/>
                    </a:lnTo>
                    <a:lnTo>
                      <a:pt x="2676" y="3001"/>
                    </a:lnTo>
                    <a:lnTo>
                      <a:pt x="2633" y="3057"/>
                    </a:lnTo>
                    <a:lnTo>
                      <a:pt x="2577" y="3110"/>
                    </a:lnTo>
                    <a:lnTo>
                      <a:pt x="2504" y="3157"/>
                    </a:lnTo>
                    <a:lnTo>
                      <a:pt x="2422" y="3203"/>
                    </a:lnTo>
                    <a:lnTo>
                      <a:pt x="2333" y="3248"/>
                    </a:lnTo>
                    <a:lnTo>
                      <a:pt x="2243" y="3295"/>
                    </a:lnTo>
                    <a:lnTo>
                      <a:pt x="2154" y="3339"/>
                    </a:lnTo>
                    <a:lnTo>
                      <a:pt x="2074" y="3387"/>
                    </a:lnTo>
                    <a:lnTo>
                      <a:pt x="2004" y="3436"/>
                    </a:lnTo>
                    <a:lnTo>
                      <a:pt x="1953" y="3489"/>
                    </a:lnTo>
                    <a:lnTo>
                      <a:pt x="1902" y="3549"/>
                    </a:lnTo>
                    <a:lnTo>
                      <a:pt x="1841" y="3620"/>
                    </a:lnTo>
                    <a:lnTo>
                      <a:pt x="1771" y="3696"/>
                    </a:lnTo>
                    <a:lnTo>
                      <a:pt x="1699" y="3777"/>
                    </a:lnTo>
                    <a:lnTo>
                      <a:pt x="1621" y="3857"/>
                    </a:lnTo>
                    <a:lnTo>
                      <a:pt x="1549" y="3936"/>
                    </a:lnTo>
                    <a:lnTo>
                      <a:pt x="1482" y="4010"/>
                    </a:lnTo>
                    <a:lnTo>
                      <a:pt x="1424" y="4075"/>
                    </a:lnTo>
                    <a:lnTo>
                      <a:pt x="1376" y="4121"/>
                    </a:lnTo>
                    <a:lnTo>
                      <a:pt x="1341" y="4147"/>
                    </a:lnTo>
                    <a:lnTo>
                      <a:pt x="1310" y="4157"/>
                    </a:lnTo>
                    <a:lnTo>
                      <a:pt x="1282" y="4156"/>
                    </a:lnTo>
                    <a:lnTo>
                      <a:pt x="1248" y="4147"/>
                    </a:lnTo>
                    <a:lnTo>
                      <a:pt x="1207" y="4139"/>
                    </a:lnTo>
                    <a:lnTo>
                      <a:pt x="1151" y="4134"/>
                    </a:lnTo>
                    <a:lnTo>
                      <a:pt x="1077" y="4138"/>
                    </a:lnTo>
                    <a:lnTo>
                      <a:pt x="989" y="4140"/>
                    </a:lnTo>
                    <a:lnTo>
                      <a:pt x="900" y="4129"/>
                    </a:lnTo>
                    <a:lnTo>
                      <a:pt x="814" y="4111"/>
                    </a:lnTo>
                    <a:lnTo>
                      <a:pt x="735" y="4088"/>
                    </a:lnTo>
                    <a:lnTo>
                      <a:pt x="666" y="4064"/>
                    </a:lnTo>
                    <a:lnTo>
                      <a:pt x="613" y="4042"/>
                    </a:lnTo>
                    <a:lnTo>
                      <a:pt x="576" y="4026"/>
                    </a:lnTo>
                    <a:lnTo>
                      <a:pt x="565" y="4021"/>
                    </a:lnTo>
                    <a:lnTo>
                      <a:pt x="555" y="4017"/>
                    </a:lnTo>
                    <a:lnTo>
                      <a:pt x="532" y="4006"/>
                    </a:lnTo>
                    <a:lnTo>
                      <a:pt x="498" y="3989"/>
                    </a:lnTo>
                    <a:lnTo>
                      <a:pt x="460" y="3968"/>
                    </a:lnTo>
                    <a:lnTo>
                      <a:pt x="422" y="3940"/>
                    </a:lnTo>
                    <a:lnTo>
                      <a:pt x="388" y="3911"/>
                    </a:lnTo>
                    <a:lnTo>
                      <a:pt x="364" y="3878"/>
                    </a:lnTo>
                    <a:lnTo>
                      <a:pt x="356" y="3845"/>
                    </a:lnTo>
                    <a:lnTo>
                      <a:pt x="354" y="3809"/>
                    </a:lnTo>
                    <a:lnTo>
                      <a:pt x="351" y="3773"/>
                    </a:lnTo>
                    <a:lnTo>
                      <a:pt x="346" y="3737"/>
                    </a:lnTo>
                    <a:lnTo>
                      <a:pt x="341" y="3703"/>
                    </a:lnTo>
                    <a:lnTo>
                      <a:pt x="334" y="3667"/>
                    </a:lnTo>
                    <a:lnTo>
                      <a:pt x="327" y="3633"/>
                    </a:lnTo>
                    <a:lnTo>
                      <a:pt x="321" y="3601"/>
                    </a:lnTo>
                    <a:lnTo>
                      <a:pt x="316" y="3571"/>
                    </a:lnTo>
                    <a:lnTo>
                      <a:pt x="309" y="3533"/>
                    </a:lnTo>
                    <a:lnTo>
                      <a:pt x="302" y="3481"/>
                    </a:lnTo>
                    <a:lnTo>
                      <a:pt x="296" y="3413"/>
                    </a:lnTo>
                    <a:lnTo>
                      <a:pt x="289" y="3335"/>
                    </a:lnTo>
                    <a:lnTo>
                      <a:pt x="280" y="3241"/>
                    </a:lnTo>
                    <a:lnTo>
                      <a:pt x="272" y="3136"/>
                    </a:lnTo>
                    <a:lnTo>
                      <a:pt x="262" y="3018"/>
                    </a:lnTo>
                    <a:lnTo>
                      <a:pt x="251" y="2891"/>
                    </a:lnTo>
                    <a:lnTo>
                      <a:pt x="226" y="2765"/>
                    </a:lnTo>
                    <a:lnTo>
                      <a:pt x="183" y="2651"/>
                    </a:lnTo>
                    <a:lnTo>
                      <a:pt x="129" y="2545"/>
                    </a:lnTo>
                    <a:lnTo>
                      <a:pt x="74" y="2443"/>
                    </a:lnTo>
                    <a:lnTo>
                      <a:pt x="28" y="2338"/>
                    </a:lnTo>
                    <a:lnTo>
                      <a:pt x="0" y="2226"/>
                    </a:lnTo>
                    <a:lnTo>
                      <a:pt x="0" y="2103"/>
                    </a:lnTo>
                    <a:lnTo>
                      <a:pt x="38" y="1966"/>
                    </a:lnTo>
                    <a:lnTo>
                      <a:pt x="100" y="1821"/>
                    </a:lnTo>
                    <a:lnTo>
                      <a:pt x="170" y="1685"/>
                    </a:lnTo>
                    <a:lnTo>
                      <a:pt x="242" y="1559"/>
                    </a:lnTo>
                    <a:lnTo>
                      <a:pt x="317" y="1443"/>
                    </a:lnTo>
                    <a:lnTo>
                      <a:pt x="389" y="1336"/>
                    </a:lnTo>
                    <a:lnTo>
                      <a:pt x="456" y="1240"/>
                    </a:lnTo>
                    <a:lnTo>
                      <a:pt x="516" y="1155"/>
                    </a:lnTo>
                    <a:lnTo>
                      <a:pt x="566" y="1080"/>
                    </a:lnTo>
                    <a:lnTo>
                      <a:pt x="601" y="1006"/>
                    </a:lnTo>
                    <a:lnTo>
                      <a:pt x="627" y="926"/>
                    </a:lnTo>
                    <a:lnTo>
                      <a:pt x="642" y="844"/>
                    </a:lnTo>
                    <a:lnTo>
                      <a:pt x="651" y="767"/>
                    </a:lnTo>
                    <a:lnTo>
                      <a:pt x="654" y="698"/>
                    </a:lnTo>
                    <a:lnTo>
                      <a:pt x="655" y="642"/>
                    </a:lnTo>
                    <a:lnTo>
                      <a:pt x="652" y="605"/>
                    </a:lnTo>
                    <a:lnTo>
                      <a:pt x="652" y="592"/>
                    </a:lnTo>
                    <a:close/>
                  </a:path>
                </a:pathLst>
              </a:custGeom>
              <a:solidFill>
                <a:srgbClr val="FFC8B8"/>
              </a:solidFill>
              <a:ln w="9525">
                <a:noFill/>
                <a:round/>
                <a:headEnd/>
                <a:tailEnd/>
              </a:ln>
            </p:spPr>
            <p:txBody>
              <a:bodyPr/>
              <a:lstStyle/>
              <a:p>
                <a:endParaRPr lang="tr-TR"/>
              </a:p>
            </p:txBody>
          </p:sp>
          <p:sp>
            <p:nvSpPr>
              <p:cNvPr id="61536" name="Freeform 709"/>
              <p:cNvSpPr>
                <a:spLocks/>
              </p:cNvSpPr>
              <p:nvPr/>
            </p:nvSpPr>
            <p:spPr bwMode="auto">
              <a:xfrm rot="-2509385">
                <a:off x="2608" y="1359"/>
                <a:ext cx="257" cy="347"/>
              </a:xfrm>
              <a:custGeom>
                <a:avLst/>
                <a:gdLst>
                  <a:gd name="T0" fmla="*/ 0 w 3038"/>
                  <a:gd name="T1" fmla="*/ 0 h 4068"/>
                  <a:gd name="T2" fmla="*/ 0 w 3038"/>
                  <a:gd name="T3" fmla="*/ 0 h 4068"/>
                  <a:gd name="T4" fmla="*/ 0 w 3038"/>
                  <a:gd name="T5" fmla="*/ 0 h 4068"/>
                  <a:gd name="T6" fmla="*/ 0 w 3038"/>
                  <a:gd name="T7" fmla="*/ 0 h 4068"/>
                  <a:gd name="T8" fmla="*/ 0 w 3038"/>
                  <a:gd name="T9" fmla="*/ 0 h 4068"/>
                  <a:gd name="T10" fmla="*/ 0 w 3038"/>
                  <a:gd name="T11" fmla="*/ 0 h 4068"/>
                  <a:gd name="T12" fmla="*/ 0 w 3038"/>
                  <a:gd name="T13" fmla="*/ 0 h 4068"/>
                  <a:gd name="T14" fmla="*/ 0 w 3038"/>
                  <a:gd name="T15" fmla="*/ 0 h 4068"/>
                  <a:gd name="T16" fmla="*/ 0 w 3038"/>
                  <a:gd name="T17" fmla="*/ 0 h 4068"/>
                  <a:gd name="T18" fmla="*/ 0 w 3038"/>
                  <a:gd name="T19" fmla="*/ 0 h 4068"/>
                  <a:gd name="T20" fmla="*/ 0 w 3038"/>
                  <a:gd name="T21" fmla="*/ 0 h 4068"/>
                  <a:gd name="T22" fmla="*/ 0 w 3038"/>
                  <a:gd name="T23" fmla="*/ 0 h 4068"/>
                  <a:gd name="T24" fmla="*/ 0 w 3038"/>
                  <a:gd name="T25" fmla="*/ 0 h 4068"/>
                  <a:gd name="T26" fmla="*/ 0 w 3038"/>
                  <a:gd name="T27" fmla="*/ 0 h 4068"/>
                  <a:gd name="T28" fmla="*/ 0 w 3038"/>
                  <a:gd name="T29" fmla="*/ 0 h 4068"/>
                  <a:gd name="T30" fmla="*/ 0 w 3038"/>
                  <a:gd name="T31" fmla="*/ 0 h 4068"/>
                  <a:gd name="T32" fmla="*/ 0 w 3038"/>
                  <a:gd name="T33" fmla="*/ 0 h 4068"/>
                  <a:gd name="T34" fmla="*/ 0 w 3038"/>
                  <a:gd name="T35" fmla="*/ 0 h 4068"/>
                  <a:gd name="T36" fmla="*/ 0 w 3038"/>
                  <a:gd name="T37" fmla="*/ 0 h 4068"/>
                  <a:gd name="T38" fmla="*/ 0 w 3038"/>
                  <a:gd name="T39" fmla="*/ 0 h 4068"/>
                  <a:gd name="T40" fmla="*/ 0 w 3038"/>
                  <a:gd name="T41" fmla="*/ 0 h 4068"/>
                  <a:gd name="T42" fmla="*/ 0 w 3038"/>
                  <a:gd name="T43" fmla="*/ 0 h 4068"/>
                  <a:gd name="T44" fmla="*/ 0 w 3038"/>
                  <a:gd name="T45" fmla="*/ 0 h 4068"/>
                  <a:gd name="T46" fmla="*/ 0 w 3038"/>
                  <a:gd name="T47" fmla="*/ 0 h 4068"/>
                  <a:gd name="T48" fmla="*/ 0 w 3038"/>
                  <a:gd name="T49" fmla="*/ 0 h 4068"/>
                  <a:gd name="T50" fmla="*/ 0 w 3038"/>
                  <a:gd name="T51" fmla="*/ 0 h 4068"/>
                  <a:gd name="T52" fmla="*/ 0 w 3038"/>
                  <a:gd name="T53" fmla="*/ 0 h 4068"/>
                  <a:gd name="T54" fmla="*/ 0 w 3038"/>
                  <a:gd name="T55" fmla="*/ 0 h 4068"/>
                  <a:gd name="T56" fmla="*/ 0 w 3038"/>
                  <a:gd name="T57" fmla="*/ 0 h 4068"/>
                  <a:gd name="T58" fmla="*/ 0 w 3038"/>
                  <a:gd name="T59" fmla="*/ 0 h 4068"/>
                  <a:gd name="T60" fmla="*/ 0 w 3038"/>
                  <a:gd name="T61" fmla="*/ 0 h 4068"/>
                  <a:gd name="T62" fmla="*/ 0 w 3038"/>
                  <a:gd name="T63" fmla="*/ 0 h 4068"/>
                  <a:gd name="T64" fmla="*/ 0 w 3038"/>
                  <a:gd name="T65" fmla="*/ 0 h 4068"/>
                  <a:gd name="T66" fmla="*/ 0 w 3038"/>
                  <a:gd name="T67" fmla="*/ 0 h 4068"/>
                  <a:gd name="T68" fmla="*/ 0 w 3038"/>
                  <a:gd name="T69" fmla="*/ 0 h 4068"/>
                  <a:gd name="T70" fmla="*/ 0 w 3038"/>
                  <a:gd name="T71" fmla="*/ 0 h 4068"/>
                  <a:gd name="T72" fmla="*/ 0 w 3038"/>
                  <a:gd name="T73" fmla="*/ 0 h 4068"/>
                  <a:gd name="T74" fmla="*/ 0 w 3038"/>
                  <a:gd name="T75" fmla="*/ 0 h 4068"/>
                  <a:gd name="T76" fmla="*/ 0 w 3038"/>
                  <a:gd name="T77" fmla="*/ 0 h 4068"/>
                  <a:gd name="T78" fmla="*/ 0 w 3038"/>
                  <a:gd name="T79" fmla="*/ 0 h 4068"/>
                  <a:gd name="T80" fmla="*/ 0 w 3038"/>
                  <a:gd name="T81" fmla="*/ 0 h 4068"/>
                  <a:gd name="T82" fmla="*/ 0 w 3038"/>
                  <a:gd name="T83" fmla="*/ 0 h 4068"/>
                  <a:gd name="T84" fmla="*/ 0 w 3038"/>
                  <a:gd name="T85" fmla="*/ 0 h 40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38"/>
                  <a:gd name="T130" fmla="*/ 0 h 4068"/>
                  <a:gd name="T131" fmla="*/ 3038 w 3038"/>
                  <a:gd name="T132" fmla="*/ 4068 h 40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38" h="4068">
                    <a:moveTo>
                      <a:pt x="656" y="619"/>
                    </a:moveTo>
                    <a:lnTo>
                      <a:pt x="844" y="497"/>
                    </a:lnTo>
                    <a:lnTo>
                      <a:pt x="1035" y="378"/>
                    </a:lnTo>
                    <a:lnTo>
                      <a:pt x="1222" y="266"/>
                    </a:lnTo>
                    <a:lnTo>
                      <a:pt x="1401" y="166"/>
                    </a:lnTo>
                    <a:lnTo>
                      <a:pt x="1565" y="83"/>
                    </a:lnTo>
                    <a:lnTo>
                      <a:pt x="1712" y="26"/>
                    </a:lnTo>
                    <a:lnTo>
                      <a:pt x="1836" y="0"/>
                    </a:lnTo>
                    <a:lnTo>
                      <a:pt x="1933" y="10"/>
                    </a:lnTo>
                    <a:lnTo>
                      <a:pt x="2021" y="45"/>
                    </a:lnTo>
                    <a:lnTo>
                      <a:pt x="2125" y="89"/>
                    </a:lnTo>
                    <a:lnTo>
                      <a:pt x="2236" y="139"/>
                    </a:lnTo>
                    <a:lnTo>
                      <a:pt x="2351" y="191"/>
                    </a:lnTo>
                    <a:lnTo>
                      <a:pt x="2459" y="243"/>
                    </a:lnTo>
                    <a:lnTo>
                      <a:pt x="2558" y="293"/>
                    </a:lnTo>
                    <a:lnTo>
                      <a:pt x="2638" y="337"/>
                    </a:lnTo>
                    <a:lnTo>
                      <a:pt x="2695" y="373"/>
                    </a:lnTo>
                    <a:lnTo>
                      <a:pt x="2737" y="410"/>
                    </a:lnTo>
                    <a:lnTo>
                      <a:pt x="2778" y="462"/>
                    </a:lnTo>
                    <a:lnTo>
                      <a:pt x="2818" y="525"/>
                    </a:lnTo>
                    <a:lnTo>
                      <a:pt x="2855" y="598"/>
                    </a:lnTo>
                    <a:lnTo>
                      <a:pt x="2887" y="678"/>
                    </a:lnTo>
                    <a:lnTo>
                      <a:pt x="2915" y="764"/>
                    </a:lnTo>
                    <a:lnTo>
                      <a:pt x="2936" y="853"/>
                    </a:lnTo>
                    <a:lnTo>
                      <a:pt x="2952" y="943"/>
                    </a:lnTo>
                    <a:lnTo>
                      <a:pt x="2964" y="1033"/>
                    </a:lnTo>
                    <a:lnTo>
                      <a:pt x="2980" y="1128"/>
                    </a:lnTo>
                    <a:lnTo>
                      <a:pt x="2997" y="1224"/>
                    </a:lnTo>
                    <a:lnTo>
                      <a:pt x="3014" y="1321"/>
                    </a:lnTo>
                    <a:lnTo>
                      <a:pt x="3027" y="1414"/>
                    </a:lnTo>
                    <a:lnTo>
                      <a:pt x="3036" y="1506"/>
                    </a:lnTo>
                    <a:lnTo>
                      <a:pt x="3038" y="1591"/>
                    </a:lnTo>
                    <a:lnTo>
                      <a:pt x="3034" y="1670"/>
                    </a:lnTo>
                    <a:lnTo>
                      <a:pt x="3017" y="1761"/>
                    </a:lnTo>
                    <a:lnTo>
                      <a:pt x="2994" y="1883"/>
                    </a:lnTo>
                    <a:lnTo>
                      <a:pt x="2963" y="2024"/>
                    </a:lnTo>
                    <a:lnTo>
                      <a:pt x="2930" y="2173"/>
                    </a:lnTo>
                    <a:lnTo>
                      <a:pt x="2893" y="2317"/>
                    </a:lnTo>
                    <a:lnTo>
                      <a:pt x="2855" y="2449"/>
                    </a:lnTo>
                    <a:lnTo>
                      <a:pt x="2818" y="2555"/>
                    </a:lnTo>
                    <a:lnTo>
                      <a:pt x="2785" y="2627"/>
                    </a:lnTo>
                    <a:lnTo>
                      <a:pt x="2755" y="2677"/>
                    </a:lnTo>
                    <a:lnTo>
                      <a:pt x="2734" y="2729"/>
                    </a:lnTo>
                    <a:lnTo>
                      <a:pt x="2714" y="2783"/>
                    </a:lnTo>
                    <a:lnTo>
                      <a:pt x="2695" y="2838"/>
                    </a:lnTo>
                    <a:lnTo>
                      <a:pt x="2670" y="2891"/>
                    </a:lnTo>
                    <a:lnTo>
                      <a:pt x="2639" y="2946"/>
                    </a:lnTo>
                    <a:lnTo>
                      <a:pt x="2597" y="2999"/>
                    </a:lnTo>
                    <a:lnTo>
                      <a:pt x="2543" y="3050"/>
                    </a:lnTo>
                    <a:lnTo>
                      <a:pt x="2471" y="3096"/>
                    </a:lnTo>
                    <a:lnTo>
                      <a:pt x="2389" y="3142"/>
                    </a:lnTo>
                    <a:lnTo>
                      <a:pt x="2302" y="3185"/>
                    </a:lnTo>
                    <a:lnTo>
                      <a:pt x="2215" y="3229"/>
                    </a:lnTo>
                    <a:lnTo>
                      <a:pt x="2128" y="3271"/>
                    </a:lnTo>
                    <a:lnTo>
                      <a:pt x="2050" y="3317"/>
                    </a:lnTo>
                    <a:lnTo>
                      <a:pt x="1982" y="3366"/>
                    </a:lnTo>
                    <a:lnTo>
                      <a:pt x="1930" y="3418"/>
                    </a:lnTo>
                    <a:lnTo>
                      <a:pt x="1879" y="3478"/>
                    </a:lnTo>
                    <a:lnTo>
                      <a:pt x="1818" y="3547"/>
                    </a:lnTo>
                    <a:lnTo>
                      <a:pt x="1748" y="3624"/>
                    </a:lnTo>
                    <a:lnTo>
                      <a:pt x="1674" y="3704"/>
                    </a:lnTo>
                    <a:lnTo>
                      <a:pt x="1598" y="3784"/>
                    </a:lnTo>
                    <a:lnTo>
                      <a:pt x="1525" y="3863"/>
                    </a:lnTo>
                    <a:lnTo>
                      <a:pt x="1456" y="3937"/>
                    </a:lnTo>
                    <a:lnTo>
                      <a:pt x="1398" y="4002"/>
                    </a:lnTo>
                    <a:lnTo>
                      <a:pt x="1350" y="4046"/>
                    </a:lnTo>
                    <a:lnTo>
                      <a:pt x="1316" y="4066"/>
                    </a:lnTo>
                    <a:lnTo>
                      <a:pt x="1286" y="4068"/>
                    </a:lnTo>
                    <a:lnTo>
                      <a:pt x="1259" y="4057"/>
                    </a:lnTo>
                    <a:lnTo>
                      <a:pt x="1226" y="4041"/>
                    </a:lnTo>
                    <a:lnTo>
                      <a:pt x="1186" y="4024"/>
                    </a:lnTo>
                    <a:lnTo>
                      <a:pt x="1131" y="4013"/>
                    </a:lnTo>
                    <a:lnTo>
                      <a:pt x="1057" y="4016"/>
                    </a:lnTo>
                    <a:lnTo>
                      <a:pt x="969" y="4017"/>
                    </a:lnTo>
                    <a:lnTo>
                      <a:pt x="882" y="4008"/>
                    </a:lnTo>
                    <a:lnTo>
                      <a:pt x="799" y="3988"/>
                    </a:lnTo>
                    <a:lnTo>
                      <a:pt x="723" y="3965"/>
                    </a:lnTo>
                    <a:lnTo>
                      <a:pt x="657" y="3940"/>
                    </a:lnTo>
                    <a:lnTo>
                      <a:pt x="606" y="3918"/>
                    </a:lnTo>
                    <a:lnTo>
                      <a:pt x="573" y="3901"/>
                    </a:lnTo>
                    <a:lnTo>
                      <a:pt x="562" y="3896"/>
                    </a:lnTo>
                    <a:lnTo>
                      <a:pt x="554" y="3892"/>
                    </a:lnTo>
                    <a:lnTo>
                      <a:pt x="533" y="3884"/>
                    </a:lnTo>
                    <a:lnTo>
                      <a:pt x="504" y="3870"/>
                    </a:lnTo>
                    <a:lnTo>
                      <a:pt x="472" y="3852"/>
                    </a:lnTo>
                    <a:lnTo>
                      <a:pt x="438" y="3829"/>
                    </a:lnTo>
                    <a:lnTo>
                      <a:pt x="409" y="3803"/>
                    </a:lnTo>
                    <a:lnTo>
                      <a:pt x="389" y="3774"/>
                    </a:lnTo>
                    <a:lnTo>
                      <a:pt x="382" y="3741"/>
                    </a:lnTo>
                    <a:lnTo>
                      <a:pt x="380" y="3706"/>
                    </a:lnTo>
                    <a:lnTo>
                      <a:pt x="376" y="3676"/>
                    </a:lnTo>
                    <a:lnTo>
                      <a:pt x="371" y="3645"/>
                    </a:lnTo>
                    <a:lnTo>
                      <a:pt x="365" y="3618"/>
                    </a:lnTo>
                    <a:lnTo>
                      <a:pt x="357" y="3590"/>
                    </a:lnTo>
                    <a:lnTo>
                      <a:pt x="349" y="3561"/>
                    </a:lnTo>
                    <a:lnTo>
                      <a:pt x="342" y="3533"/>
                    </a:lnTo>
                    <a:lnTo>
                      <a:pt x="338" y="3504"/>
                    </a:lnTo>
                    <a:lnTo>
                      <a:pt x="330" y="3468"/>
                    </a:lnTo>
                    <a:lnTo>
                      <a:pt x="322" y="3420"/>
                    </a:lnTo>
                    <a:lnTo>
                      <a:pt x="310" y="3359"/>
                    </a:lnTo>
                    <a:lnTo>
                      <a:pt x="299" y="3287"/>
                    </a:lnTo>
                    <a:lnTo>
                      <a:pt x="287" y="3199"/>
                    </a:lnTo>
                    <a:lnTo>
                      <a:pt x="274" y="3100"/>
                    </a:lnTo>
                    <a:lnTo>
                      <a:pt x="262" y="2986"/>
                    </a:lnTo>
                    <a:lnTo>
                      <a:pt x="251" y="2861"/>
                    </a:lnTo>
                    <a:lnTo>
                      <a:pt x="226" y="2735"/>
                    </a:lnTo>
                    <a:lnTo>
                      <a:pt x="183" y="2621"/>
                    </a:lnTo>
                    <a:lnTo>
                      <a:pt x="129" y="2515"/>
                    </a:lnTo>
                    <a:lnTo>
                      <a:pt x="74" y="2413"/>
                    </a:lnTo>
                    <a:lnTo>
                      <a:pt x="28" y="2308"/>
                    </a:lnTo>
                    <a:lnTo>
                      <a:pt x="0" y="2196"/>
                    </a:lnTo>
                    <a:lnTo>
                      <a:pt x="0" y="2073"/>
                    </a:lnTo>
                    <a:lnTo>
                      <a:pt x="38" y="1936"/>
                    </a:lnTo>
                    <a:lnTo>
                      <a:pt x="100" y="1791"/>
                    </a:lnTo>
                    <a:lnTo>
                      <a:pt x="170" y="1655"/>
                    </a:lnTo>
                    <a:lnTo>
                      <a:pt x="242" y="1529"/>
                    </a:lnTo>
                    <a:lnTo>
                      <a:pt x="317" y="1413"/>
                    </a:lnTo>
                    <a:lnTo>
                      <a:pt x="389" y="1306"/>
                    </a:lnTo>
                    <a:lnTo>
                      <a:pt x="456" y="1210"/>
                    </a:lnTo>
                    <a:lnTo>
                      <a:pt x="516" y="1125"/>
                    </a:lnTo>
                    <a:lnTo>
                      <a:pt x="566" y="1050"/>
                    </a:lnTo>
                    <a:lnTo>
                      <a:pt x="601" y="978"/>
                    </a:lnTo>
                    <a:lnTo>
                      <a:pt x="627" y="904"/>
                    </a:lnTo>
                    <a:lnTo>
                      <a:pt x="643" y="832"/>
                    </a:lnTo>
                    <a:lnTo>
                      <a:pt x="654" y="765"/>
                    </a:lnTo>
                    <a:lnTo>
                      <a:pt x="657" y="705"/>
                    </a:lnTo>
                    <a:lnTo>
                      <a:pt x="657" y="660"/>
                    </a:lnTo>
                    <a:lnTo>
                      <a:pt x="656" y="630"/>
                    </a:lnTo>
                    <a:lnTo>
                      <a:pt x="656" y="619"/>
                    </a:lnTo>
                    <a:close/>
                  </a:path>
                </a:pathLst>
              </a:custGeom>
              <a:solidFill>
                <a:srgbClr val="FFCCB8"/>
              </a:solidFill>
              <a:ln w="9525">
                <a:noFill/>
                <a:round/>
                <a:headEnd/>
                <a:tailEnd/>
              </a:ln>
            </p:spPr>
            <p:txBody>
              <a:bodyPr/>
              <a:lstStyle/>
              <a:p>
                <a:endParaRPr lang="tr-TR"/>
              </a:p>
            </p:txBody>
          </p:sp>
          <p:sp>
            <p:nvSpPr>
              <p:cNvPr id="61537" name="Freeform 710"/>
              <p:cNvSpPr>
                <a:spLocks/>
              </p:cNvSpPr>
              <p:nvPr/>
            </p:nvSpPr>
            <p:spPr bwMode="auto">
              <a:xfrm rot="-2509385">
                <a:off x="2608" y="1363"/>
                <a:ext cx="254" cy="339"/>
              </a:xfrm>
              <a:custGeom>
                <a:avLst/>
                <a:gdLst>
                  <a:gd name="T0" fmla="*/ 0 w 2998"/>
                  <a:gd name="T1" fmla="*/ 0 h 3984"/>
                  <a:gd name="T2" fmla="*/ 0 w 2998"/>
                  <a:gd name="T3" fmla="*/ 0 h 3984"/>
                  <a:gd name="T4" fmla="*/ 0 w 2998"/>
                  <a:gd name="T5" fmla="*/ 0 h 3984"/>
                  <a:gd name="T6" fmla="*/ 0 w 2998"/>
                  <a:gd name="T7" fmla="*/ 0 h 3984"/>
                  <a:gd name="T8" fmla="*/ 0 w 2998"/>
                  <a:gd name="T9" fmla="*/ 0 h 3984"/>
                  <a:gd name="T10" fmla="*/ 0 w 2998"/>
                  <a:gd name="T11" fmla="*/ 0 h 3984"/>
                  <a:gd name="T12" fmla="*/ 0 w 2998"/>
                  <a:gd name="T13" fmla="*/ 0 h 3984"/>
                  <a:gd name="T14" fmla="*/ 0 w 2998"/>
                  <a:gd name="T15" fmla="*/ 0 h 3984"/>
                  <a:gd name="T16" fmla="*/ 0 w 2998"/>
                  <a:gd name="T17" fmla="*/ 0 h 3984"/>
                  <a:gd name="T18" fmla="*/ 0 w 2998"/>
                  <a:gd name="T19" fmla="*/ 0 h 3984"/>
                  <a:gd name="T20" fmla="*/ 0 w 2998"/>
                  <a:gd name="T21" fmla="*/ 0 h 3984"/>
                  <a:gd name="T22" fmla="*/ 0 w 2998"/>
                  <a:gd name="T23" fmla="*/ 0 h 3984"/>
                  <a:gd name="T24" fmla="*/ 0 w 2998"/>
                  <a:gd name="T25" fmla="*/ 0 h 3984"/>
                  <a:gd name="T26" fmla="*/ 0 w 2998"/>
                  <a:gd name="T27" fmla="*/ 0 h 3984"/>
                  <a:gd name="T28" fmla="*/ 0 w 2998"/>
                  <a:gd name="T29" fmla="*/ 0 h 3984"/>
                  <a:gd name="T30" fmla="*/ 0 w 2998"/>
                  <a:gd name="T31" fmla="*/ 0 h 3984"/>
                  <a:gd name="T32" fmla="*/ 0 w 2998"/>
                  <a:gd name="T33" fmla="*/ 0 h 3984"/>
                  <a:gd name="T34" fmla="*/ 0 w 2998"/>
                  <a:gd name="T35" fmla="*/ 0 h 3984"/>
                  <a:gd name="T36" fmla="*/ 0 w 2998"/>
                  <a:gd name="T37" fmla="*/ 0 h 3984"/>
                  <a:gd name="T38" fmla="*/ 0 w 2998"/>
                  <a:gd name="T39" fmla="*/ 0 h 3984"/>
                  <a:gd name="T40" fmla="*/ 0 w 2998"/>
                  <a:gd name="T41" fmla="*/ 0 h 3984"/>
                  <a:gd name="T42" fmla="*/ 0 w 2998"/>
                  <a:gd name="T43" fmla="*/ 0 h 3984"/>
                  <a:gd name="T44" fmla="*/ 0 w 2998"/>
                  <a:gd name="T45" fmla="*/ 0 h 3984"/>
                  <a:gd name="T46" fmla="*/ 0 w 2998"/>
                  <a:gd name="T47" fmla="*/ 0 h 3984"/>
                  <a:gd name="T48" fmla="*/ 0 w 2998"/>
                  <a:gd name="T49" fmla="*/ 0 h 3984"/>
                  <a:gd name="T50" fmla="*/ 0 w 2998"/>
                  <a:gd name="T51" fmla="*/ 0 h 3984"/>
                  <a:gd name="T52" fmla="*/ 0 w 2998"/>
                  <a:gd name="T53" fmla="*/ 0 h 3984"/>
                  <a:gd name="T54" fmla="*/ 0 w 2998"/>
                  <a:gd name="T55" fmla="*/ 0 h 3984"/>
                  <a:gd name="T56" fmla="*/ 0 w 2998"/>
                  <a:gd name="T57" fmla="*/ 0 h 3984"/>
                  <a:gd name="T58" fmla="*/ 0 w 2998"/>
                  <a:gd name="T59" fmla="*/ 0 h 3984"/>
                  <a:gd name="T60" fmla="*/ 0 w 2998"/>
                  <a:gd name="T61" fmla="*/ 0 h 3984"/>
                  <a:gd name="T62" fmla="*/ 0 w 2998"/>
                  <a:gd name="T63" fmla="*/ 0 h 3984"/>
                  <a:gd name="T64" fmla="*/ 0 w 2998"/>
                  <a:gd name="T65" fmla="*/ 0 h 3984"/>
                  <a:gd name="T66" fmla="*/ 0 w 2998"/>
                  <a:gd name="T67" fmla="*/ 0 h 3984"/>
                  <a:gd name="T68" fmla="*/ 0 w 2998"/>
                  <a:gd name="T69" fmla="*/ 0 h 3984"/>
                  <a:gd name="T70" fmla="*/ 0 w 2998"/>
                  <a:gd name="T71" fmla="*/ 0 h 3984"/>
                  <a:gd name="T72" fmla="*/ 0 w 2998"/>
                  <a:gd name="T73" fmla="*/ 0 h 3984"/>
                  <a:gd name="T74" fmla="*/ 0 w 2998"/>
                  <a:gd name="T75" fmla="*/ 0 h 3984"/>
                  <a:gd name="T76" fmla="*/ 0 w 2998"/>
                  <a:gd name="T77" fmla="*/ 0 h 3984"/>
                  <a:gd name="T78" fmla="*/ 0 w 2998"/>
                  <a:gd name="T79" fmla="*/ 0 h 3984"/>
                  <a:gd name="T80" fmla="*/ 0 w 2998"/>
                  <a:gd name="T81" fmla="*/ 0 h 3984"/>
                  <a:gd name="T82" fmla="*/ 0 w 2998"/>
                  <a:gd name="T83" fmla="*/ 0 h 3984"/>
                  <a:gd name="T84" fmla="*/ 0 w 2998"/>
                  <a:gd name="T85" fmla="*/ 0 h 3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98"/>
                  <a:gd name="T130" fmla="*/ 0 h 3984"/>
                  <a:gd name="T131" fmla="*/ 2998 w 2998"/>
                  <a:gd name="T132" fmla="*/ 3984 h 3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98" h="3984">
                    <a:moveTo>
                      <a:pt x="659" y="644"/>
                    </a:moveTo>
                    <a:lnTo>
                      <a:pt x="847" y="522"/>
                    </a:lnTo>
                    <a:lnTo>
                      <a:pt x="1038" y="400"/>
                    </a:lnTo>
                    <a:lnTo>
                      <a:pt x="1223" y="282"/>
                    </a:lnTo>
                    <a:lnTo>
                      <a:pt x="1401" y="178"/>
                    </a:lnTo>
                    <a:lnTo>
                      <a:pt x="1564" y="92"/>
                    </a:lnTo>
                    <a:lnTo>
                      <a:pt x="1710" y="31"/>
                    </a:lnTo>
                    <a:lnTo>
                      <a:pt x="1833" y="0"/>
                    </a:lnTo>
                    <a:lnTo>
                      <a:pt x="1929" y="10"/>
                    </a:lnTo>
                    <a:lnTo>
                      <a:pt x="2018" y="45"/>
                    </a:lnTo>
                    <a:lnTo>
                      <a:pt x="2120" y="88"/>
                    </a:lnTo>
                    <a:lnTo>
                      <a:pt x="2229" y="136"/>
                    </a:lnTo>
                    <a:lnTo>
                      <a:pt x="2342" y="188"/>
                    </a:lnTo>
                    <a:lnTo>
                      <a:pt x="2447" y="239"/>
                    </a:lnTo>
                    <a:lnTo>
                      <a:pt x="2543" y="287"/>
                    </a:lnTo>
                    <a:lnTo>
                      <a:pt x="2621" y="331"/>
                    </a:lnTo>
                    <a:lnTo>
                      <a:pt x="2679" y="366"/>
                    </a:lnTo>
                    <a:lnTo>
                      <a:pt x="2720" y="403"/>
                    </a:lnTo>
                    <a:lnTo>
                      <a:pt x="2761" y="454"/>
                    </a:lnTo>
                    <a:lnTo>
                      <a:pt x="2797" y="516"/>
                    </a:lnTo>
                    <a:lnTo>
                      <a:pt x="2833" y="587"/>
                    </a:lnTo>
                    <a:lnTo>
                      <a:pt x="2862" y="665"/>
                    </a:lnTo>
                    <a:lnTo>
                      <a:pt x="2887" y="750"/>
                    </a:lnTo>
                    <a:lnTo>
                      <a:pt x="2908" y="838"/>
                    </a:lnTo>
                    <a:lnTo>
                      <a:pt x="2922" y="929"/>
                    </a:lnTo>
                    <a:lnTo>
                      <a:pt x="2934" y="1018"/>
                    </a:lnTo>
                    <a:lnTo>
                      <a:pt x="2948" y="1112"/>
                    </a:lnTo>
                    <a:lnTo>
                      <a:pt x="2963" y="1205"/>
                    </a:lnTo>
                    <a:lnTo>
                      <a:pt x="2979" y="1300"/>
                    </a:lnTo>
                    <a:lnTo>
                      <a:pt x="2989" y="1391"/>
                    </a:lnTo>
                    <a:lnTo>
                      <a:pt x="2997" y="1480"/>
                    </a:lnTo>
                    <a:lnTo>
                      <a:pt x="2998" y="1564"/>
                    </a:lnTo>
                    <a:lnTo>
                      <a:pt x="2993" y="1642"/>
                    </a:lnTo>
                    <a:lnTo>
                      <a:pt x="2976" y="1733"/>
                    </a:lnTo>
                    <a:lnTo>
                      <a:pt x="2953" y="1855"/>
                    </a:lnTo>
                    <a:lnTo>
                      <a:pt x="2922" y="1994"/>
                    </a:lnTo>
                    <a:lnTo>
                      <a:pt x="2889" y="2142"/>
                    </a:lnTo>
                    <a:lnTo>
                      <a:pt x="2852" y="2285"/>
                    </a:lnTo>
                    <a:lnTo>
                      <a:pt x="2814" y="2417"/>
                    </a:lnTo>
                    <a:lnTo>
                      <a:pt x="2777" y="2522"/>
                    </a:lnTo>
                    <a:lnTo>
                      <a:pt x="2744" y="2593"/>
                    </a:lnTo>
                    <a:lnTo>
                      <a:pt x="2716" y="2642"/>
                    </a:lnTo>
                    <a:lnTo>
                      <a:pt x="2694" y="2692"/>
                    </a:lnTo>
                    <a:lnTo>
                      <a:pt x="2676" y="2740"/>
                    </a:lnTo>
                    <a:lnTo>
                      <a:pt x="2658" y="2791"/>
                    </a:lnTo>
                    <a:lnTo>
                      <a:pt x="2634" y="2840"/>
                    </a:lnTo>
                    <a:lnTo>
                      <a:pt x="2604" y="2890"/>
                    </a:lnTo>
                    <a:lnTo>
                      <a:pt x="2562" y="2939"/>
                    </a:lnTo>
                    <a:lnTo>
                      <a:pt x="2508" y="2990"/>
                    </a:lnTo>
                    <a:lnTo>
                      <a:pt x="2436" y="3036"/>
                    </a:lnTo>
                    <a:lnTo>
                      <a:pt x="2357" y="3080"/>
                    </a:lnTo>
                    <a:lnTo>
                      <a:pt x="2271" y="3121"/>
                    </a:lnTo>
                    <a:lnTo>
                      <a:pt x="2186" y="3163"/>
                    </a:lnTo>
                    <a:lnTo>
                      <a:pt x="2101" y="3203"/>
                    </a:lnTo>
                    <a:lnTo>
                      <a:pt x="2025" y="3247"/>
                    </a:lnTo>
                    <a:lnTo>
                      <a:pt x="1959" y="3294"/>
                    </a:lnTo>
                    <a:lnTo>
                      <a:pt x="1908" y="3346"/>
                    </a:lnTo>
                    <a:lnTo>
                      <a:pt x="1857" y="3405"/>
                    </a:lnTo>
                    <a:lnTo>
                      <a:pt x="1795" y="3475"/>
                    </a:lnTo>
                    <a:lnTo>
                      <a:pt x="1725" y="3551"/>
                    </a:lnTo>
                    <a:lnTo>
                      <a:pt x="1651" y="3631"/>
                    </a:lnTo>
                    <a:lnTo>
                      <a:pt x="1574" y="3711"/>
                    </a:lnTo>
                    <a:lnTo>
                      <a:pt x="1500" y="3789"/>
                    </a:lnTo>
                    <a:lnTo>
                      <a:pt x="1431" y="3862"/>
                    </a:lnTo>
                    <a:lnTo>
                      <a:pt x="1373" y="3928"/>
                    </a:lnTo>
                    <a:lnTo>
                      <a:pt x="1325" y="3970"/>
                    </a:lnTo>
                    <a:lnTo>
                      <a:pt x="1291" y="3984"/>
                    </a:lnTo>
                    <a:lnTo>
                      <a:pt x="1262" y="3979"/>
                    </a:lnTo>
                    <a:lnTo>
                      <a:pt x="1236" y="3960"/>
                    </a:lnTo>
                    <a:lnTo>
                      <a:pt x="1205" y="3934"/>
                    </a:lnTo>
                    <a:lnTo>
                      <a:pt x="1165" y="3911"/>
                    </a:lnTo>
                    <a:lnTo>
                      <a:pt x="1110" y="3894"/>
                    </a:lnTo>
                    <a:lnTo>
                      <a:pt x="1038" y="3895"/>
                    </a:lnTo>
                    <a:lnTo>
                      <a:pt x="950" y="3896"/>
                    </a:lnTo>
                    <a:lnTo>
                      <a:pt x="866" y="3885"/>
                    </a:lnTo>
                    <a:lnTo>
                      <a:pt x="785" y="3866"/>
                    </a:lnTo>
                    <a:lnTo>
                      <a:pt x="713" y="3841"/>
                    </a:lnTo>
                    <a:lnTo>
                      <a:pt x="650" y="3815"/>
                    </a:lnTo>
                    <a:lnTo>
                      <a:pt x="601" y="3792"/>
                    </a:lnTo>
                    <a:lnTo>
                      <a:pt x="569" y="3775"/>
                    </a:lnTo>
                    <a:lnTo>
                      <a:pt x="559" y="3769"/>
                    </a:lnTo>
                    <a:lnTo>
                      <a:pt x="552" y="3766"/>
                    </a:lnTo>
                    <a:lnTo>
                      <a:pt x="535" y="3760"/>
                    </a:lnTo>
                    <a:lnTo>
                      <a:pt x="512" y="3750"/>
                    </a:lnTo>
                    <a:lnTo>
                      <a:pt x="484" y="3737"/>
                    </a:lnTo>
                    <a:lnTo>
                      <a:pt x="456" y="3718"/>
                    </a:lnTo>
                    <a:lnTo>
                      <a:pt x="432" y="3696"/>
                    </a:lnTo>
                    <a:lnTo>
                      <a:pt x="415" y="3669"/>
                    </a:lnTo>
                    <a:lnTo>
                      <a:pt x="409" y="3637"/>
                    </a:lnTo>
                    <a:lnTo>
                      <a:pt x="407" y="3605"/>
                    </a:lnTo>
                    <a:lnTo>
                      <a:pt x="402" y="3577"/>
                    </a:lnTo>
                    <a:lnTo>
                      <a:pt x="396" y="3553"/>
                    </a:lnTo>
                    <a:lnTo>
                      <a:pt x="389" y="3533"/>
                    </a:lnTo>
                    <a:lnTo>
                      <a:pt x="380" y="3511"/>
                    </a:lnTo>
                    <a:lnTo>
                      <a:pt x="372" y="3490"/>
                    </a:lnTo>
                    <a:lnTo>
                      <a:pt x="365" y="3466"/>
                    </a:lnTo>
                    <a:lnTo>
                      <a:pt x="359" y="3439"/>
                    </a:lnTo>
                    <a:lnTo>
                      <a:pt x="350" y="3404"/>
                    </a:lnTo>
                    <a:lnTo>
                      <a:pt x="340" y="3360"/>
                    </a:lnTo>
                    <a:lnTo>
                      <a:pt x="325" y="3305"/>
                    </a:lnTo>
                    <a:lnTo>
                      <a:pt x="310" y="3239"/>
                    </a:lnTo>
                    <a:lnTo>
                      <a:pt x="293" y="3158"/>
                    </a:lnTo>
                    <a:lnTo>
                      <a:pt x="277" y="3064"/>
                    </a:lnTo>
                    <a:lnTo>
                      <a:pt x="263" y="2955"/>
                    </a:lnTo>
                    <a:lnTo>
                      <a:pt x="251" y="2831"/>
                    </a:lnTo>
                    <a:lnTo>
                      <a:pt x="226" y="2705"/>
                    </a:lnTo>
                    <a:lnTo>
                      <a:pt x="183" y="2591"/>
                    </a:lnTo>
                    <a:lnTo>
                      <a:pt x="129" y="2485"/>
                    </a:lnTo>
                    <a:lnTo>
                      <a:pt x="74" y="2383"/>
                    </a:lnTo>
                    <a:lnTo>
                      <a:pt x="28" y="2278"/>
                    </a:lnTo>
                    <a:lnTo>
                      <a:pt x="0" y="2166"/>
                    </a:lnTo>
                    <a:lnTo>
                      <a:pt x="0" y="2043"/>
                    </a:lnTo>
                    <a:lnTo>
                      <a:pt x="38" y="1906"/>
                    </a:lnTo>
                    <a:lnTo>
                      <a:pt x="100" y="1761"/>
                    </a:lnTo>
                    <a:lnTo>
                      <a:pt x="170" y="1625"/>
                    </a:lnTo>
                    <a:lnTo>
                      <a:pt x="242" y="1499"/>
                    </a:lnTo>
                    <a:lnTo>
                      <a:pt x="317" y="1383"/>
                    </a:lnTo>
                    <a:lnTo>
                      <a:pt x="389" y="1276"/>
                    </a:lnTo>
                    <a:lnTo>
                      <a:pt x="456" y="1180"/>
                    </a:lnTo>
                    <a:lnTo>
                      <a:pt x="516" y="1095"/>
                    </a:lnTo>
                    <a:lnTo>
                      <a:pt x="566" y="1020"/>
                    </a:lnTo>
                    <a:lnTo>
                      <a:pt x="601" y="950"/>
                    </a:lnTo>
                    <a:lnTo>
                      <a:pt x="627" y="884"/>
                    </a:lnTo>
                    <a:lnTo>
                      <a:pt x="644" y="819"/>
                    </a:lnTo>
                    <a:lnTo>
                      <a:pt x="655" y="763"/>
                    </a:lnTo>
                    <a:lnTo>
                      <a:pt x="659" y="713"/>
                    </a:lnTo>
                    <a:lnTo>
                      <a:pt x="660" y="676"/>
                    </a:lnTo>
                    <a:lnTo>
                      <a:pt x="659" y="652"/>
                    </a:lnTo>
                    <a:lnTo>
                      <a:pt x="659" y="644"/>
                    </a:lnTo>
                    <a:close/>
                  </a:path>
                </a:pathLst>
              </a:custGeom>
              <a:solidFill>
                <a:srgbClr val="FFD1B8"/>
              </a:solidFill>
              <a:ln w="9525">
                <a:noFill/>
                <a:round/>
                <a:headEnd/>
                <a:tailEnd/>
              </a:ln>
            </p:spPr>
            <p:txBody>
              <a:bodyPr/>
              <a:lstStyle/>
              <a:p>
                <a:endParaRPr lang="tr-TR"/>
              </a:p>
            </p:txBody>
          </p:sp>
          <p:sp>
            <p:nvSpPr>
              <p:cNvPr id="61538" name="Freeform 711"/>
              <p:cNvSpPr>
                <a:spLocks/>
              </p:cNvSpPr>
              <p:nvPr/>
            </p:nvSpPr>
            <p:spPr bwMode="auto">
              <a:xfrm rot="-2509385">
                <a:off x="2640" y="1371"/>
                <a:ext cx="200" cy="291"/>
              </a:xfrm>
              <a:custGeom>
                <a:avLst/>
                <a:gdLst>
                  <a:gd name="T0" fmla="*/ 0 w 2369"/>
                  <a:gd name="T1" fmla="*/ 0 h 3410"/>
                  <a:gd name="T2" fmla="*/ 0 w 2369"/>
                  <a:gd name="T3" fmla="*/ 0 h 3410"/>
                  <a:gd name="T4" fmla="*/ 0 w 2369"/>
                  <a:gd name="T5" fmla="*/ 0 h 3410"/>
                  <a:gd name="T6" fmla="*/ 0 w 2369"/>
                  <a:gd name="T7" fmla="*/ 0 h 3410"/>
                  <a:gd name="T8" fmla="*/ 0 w 2369"/>
                  <a:gd name="T9" fmla="*/ 0 h 3410"/>
                  <a:gd name="T10" fmla="*/ 0 w 2369"/>
                  <a:gd name="T11" fmla="*/ 0 h 3410"/>
                  <a:gd name="T12" fmla="*/ 0 w 2369"/>
                  <a:gd name="T13" fmla="*/ 0 h 3410"/>
                  <a:gd name="T14" fmla="*/ 0 w 2369"/>
                  <a:gd name="T15" fmla="*/ 0 h 3410"/>
                  <a:gd name="T16" fmla="*/ 0 w 2369"/>
                  <a:gd name="T17" fmla="*/ 0 h 3410"/>
                  <a:gd name="T18" fmla="*/ 0 w 2369"/>
                  <a:gd name="T19" fmla="*/ 0 h 3410"/>
                  <a:gd name="T20" fmla="*/ 0 w 2369"/>
                  <a:gd name="T21" fmla="*/ 0 h 3410"/>
                  <a:gd name="T22" fmla="*/ 0 w 2369"/>
                  <a:gd name="T23" fmla="*/ 0 h 3410"/>
                  <a:gd name="T24" fmla="*/ 0 w 2369"/>
                  <a:gd name="T25" fmla="*/ 0 h 3410"/>
                  <a:gd name="T26" fmla="*/ 0 w 2369"/>
                  <a:gd name="T27" fmla="*/ 0 h 3410"/>
                  <a:gd name="T28" fmla="*/ 0 w 2369"/>
                  <a:gd name="T29" fmla="*/ 0 h 3410"/>
                  <a:gd name="T30" fmla="*/ 0 w 2369"/>
                  <a:gd name="T31" fmla="*/ 0 h 3410"/>
                  <a:gd name="T32" fmla="*/ 0 w 2369"/>
                  <a:gd name="T33" fmla="*/ 0 h 3410"/>
                  <a:gd name="T34" fmla="*/ 0 w 2369"/>
                  <a:gd name="T35" fmla="*/ 0 h 3410"/>
                  <a:gd name="T36" fmla="*/ 0 w 2369"/>
                  <a:gd name="T37" fmla="*/ 0 h 3410"/>
                  <a:gd name="T38" fmla="*/ 0 w 2369"/>
                  <a:gd name="T39" fmla="*/ 0 h 3410"/>
                  <a:gd name="T40" fmla="*/ 0 w 2369"/>
                  <a:gd name="T41" fmla="*/ 0 h 3410"/>
                  <a:gd name="T42" fmla="*/ 0 w 2369"/>
                  <a:gd name="T43" fmla="*/ 0 h 3410"/>
                  <a:gd name="T44" fmla="*/ 0 w 2369"/>
                  <a:gd name="T45" fmla="*/ 0 h 3410"/>
                  <a:gd name="T46" fmla="*/ 0 w 2369"/>
                  <a:gd name="T47" fmla="*/ 0 h 3410"/>
                  <a:gd name="T48" fmla="*/ 0 w 2369"/>
                  <a:gd name="T49" fmla="*/ 0 h 3410"/>
                  <a:gd name="T50" fmla="*/ 0 w 2369"/>
                  <a:gd name="T51" fmla="*/ 0 h 3410"/>
                  <a:gd name="T52" fmla="*/ 0 w 2369"/>
                  <a:gd name="T53" fmla="*/ 0 h 3410"/>
                  <a:gd name="T54" fmla="*/ 0 w 2369"/>
                  <a:gd name="T55" fmla="*/ 0 h 3410"/>
                  <a:gd name="T56" fmla="*/ 0 w 2369"/>
                  <a:gd name="T57" fmla="*/ 0 h 3410"/>
                  <a:gd name="T58" fmla="*/ 0 w 2369"/>
                  <a:gd name="T59" fmla="*/ 0 h 3410"/>
                  <a:gd name="T60" fmla="*/ 0 w 2369"/>
                  <a:gd name="T61" fmla="*/ 0 h 3410"/>
                  <a:gd name="T62" fmla="*/ 0 w 2369"/>
                  <a:gd name="T63" fmla="*/ 0 h 3410"/>
                  <a:gd name="T64" fmla="*/ 0 w 2369"/>
                  <a:gd name="T65" fmla="*/ 0 h 3410"/>
                  <a:gd name="T66" fmla="*/ 0 w 2369"/>
                  <a:gd name="T67" fmla="*/ 0 h 3410"/>
                  <a:gd name="T68" fmla="*/ 0 w 2369"/>
                  <a:gd name="T69" fmla="*/ 0 h 3410"/>
                  <a:gd name="T70" fmla="*/ 0 w 2369"/>
                  <a:gd name="T71" fmla="*/ 0 h 3410"/>
                  <a:gd name="T72" fmla="*/ 0 w 2369"/>
                  <a:gd name="T73" fmla="*/ 0 h 3410"/>
                  <a:gd name="T74" fmla="*/ 0 w 2369"/>
                  <a:gd name="T75" fmla="*/ 0 h 3410"/>
                  <a:gd name="T76" fmla="*/ 0 w 2369"/>
                  <a:gd name="T77" fmla="*/ 0 h 3410"/>
                  <a:gd name="T78" fmla="*/ 0 w 2369"/>
                  <a:gd name="T79" fmla="*/ 0 h 3410"/>
                  <a:gd name="T80" fmla="*/ 0 w 2369"/>
                  <a:gd name="T81" fmla="*/ 0 h 3410"/>
                  <a:gd name="T82" fmla="*/ 0 w 2369"/>
                  <a:gd name="T83" fmla="*/ 0 h 3410"/>
                  <a:gd name="T84" fmla="*/ 0 w 2369"/>
                  <a:gd name="T85" fmla="*/ 0 h 3410"/>
                  <a:gd name="T86" fmla="*/ 0 w 2369"/>
                  <a:gd name="T87" fmla="*/ 0 h 3410"/>
                  <a:gd name="T88" fmla="*/ 0 w 2369"/>
                  <a:gd name="T89" fmla="*/ 0 h 3410"/>
                  <a:gd name="T90" fmla="*/ 0 w 2369"/>
                  <a:gd name="T91" fmla="*/ 0 h 3410"/>
                  <a:gd name="T92" fmla="*/ 0 w 2369"/>
                  <a:gd name="T93" fmla="*/ 0 h 3410"/>
                  <a:gd name="T94" fmla="*/ 0 w 2369"/>
                  <a:gd name="T95" fmla="*/ 0 h 34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69"/>
                  <a:gd name="T145" fmla="*/ 0 h 3410"/>
                  <a:gd name="T146" fmla="*/ 2369 w 2369"/>
                  <a:gd name="T147" fmla="*/ 3410 h 34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69" h="3410">
                    <a:moveTo>
                      <a:pt x="954" y="1636"/>
                    </a:moveTo>
                    <a:lnTo>
                      <a:pt x="812" y="1551"/>
                    </a:lnTo>
                    <a:lnTo>
                      <a:pt x="693" y="1483"/>
                    </a:lnTo>
                    <a:lnTo>
                      <a:pt x="593" y="1424"/>
                    </a:lnTo>
                    <a:lnTo>
                      <a:pt x="513" y="1372"/>
                    </a:lnTo>
                    <a:lnTo>
                      <a:pt x="450" y="1322"/>
                    </a:lnTo>
                    <a:lnTo>
                      <a:pt x="404" y="1270"/>
                    </a:lnTo>
                    <a:lnTo>
                      <a:pt x="373" y="1210"/>
                    </a:lnTo>
                    <a:lnTo>
                      <a:pt x="356" y="1140"/>
                    </a:lnTo>
                    <a:lnTo>
                      <a:pt x="342" y="1061"/>
                    </a:lnTo>
                    <a:lnTo>
                      <a:pt x="332" y="985"/>
                    </a:lnTo>
                    <a:lnTo>
                      <a:pt x="324" y="911"/>
                    </a:lnTo>
                    <a:lnTo>
                      <a:pt x="321" y="840"/>
                    </a:lnTo>
                    <a:lnTo>
                      <a:pt x="323" y="773"/>
                    </a:lnTo>
                    <a:lnTo>
                      <a:pt x="332" y="713"/>
                    </a:lnTo>
                    <a:lnTo>
                      <a:pt x="349" y="660"/>
                    </a:lnTo>
                    <a:lnTo>
                      <a:pt x="377" y="615"/>
                    </a:lnTo>
                    <a:lnTo>
                      <a:pt x="424" y="564"/>
                    </a:lnTo>
                    <a:lnTo>
                      <a:pt x="496" y="499"/>
                    </a:lnTo>
                    <a:lnTo>
                      <a:pt x="586" y="424"/>
                    </a:lnTo>
                    <a:lnTo>
                      <a:pt x="683" y="347"/>
                    </a:lnTo>
                    <a:lnTo>
                      <a:pt x="777" y="273"/>
                    </a:lnTo>
                    <a:lnTo>
                      <a:pt x="862" y="210"/>
                    </a:lnTo>
                    <a:lnTo>
                      <a:pt x="927" y="163"/>
                    </a:lnTo>
                    <a:lnTo>
                      <a:pt x="966" y="139"/>
                    </a:lnTo>
                    <a:lnTo>
                      <a:pt x="995" y="124"/>
                    </a:lnTo>
                    <a:lnTo>
                      <a:pt x="1042" y="104"/>
                    </a:lnTo>
                    <a:lnTo>
                      <a:pt x="1101" y="81"/>
                    </a:lnTo>
                    <a:lnTo>
                      <a:pt x="1168" y="58"/>
                    </a:lnTo>
                    <a:lnTo>
                      <a:pt x="1236" y="35"/>
                    </a:lnTo>
                    <a:lnTo>
                      <a:pt x="1301" y="17"/>
                    </a:lnTo>
                    <a:lnTo>
                      <a:pt x="1359" y="4"/>
                    </a:lnTo>
                    <a:lnTo>
                      <a:pt x="1404" y="0"/>
                    </a:lnTo>
                    <a:lnTo>
                      <a:pt x="1454" y="6"/>
                    </a:lnTo>
                    <a:lnTo>
                      <a:pt x="1528" y="20"/>
                    </a:lnTo>
                    <a:lnTo>
                      <a:pt x="1618" y="43"/>
                    </a:lnTo>
                    <a:lnTo>
                      <a:pt x="1715" y="75"/>
                    </a:lnTo>
                    <a:lnTo>
                      <a:pt x="1813" y="110"/>
                    </a:lnTo>
                    <a:lnTo>
                      <a:pt x="1905" y="151"/>
                    </a:lnTo>
                    <a:lnTo>
                      <a:pt x="1981" y="194"/>
                    </a:lnTo>
                    <a:lnTo>
                      <a:pt x="2036" y="239"/>
                    </a:lnTo>
                    <a:lnTo>
                      <a:pt x="2080" y="286"/>
                    </a:lnTo>
                    <a:lnTo>
                      <a:pt x="2132" y="343"/>
                    </a:lnTo>
                    <a:lnTo>
                      <a:pt x="2187" y="411"/>
                    </a:lnTo>
                    <a:lnTo>
                      <a:pt x="2243" y="495"/>
                    </a:lnTo>
                    <a:lnTo>
                      <a:pt x="2290" y="595"/>
                    </a:lnTo>
                    <a:lnTo>
                      <a:pt x="2331" y="714"/>
                    </a:lnTo>
                    <a:lnTo>
                      <a:pt x="2358" y="855"/>
                    </a:lnTo>
                    <a:lnTo>
                      <a:pt x="2369" y="1021"/>
                    </a:lnTo>
                    <a:lnTo>
                      <a:pt x="2369" y="1196"/>
                    </a:lnTo>
                    <a:lnTo>
                      <a:pt x="2369" y="1365"/>
                    </a:lnTo>
                    <a:lnTo>
                      <a:pt x="2368" y="1527"/>
                    </a:lnTo>
                    <a:lnTo>
                      <a:pt x="2363" y="1682"/>
                    </a:lnTo>
                    <a:lnTo>
                      <a:pt x="2351" y="1826"/>
                    </a:lnTo>
                    <a:lnTo>
                      <a:pt x="2332" y="1961"/>
                    </a:lnTo>
                    <a:lnTo>
                      <a:pt x="2303" y="2086"/>
                    </a:lnTo>
                    <a:lnTo>
                      <a:pt x="2262" y="2201"/>
                    </a:lnTo>
                    <a:lnTo>
                      <a:pt x="2219" y="2300"/>
                    </a:lnTo>
                    <a:lnTo>
                      <a:pt x="2187" y="2385"/>
                    </a:lnTo>
                    <a:lnTo>
                      <a:pt x="2160" y="2459"/>
                    </a:lnTo>
                    <a:lnTo>
                      <a:pt x="2136" y="2523"/>
                    </a:lnTo>
                    <a:lnTo>
                      <a:pt x="2109" y="2577"/>
                    </a:lnTo>
                    <a:lnTo>
                      <a:pt x="2076" y="2629"/>
                    </a:lnTo>
                    <a:lnTo>
                      <a:pt x="2030" y="2677"/>
                    </a:lnTo>
                    <a:lnTo>
                      <a:pt x="1972" y="2726"/>
                    </a:lnTo>
                    <a:lnTo>
                      <a:pt x="1896" y="2773"/>
                    </a:lnTo>
                    <a:lnTo>
                      <a:pt x="1810" y="2822"/>
                    </a:lnTo>
                    <a:lnTo>
                      <a:pt x="1717" y="2871"/>
                    </a:lnTo>
                    <a:lnTo>
                      <a:pt x="1623" y="2919"/>
                    </a:lnTo>
                    <a:lnTo>
                      <a:pt x="1534" y="2963"/>
                    </a:lnTo>
                    <a:lnTo>
                      <a:pt x="1453" y="3007"/>
                    </a:lnTo>
                    <a:lnTo>
                      <a:pt x="1387" y="3046"/>
                    </a:lnTo>
                    <a:lnTo>
                      <a:pt x="1341" y="3083"/>
                    </a:lnTo>
                    <a:lnTo>
                      <a:pt x="1306" y="3122"/>
                    </a:lnTo>
                    <a:lnTo>
                      <a:pt x="1278" y="3170"/>
                    </a:lnTo>
                    <a:lnTo>
                      <a:pt x="1251" y="3224"/>
                    </a:lnTo>
                    <a:lnTo>
                      <a:pt x="1220" y="3280"/>
                    </a:lnTo>
                    <a:lnTo>
                      <a:pt x="1182" y="3329"/>
                    </a:lnTo>
                    <a:lnTo>
                      <a:pt x="1133" y="3371"/>
                    </a:lnTo>
                    <a:lnTo>
                      <a:pt x="1068" y="3399"/>
                    </a:lnTo>
                    <a:lnTo>
                      <a:pt x="987" y="3410"/>
                    </a:lnTo>
                    <a:lnTo>
                      <a:pt x="891" y="3404"/>
                    </a:lnTo>
                    <a:lnTo>
                      <a:pt x="793" y="3388"/>
                    </a:lnTo>
                    <a:lnTo>
                      <a:pt x="692" y="3363"/>
                    </a:lnTo>
                    <a:lnTo>
                      <a:pt x="594" y="3331"/>
                    </a:lnTo>
                    <a:lnTo>
                      <a:pt x="499" y="3291"/>
                    </a:lnTo>
                    <a:lnTo>
                      <a:pt x="409" y="3246"/>
                    </a:lnTo>
                    <a:lnTo>
                      <a:pt x="328" y="3196"/>
                    </a:lnTo>
                    <a:lnTo>
                      <a:pt x="259" y="3142"/>
                    </a:lnTo>
                    <a:lnTo>
                      <a:pt x="195" y="3089"/>
                    </a:lnTo>
                    <a:lnTo>
                      <a:pt x="140" y="3045"/>
                    </a:lnTo>
                    <a:lnTo>
                      <a:pt x="90" y="3003"/>
                    </a:lnTo>
                    <a:lnTo>
                      <a:pt x="51" y="2961"/>
                    </a:lnTo>
                    <a:lnTo>
                      <a:pt x="20" y="2913"/>
                    </a:lnTo>
                    <a:lnTo>
                      <a:pt x="3" y="2857"/>
                    </a:lnTo>
                    <a:lnTo>
                      <a:pt x="0" y="2789"/>
                    </a:lnTo>
                    <a:lnTo>
                      <a:pt x="12" y="2707"/>
                    </a:lnTo>
                    <a:lnTo>
                      <a:pt x="28" y="2627"/>
                    </a:lnTo>
                    <a:lnTo>
                      <a:pt x="43" y="2572"/>
                    </a:lnTo>
                    <a:lnTo>
                      <a:pt x="55" y="2536"/>
                    </a:lnTo>
                    <a:lnTo>
                      <a:pt x="69" y="2516"/>
                    </a:lnTo>
                    <a:lnTo>
                      <a:pt x="86" y="2504"/>
                    </a:lnTo>
                    <a:lnTo>
                      <a:pt x="109" y="2495"/>
                    </a:lnTo>
                    <a:lnTo>
                      <a:pt x="141" y="2485"/>
                    </a:lnTo>
                    <a:lnTo>
                      <a:pt x="184" y="2468"/>
                    </a:lnTo>
                    <a:lnTo>
                      <a:pt x="226" y="2443"/>
                    </a:lnTo>
                    <a:lnTo>
                      <a:pt x="258" y="2415"/>
                    </a:lnTo>
                    <a:lnTo>
                      <a:pt x="281" y="2384"/>
                    </a:lnTo>
                    <a:lnTo>
                      <a:pt x="295" y="2352"/>
                    </a:lnTo>
                    <a:lnTo>
                      <a:pt x="301" y="2319"/>
                    </a:lnTo>
                    <a:lnTo>
                      <a:pt x="300" y="2288"/>
                    </a:lnTo>
                    <a:lnTo>
                      <a:pt x="293" y="2258"/>
                    </a:lnTo>
                    <a:lnTo>
                      <a:pt x="281" y="2230"/>
                    </a:lnTo>
                    <a:lnTo>
                      <a:pt x="260" y="2204"/>
                    </a:lnTo>
                    <a:lnTo>
                      <a:pt x="236" y="2178"/>
                    </a:lnTo>
                    <a:lnTo>
                      <a:pt x="215" y="2149"/>
                    </a:lnTo>
                    <a:lnTo>
                      <a:pt x="202" y="2122"/>
                    </a:lnTo>
                    <a:lnTo>
                      <a:pt x="201" y="2093"/>
                    </a:lnTo>
                    <a:lnTo>
                      <a:pt x="219" y="2061"/>
                    </a:lnTo>
                    <a:lnTo>
                      <a:pt x="261" y="2027"/>
                    </a:lnTo>
                    <a:lnTo>
                      <a:pt x="334" y="1993"/>
                    </a:lnTo>
                    <a:lnTo>
                      <a:pt x="412" y="1958"/>
                    </a:lnTo>
                    <a:lnTo>
                      <a:pt x="479" y="1932"/>
                    </a:lnTo>
                    <a:lnTo>
                      <a:pt x="535" y="1911"/>
                    </a:lnTo>
                    <a:lnTo>
                      <a:pt x="587" y="1897"/>
                    </a:lnTo>
                    <a:lnTo>
                      <a:pt x="637" y="1887"/>
                    </a:lnTo>
                    <a:lnTo>
                      <a:pt x="691" y="1882"/>
                    </a:lnTo>
                    <a:lnTo>
                      <a:pt x="752" y="1880"/>
                    </a:lnTo>
                    <a:lnTo>
                      <a:pt x="826" y="1883"/>
                    </a:lnTo>
                    <a:lnTo>
                      <a:pt x="908" y="1883"/>
                    </a:lnTo>
                    <a:lnTo>
                      <a:pt x="990" y="1880"/>
                    </a:lnTo>
                    <a:lnTo>
                      <a:pt x="1066" y="1871"/>
                    </a:lnTo>
                    <a:lnTo>
                      <a:pt x="1133" y="1859"/>
                    </a:lnTo>
                    <a:lnTo>
                      <a:pt x="1183" y="1841"/>
                    </a:lnTo>
                    <a:lnTo>
                      <a:pt x="1212" y="1822"/>
                    </a:lnTo>
                    <a:lnTo>
                      <a:pt x="1217" y="1799"/>
                    </a:lnTo>
                    <a:lnTo>
                      <a:pt x="1191" y="1775"/>
                    </a:lnTo>
                    <a:lnTo>
                      <a:pt x="1146" y="1749"/>
                    </a:lnTo>
                    <a:lnTo>
                      <a:pt x="1103" y="1724"/>
                    </a:lnTo>
                    <a:lnTo>
                      <a:pt x="1063" y="1699"/>
                    </a:lnTo>
                    <a:lnTo>
                      <a:pt x="1028" y="1679"/>
                    </a:lnTo>
                    <a:lnTo>
                      <a:pt x="997" y="1660"/>
                    </a:lnTo>
                    <a:lnTo>
                      <a:pt x="974" y="1648"/>
                    </a:lnTo>
                    <a:lnTo>
                      <a:pt x="959" y="1638"/>
                    </a:lnTo>
                    <a:lnTo>
                      <a:pt x="954" y="1636"/>
                    </a:lnTo>
                    <a:close/>
                  </a:path>
                </a:pathLst>
              </a:custGeom>
              <a:solidFill>
                <a:srgbClr val="FFD1B8"/>
              </a:solidFill>
              <a:ln w="9525">
                <a:noFill/>
                <a:round/>
                <a:headEnd/>
                <a:tailEnd/>
              </a:ln>
            </p:spPr>
            <p:txBody>
              <a:bodyPr/>
              <a:lstStyle/>
              <a:p>
                <a:endParaRPr lang="tr-TR"/>
              </a:p>
            </p:txBody>
          </p:sp>
          <p:sp>
            <p:nvSpPr>
              <p:cNvPr id="61539" name="Freeform 712"/>
              <p:cNvSpPr>
                <a:spLocks/>
              </p:cNvSpPr>
              <p:nvPr/>
            </p:nvSpPr>
            <p:spPr bwMode="auto">
              <a:xfrm rot="-2509385">
                <a:off x="2641" y="1380"/>
                <a:ext cx="194" cy="280"/>
              </a:xfrm>
              <a:custGeom>
                <a:avLst/>
                <a:gdLst>
                  <a:gd name="T0" fmla="*/ 0 w 2295"/>
                  <a:gd name="T1" fmla="*/ 0 h 3288"/>
                  <a:gd name="T2" fmla="*/ 0 w 2295"/>
                  <a:gd name="T3" fmla="*/ 0 h 3288"/>
                  <a:gd name="T4" fmla="*/ 0 w 2295"/>
                  <a:gd name="T5" fmla="*/ 0 h 3288"/>
                  <a:gd name="T6" fmla="*/ 0 w 2295"/>
                  <a:gd name="T7" fmla="*/ 0 h 3288"/>
                  <a:gd name="T8" fmla="*/ 0 w 2295"/>
                  <a:gd name="T9" fmla="*/ 0 h 3288"/>
                  <a:gd name="T10" fmla="*/ 0 w 2295"/>
                  <a:gd name="T11" fmla="*/ 0 h 3288"/>
                  <a:gd name="T12" fmla="*/ 0 w 2295"/>
                  <a:gd name="T13" fmla="*/ 0 h 3288"/>
                  <a:gd name="T14" fmla="*/ 0 w 2295"/>
                  <a:gd name="T15" fmla="*/ 0 h 3288"/>
                  <a:gd name="T16" fmla="*/ 0 w 2295"/>
                  <a:gd name="T17" fmla="*/ 0 h 3288"/>
                  <a:gd name="T18" fmla="*/ 0 w 2295"/>
                  <a:gd name="T19" fmla="*/ 0 h 3288"/>
                  <a:gd name="T20" fmla="*/ 0 w 2295"/>
                  <a:gd name="T21" fmla="*/ 0 h 3288"/>
                  <a:gd name="T22" fmla="*/ 0 w 2295"/>
                  <a:gd name="T23" fmla="*/ 0 h 3288"/>
                  <a:gd name="T24" fmla="*/ 0 w 2295"/>
                  <a:gd name="T25" fmla="*/ 0 h 3288"/>
                  <a:gd name="T26" fmla="*/ 0 w 2295"/>
                  <a:gd name="T27" fmla="*/ 0 h 3288"/>
                  <a:gd name="T28" fmla="*/ 0 w 2295"/>
                  <a:gd name="T29" fmla="*/ 0 h 3288"/>
                  <a:gd name="T30" fmla="*/ 0 w 2295"/>
                  <a:gd name="T31" fmla="*/ 0 h 3288"/>
                  <a:gd name="T32" fmla="*/ 0 w 2295"/>
                  <a:gd name="T33" fmla="*/ 0 h 3288"/>
                  <a:gd name="T34" fmla="*/ 0 w 2295"/>
                  <a:gd name="T35" fmla="*/ 0 h 3288"/>
                  <a:gd name="T36" fmla="*/ 0 w 2295"/>
                  <a:gd name="T37" fmla="*/ 0 h 3288"/>
                  <a:gd name="T38" fmla="*/ 0 w 2295"/>
                  <a:gd name="T39" fmla="*/ 0 h 3288"/>
                  <a:gd name="T40" fmla="*/ 0 w 2295"/>
                  <a:gd name="T41" fmla="*/ 0 h 3288"/>
                  <a:gd name="T42" fmla="*/ 0 w 2295"/>
                  <a:gd name="T43" fmla="*/ 0 h 3288"/>
                  <a:gd name="T44" fmla="*/ 0 w 2295"/>
                  <a:gd name="T45" fmla="*/ 0 h 3288"/>
                  <a:gd name="T46" fmla="*/ 0 w 2295"/>
                  <a:gd name="T47" fmla="*/ 0 h 3288"/>
                  <a:gd name="T48" fmla="*/ 0 w 2295"/>
                  <a:gd name="T49" fmla="*/ 0 h 3288"/>
                  <a:gd name="T50" fmla="*/ 0 w 2295"/>
                  <a:gd name="T51" fmla="*/ 0 h 3288"/>
                  <a:gd name="T52" fmla="*/ 0 w 2295"/>
                  <a:gd name="T53" fmla="*/ 0 h 3288"/>
                  <a:gd name="T54" fmla="*/ 0 w 2295"/>
                  <a:gd name="T55" fmla="*/ 0 h 3288"/>
                  <a:gd name="T56" fmla="*/ 0 w 2295"/>
                  <a:gd name="T57" fmla="*/ 0 h 3288"/>
                  <a:gd name="T58" fmla="*/ 0 w 2295"/>
                  <a:gd name="T59" fmla="*/ 0 h 3288"/>
                  <a:gd name="T60" fmla="*/ 0 w 2295"/>
                  <a:gd name="T61" fmla="*/ 0 h 3288"/>
                  <a:gd name="T62" fmla="*/ 0 w 2295"/>
                  <a:gd name="T63" fmla="*/ 0 h 3288"/>
                  <a:gd name="T64" fmla="*/ 0 w 2295"/>
                  <a:gd name="T65" fmla="*/ 0 h 3288"/>
                  <a:gd name="T66" fmla="*/ 0 w 2295"/>
                  <a:gd name="T67" fmla="*/ 0 h 3288"/>
                  <a:gd name="T68" fmla="*/ 0 w 2295"/>
                  <a:gd name="T69" fmla="*/ 0 h 3288"/>
                  <a:gd name="T70" fmla="*/ 0 w 2295"/>
                  <a:gd name="T71" fmla="*/ 0 h 3288"/>
                  <a:gd name="T72" fmla="*/ 0 w 2295"/>
                  <a:gd name="T73" fmla="*/ 0 h 3288"/>
                  <a:gd name="T74" fmla="*/ 0 w 2295"/>
                  <a:gd name="T75" fmla="*/ 0 h 3288"/>
                  <a:gd name="T76" fmla="*/ 0 w 2295"/>
                  <a:gd name="T77" fmla="*/ 0 h 3288"/>
                  <a:gd name="T78" fmla="*/ 0 w 2295"/>
                  <a:gd name="T79" fmla="*/ 0 h 3288"/>
                  <a:gd name="T80" fmla="*/ 0 w 2295"/>
                  <a:gd name="T81" fmla="*/ 0 h 3288"/>
                  <a:gd name="T82" fmla="*/ 0 w 2295"/>
                  <a:gd name="T83" fmla="*/ 0 h 3288"/>
                  <a:gd name="T84" fmla="*/ 0 w 2295"/>
                  <a:gd name="T85" fmla="*/ 0 h 3288"/>
                  <a:gd name="T86" fmla="*/ 0 w 2295"/>
                  <a:gd name="T87" fmla="*/ 0 h 3288"/>
                  <a:gd name="T88" fmla="*/ 0 w 2295"/>
                  <a:gd name="T89" fmla="*/ 0 h 3288"/>
                  <a:gd name="T90" fmla="*/ 0 w 2295"/>
                  <a:gd name="T91" fmla="*/ 0 h 3288"/>
                  <a:gd name="T92" fmla="*/ 0 w 2295"/>
                  <a:gd name="T93" fmla="*/ 0 h 3288"/>
                  <a:gd name="T94" fmla="*/ 0 w 2295"/>
                  <a:gd name="T95" fmla="*/ 0 h 3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5"/>
                  <a:gd name="T145" fmla="*/ 0 h 3288"/>
                  <a:gd name="T146" fmla="*/ 2295 w 2295"/>
                  <a:gd name="T147" fmla="*/ 3288 h 3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5" h="3288">
                    <a:moveTo>
                      <a:pt x="954" y="1555"/>
                    </a:moveTo>
                    <a:lnTo>
                      <a:pt x="813" y="1469"/>
                    </a:lnTo>
                    <a:lnTo>
                      <a:pt x="698" y="1398"/>
                    </a:lnTo>
                    <a:lnTo>
                      <a:pt x="602" y="1335"/>
                    </a:lnTo>
                    <a:lnTo>
                      <a:pt x="527" y="1279"/>
                    </a:lnTo>
                    <a:lnTo>
                      <a:pt x="469" y="1223"/>
                    </a:lnTo>
                    <a:lnTo>
                      <a:pt x="427" y="1166"/>
                    </a:lnTo>
                    <a:lnTo>
                      <a:pt x="399" y="1104"/>
                    </a:lnTo>
                    <a:lnTo>
                      <a:pt x="383" y="1033"/>
                    </a:lnTo>
                    <a:lnTo>
                      <a:pt x="370" y="956"/>
                    </a:lnTo>
                    <a:lnTo>
                      <a:pt x="359" y="883"/>
                    </a:lnTo>
                    <a:lnTo>
                      <a:pt x="350" y="814"/>
                    </a:lnTo>
                    <a:lnTo>
                      <a:pt x="345" y="751"/>
                    </a:lnTo>
                    <a:lnTo>
                      <a:pt x="345" y="691"/>
                    </a:lnTo>
                    <a:lnTo>
                      <a:pt x="353" y="637"/>
                    </a:lnTo>
                    <a:lnTo>
                      <a:pt x="369" y="588"/>
                    </a:lnTo>
                    <a:lnTo>
                      <a:pt x="396" y="546"/>
                    </a:lnTo>
                    <a:lnTo>
                      <a:pt x="442" y="497"/>
                    </a:lnTo>
                    <a:lnTo>
                      <a:pt x="513" y="437"/>
                    </a:lnTo>
                    <a:lnTo>
                      <a:pt x="601" y="369"/>
                    </a:lnTo>
                    <a:lnTo>
                      <a:pt x="696" y="301"/>
                    </a:lnTo>
                    <a:lnTo>
                      <a:pt x="788" y="236"/>
                    </a:lnTo>
                    <a:lnTo>
                      <a:pt x="871" y="180"/>
                    </a:lnTo>
                    <a:lnTo>
                      <a:pt x="935" y="139"/>
                    </a:lnTo>
                    <a:lnTo>
                      <a:pt x="972" y="117"/>
                    </a:lnTo>
                    <a:lnTo>
                      <a:pt x="1001" y="102"/>
                    </a:lnTo>
                    <a:lnTo>
                      <a:pt x="1046" y="84"/>
                    </a:lnTo>
                    <a:lnTo>
                      <a:pt x="1102" y="65"/>
                    </a:lnTo>
                    <a:lnTo>
                      <a:pt x="1164" y="46"/>
                    </a:lnTo>
                    <a:lnTo>
                      <a:pt x="1228" y="29"/>
                    </a:lnTo>
                    <a:lnTo>
                      <a:pt x="1289" y="14"/>
                    </a:lnTo>
                    <a:lnTo>
                      <a:pt x="1344" y="3"/>
                    </a:lnTo>
                    <a:lnTo>
                      <a:pt x="1388" y="0"/>
                    </a:lnTo>
                    <a:lnTo>
                      <a:pt x="1436" y="4"/>
                    </a:lnTo>
                    <a:lnTo>
                      <a:pt x="1504" y="19"/>
                    </a:lnTo>
                    <a:lnTo>
                      <a:pt x="1586" y="40"/>
                    </a:lnTo>
                    <a:lnTo>
                      <a:pt x="1676" y="71"/>
                    </a:lnTo>
                    <a:lnTo>
                      <a:pt x="1764" y="104"/>
                    </a:lnTo>
                    <a:lnTo>
                      <a:pt x="1848" y="144"/>
                    </a:lnTo>
                    <a:lnTo>
                      <a:pt x="1919" y="186"/>
                    </a:lnTo>
                    <a:lnTo>
                      <a:pt x="1972" y="232"/>
                    </a:lnTo>
                    <a:lnTo>
                      <a:pt x="2017" y="278"/>
                    </a:lnTo>
                    <a:lnTo>
                      <a:pt x="2068" y="335"/>
                    </a:lnTo>
                    <a:lnTo>
                      <a:pt x="2120" y="401"/>
                    </a:lnTo>
                    <a:lnTo>
                      <a:pt x="2173" y="482"/>
                    </a:lnTo>
                    <a:lnTo>
                      <a:pt x="2220" y="579"/>
                    </a:lnTo>
                    <a:lnTo>
                      <a:pt x="2259" y="695"/>
                    </a:lnTo>
                    <a:lnTo>
                      <a:pt x="2285" y="834"/>
                    </a:lnTo>
                    <a:lnTo>
                      <a:pt x="2295" y="1000"/>
                    </a:lnTo>
                    <a:lnTo>
                      <a:pt x="2295" y="1173"/>
                    </a:lnTo>
                    <a:lnTo>
                      <a:pt x="2295" y="1335"/>
                    </a:lnTo>
                    <a:lnTo>
                      <a:pt x="2293" y="1487"/>
                    </a:lnTo>
                    <a:lnTo>
                      <a:pt x="2288" y="1630"/>
                    </a:lnTo>
                    <a:lnTo>
                      <a:pt x="2276" y="1763"/>
                    </a:lnTo>
                    <a:lnTo>
                      <a:pt x="2256" y="1890"/>
                    </a:lnTo>
                    <a:lnTo>
                      <a:pt x="2227" y="2007"/>
                    </a:lnTo>
                    <a:lnTo>
                      <a:pt x="2187" y="2120"/>
                    </a:lnTo>
                    <a:lnTo>
                      <a:pt x="2143" y="2217"/>
                    </a:lnTo>
                    <a:lnTo>
                      <a:pt x="2110" y="2299"/>
                    </a:lnTo>
                    <a:lnTo>
                      <a:pt x="2079" y="2366"/>
                    </a:lnTo>
                    <a:lnTo>
                      <a:pt x="2053" y="2423"/>
                    </a:lnTo>
                    <a:lnTo>
                      <a:pt x="2022" y="2471"/>
                    </a:lnTo>
                    <a:lnTo>
                      <a:pt x="1986" y="2517"/>
                    </a:lnTo>
                    <a:lnTo>
                      <a:pt x="1939" y="2560"/>
                    </a:lnTo>
                    <a:lnTo>
                      <a:pt x="1880" y="2608"/>
                    </a:lnTo>
                    <a:lnTo>
                      <a:pt x="1805" y="2655"/>
                    </a:lnTo>
                    <a:lnTo>
                      <a:pt x="1723" y="2705"/>
                    </a:lnTo>
                    <a:lnTo>
                      <a:pt x="1636" y="2752"/>
                    </a:lnTo>
                    <a:lnTo>
                      <a:pt x="1550" y="2799"/>
                    </a:lnTo>
                    <a:lnTo>
                      <a:pt x="1466" y="2843"/>
                    </a:lnTo>
                    <a:lnTo>
                      <a:pt x="1391" y="2885"/>
                    </a:lnTo>
                    <a:lnTo>
                      <a:pt x="1328" y="2924"/>
                    </a:lnTo>
                    <a:lnTo>
                      <a:pt x="1284" y="2961"/>
                    </a:lnTo>
                    <a:lnTo>
                      <a:pt x="1250" y="3000"/>
                    </a:lnTo>
                    <a:lnTo>
                      <a:pt x="1224" y="3049"/>
                    </a:lnTo>
                    <a:lnTo>
                      <a:pt x="1197" y="3103"/>
                    </a:lnTo>
                    <a:lnTo>
                      <a:pt x="1169" y="3158"/>
                    </a:lnTo>
                    <a:lnTo>
                      <a:pt x="1133" y="3207"/>
                    </a:lnTo>
                    <a:lnTo>
                      <a:pt x="1086" y="3249"/>
                    </a:lnTo>
                    <a:lnTo>
                      <a:pt x="1024" y="3277"/>
                    </a:lnTo>
                    <a:lnTo>
                      <a:pt x="943" y="3288"/>
                    </a:lnTo>
                    <a:lnTo>
                      <a:pt x="849" y="3284"/>
                    </a:lnTo>
                    <a:lnTo>
                      <a:pt x="755" y="3273"/>
                    </a:lnTo>
                    <a:lnTo>
                      <a:pt x="662" y="3254"/>
                    </a:lnTo>
                    <a:lnTo>
                      <a:pt x="573" y="3230"/>
                    </a:lnTo>
                    <a:lnTo>
                      <a:pt x="484" y="3198"/>
                    </a:lnTo>
                    <a:lnTo>
                      <a:pt x="402" y="3159"/>
                    </a:lnTo>
                    <a:lnTo>
                      <a:pt x="326" y="3112"/>
                    </a:lnTo>
                    <a:lnTo>
                      <a:pt x="259" y="3061"/>
                    </a:lnTo>
                    <a:lnTo>
                      <a:pt x="195" y="3008"/>
                    </a:lnTo>
                    <a:lnTo>
                      <a:pt x="140" y="2964"/>
                    </a:lnTo>
                    <a:lnTo>
                      <a:pt x="90" y="2922"/>
                    </a:lnTo>
                    <a:lnTo>
                      <a:pt x="51" y="2880"/>
                    </a:lnTo>
                    <a:lnTo>
                      <a:pt x="20" y="2832"/>
                    </a:lnTo>
                    <a:lnTo>
                      <a:pt x="3" y="2776"/>
                    </a:lnTo>
                    <a:lnTo>
                      <a:pt x="0" y="2708"/>
                    </a:lnTo>
                    <a:lnTo>
                      <a:pt x="12" y="2626"/>
                    </a:lnTo>
                    <a:lnTo>
                      <a:pt x="28" y="2546"/>
                    </a:lnTo>
                    <a:lnTo>
                      <a:pt x="43" y="2491"/>
                    </a:lnTo>
                    <a:lnTo>
                      <a:pt x="55" y="2455"/>
                    </a:lnTo>
                    <a:lnTo>
                      <a:pt x="69" y="2435"/>
                    </a:lnTo>
                    <a:lnTo>
                      <a:pt x="86" y="2423"/>
                    </a:lnTo>
                    <a:lnTo>
                      <a:pt x="109" y="2414"/>
                    </a:lnTo>
                    <a:lnTo>
                      <a:pt x="141" y="2404"/>
                    </a:lnTo>
                    <a:lnTo>
                      <a:pt x="184" y="2387"/>
                    </a:lnTo>
                    <a:lnTo>
                      <a:pt x="226" y="2362"/>
                    </a:lnTo>
                    <a:lnTo>
                      <a:pt x="261" y="2334"/>
                    </a:lnTo>
                    <a:lnTo>
                      <a:pt x="286" y="2304"/>
                    </a:lnTo>
                    <a:lnTo>
                      <a:pt x="304" y="2273"/>
                    </a:lnTo>
                    <a:lnTo>
                      <a:pt x="314" y="2241"/>
                    </a:lnTo>
                    <a:lnTo>
                      <a:pt x="316" y="2210"/>
                    </a:lnTo>
                    <a:lnTo>
                      <a:pt x="310" y="2180"/>
                    </a:lnTo>
                    <a:lnTo>
                      <a:pt x="299" y="2154"/>
                    </a:lnTo>
                    <a:lnTo>
                      <a:pt x="278" y="2127"/>
                    </a:lnTo>
                    <a:lnTo>
                      <a:pt x="254" y="2103"/>
                    </a:lnTo>
                    <a:lnTo>
                      <a:pt x="233" y="2078"/>
                    </a:lnTo>
                    <a:lnTo>
                      <a:pt x="220" y="2054"/>
                    </a:lnTo>
                    <a:lnTo>
                      <a:pt x="219" y="2027"/>
                    </a:lnTo>
                    <a:lnTo>
                      <a:pt x="237" y="1999"/>
                    </a:lnTo>
                    <a:lnTo>
                      <a:pt x="279" y="1967"/>
                    </a:lnTo>
                    <a:lnTo>
                      <a:pt x="352" y="1933"/>
                    </a:lnTo>
                    <a:lnTo>
                      <a:pt x="429" y="1898"/>
                    </a:lnTo>
                    <a:lnTo>
                      <a:pt x="494" y="1872"/>
                    </a:lnTo>
                    <a:lnTo>
                      <a:pt x="548" y="1851"/>
                    </a:lnTo>
                    <a:lnTo>
                      <a:pt x="596" y="1836"/>
                    </a:lnTo>
                    <a:lnTo>
                      <a:pt x="643" y="1826"/>
                    </a:lnTo>
                    <a:lnTo>
                      <a:pt x="694" y="1821"/>
                    </a:lnTo>
                    <a:lnTo>
                      <a:pt x="753" y="1819"/>
                    </a:lnTo>
                    <a:lnTo>
                      <a:pt x="826" y="1822"/>
                    </a:lnTo>
                    <a:lnTo>
                      <a:pt x="908" y="1822"/>
                    </a:lnTo>
                    <a:lnTo>
                      <a:pt x="990" y="1816"/>
                    </a:lnTo>
                    <a:lnTo>
                      <a:pt x="1066" y="1803"/>
                    </a:lnTo>
                    <a:lnTo>
                      <a:pt x="1133" y="1788"/>
                    </a:lnTo>
                    <a:lnTo>
                      <a:pt x="1183" y="1767"/>
                    </a:lnTo>
                    <a:lnTo>
                      <a:pt x="1212" y="1745"/>
                    </a:lnTo>
                    <a:lnTo>
                      <a:pt x="1217" y="1719"/>
                    </a:lnTo>
                    <a:lnTo>
                      <a:pt x="1191" y="1694"/>
                    </a:lnTo>
                    <a:lnTo>
                      <a:pt x="1146" y="1668"/>
                    </a:lnTo>
                    <a:lnTo>
                      <a:pt x="1103" y="1643"/>
                    </a:lnTo>
                    <a:lnTo>
                      <a:pt x="1063" y="1618"/>
                    </a:lnTo>
                    <a:lnTo>
                      <a:pt x="1028" y="1598"/>
                    </a:lnTo>
                    <a:lnTo>
                      <a:pt x="997" y="1579"/>
                    </a:lnTo>
                    <a:lnTo>
                      <a:pt x="974" y="1567"/>
                    </a:lnTo>
                    <a:lnTo>
                      <a:pt x="959" y="1557"/>
                    </a:lnTo>
                    <a:lnTo>
                      <a:pt x="954" y="1555"/>
                    </a:lnTo>
                    <a:close/>
                  </a:path>
                </a:pathLst>
              </a:custGeom>
              <a:solidFill>
                <a:srgbClr val="FFCCB8"/>
              </a:solidFill>
              <a:ln w="9525">
                <a:noFill/>
                <a:round/>
                <a:headEnd/>
                <a:tailEnd/>
              </a:ln>
            </p:spPr>
            <p:txBody>
              <a:bodyPr/>
              <a:lstStyle/>
              <a:p>
                <a:endParaRPr lang="tr-TR"/>
              </a:p>
            </p:txBody>
          </p:sp>
          <p:sp>
            <p:nvSpPr>
              <p:cNvPr id="61540" name="Freeform 713"/>
              <p:cNvSpPr>
                <a:spLocks/>
              </p:cNvSpPr>
              <p:nvPr/>
            </p:nvSpPr>
            <p:spPr bwMode="auto">
              <a:xfrm rot="-2509385">
                <a:off x="2643" y="1388"/>
                <a:ext cx="188" cy="270"/>
              </a:xfrm>
              <a:custGeom>
                <a:avLst/>
                <a:gdLst>
                  <a:gd name="T0" fmla="*/ 0 w 2221"/>
                  <a:gd name="T1" fmla="*/ 0 h 3166"/>
                  <a:gd name="T2" fmla="*/ 0 w 2221"/>
                  <a:gd name="T3" fmla="*/ 0 h 3166"/>
                  <a:gd name="T4" fmla="*/ 0 w 2221"/>
                  <a:gd name="T5" fmla="*/ 0 h 3166"/>
                  <a:gd name="T6" fmla="*/ 0 w 2221"/>
                  <a:gd name="T7" fmla="*/ 0 h 3166"/>
                  <a:gd name="T8" fmla="*/ 0 w 2221"/>
                  <a:gd name="T9" fmla="*/ 0 h 3166"/>
                  <a:gd name="T10" fmla="*/ 0 w 2221"/>
                  <a:gd name="T11" fmla="*/ 0 h 3166"/>
                  <a:gd name="T12" fmla="*/ 0 w 2221"/>
                  <a:gd name="T13" fmla="*/ 0 h 3166"/>
                  <a:gd name="T14" fmla="*/ 0 w 2221"/>
                  <a:gd name="T15" fmla="*/ 0 h 3166"/>
                  <a:gd name="T16" fmla="*/ 0 w 2221"/>
                  <a:gd name="T17" fmla="*/ 0 h 3166"/>
                  <a:gd name="T18" fmla="*/ 0 w 2221"/>
                  <a:gd name="T19" fmla="*/ 0 h 3166"/>
                  <a:gd name="T20" fmla="*/ 0 w 2221"/>
                  <a:gd name="T21" fmla="*/ 0 h 3166"/>
                  <a:gd name="T22" fmla="*/ 0 w 2221"/>
                  <a:gd name="T23" fmla="*/ 0 h 3166"/>
                  <a:gd name="T24" fmla="*/ 0 w 2221"/>
                  <a:gd name="T25" fmla="*/ 0 h 3166"/>
                  <a:gd name="T26" fmla="*/ 0 w 2221"/>
                  <a:gd name="T27" fmla="*/ 0 h 3166"/>
                  <a:gd name="T28" fmla="*/ 0 w 2221"/>
                  <a:gd name="T29" fmla="*/ 0 h 3166"/>
                  <a:gd name="T30" fmla="*/ 0 w 2221"/>
                  <a:gd name="T31" fmla="*/ 0 h 3166"/>
                  <a:gd name="T32" fmla="*/ 0 w 2221"/>
                  <a:gd name="T33" fmla="*/ 0 h 3166"/>
                  <a:gd name="T34" fmla="*/ 0 w 2221"/>
                  <a:gd name="T35" fmla="*/ 0 h 3166"/>
                  <a:gd name="T36" fmla="*/ 0 w 2221"/>
                  <a:gd name="T37" fmla="*/ 0 h 3166"/>
                  <a:gd name="T38" fmla="*/ 0 w 2221"/>
                  <a:gd name="T39" fmla="*/ 0 h 3166"/>
                  <a:gd name="T40" fmla="*/ 0 w 2221"/>
                  <a:gd name="T41" fmla="*/ 0 h 3166"/>
                  <a:gd name="T42" fmla="*/ 0 w 2221"/>
                  <a:gd name="T43" fmla="*/ 0 h 3166"/>
                  <a:gd name="T44" fmla="*/ 0 w 2221"/>
                  <a:gd name="T45" fmla="*/ 0 h 3166"/>
                  <a:gd name="T46" fmla="*/ 0 w 2221"/>
                  <a:gd name="T47" fmla="*/ 0 h 3166"/>
                  <a:gd name="T48" fmla="*/ 0 w 2221"/>
                  <a:gd name="T49" fmla="*/ 0 h 3166"/>
                  <a:gd name="T50" fmla="*/ 0 w 2221"/>
                  <a:gd name="T51" fmla="*/ 0 h 3166"/>
                  <a:gd name="T52" fmla="*/ 0 w 2221"/>
                  <a:gd name="T53" fmla="*/ 0 h 3166"/>
                  <a:gd name="T54" fmla="*/ 0 w 2221"/>
                  <a:gd name="T55" fmla="*/ 0 h 3166"/>
                  <a:gd name="T56" fmla="*/ 0 w 2221"/>
                  <a:gd name="T57" fmla="*/ 0 h 3166"/>
                  <a:gd name="T58" fmla="*/ 0 w 2221"/>
                  <a:gd name="T59" fmla="*/ 0 h 3166"/>
                  <a:gd name="T60" fmla="*/ 0 w 2221"/>
                  <a:gd name="T61" fmla="*/ 0 h 3166"/>
                  <a:gd name="T62" fmla="*/ 0 w 2221"/>
                  <a:gd name="T63" fmla="*/ 0 h 3166"/>
                  <a:gd name="T64" fmla="*/ 0 w 2221"/>
                  <a:gd name="T65" fmla="*/ 0 h 3166"/>
                  <a:gd name="T66" fmla="*/ 0 w 2221"/>
                  <a:gd name="T67" fmla="*/ 0 h 3166"/>
                  <a:gd name="T68" fmla="*/ 0 w 2221"/>
                  <a:gd name="T69" fmla="*/ 0 h 3166"/>
                  <a:gd name="T70" fmla="*/ 0 w 2221"/>
                  <a:gd name="T71" fmla="*/ 0 h 3166"/>
                  <a:gd name="T72" fmla="*/ 0 w 2221"/>
                  <a:gd name="T73" fmla="*/ 0 h 3166"/>
                  <a:gd name="T74" fmla="*/ 0 w 2221"/>
                  <a:gd name="T75" fmla="*/ 0 h 3166"/>
                  <a:gd name="T76" fmla="*/ 0 w 2221"/>
                  <a:gd name="T77" fmla="*/ 0 h 3166"/>
                  <a:gd name="T78" fmla="*/ 0 w 2221"/>
                  <a:gd name="T79" fmla="*/ 0 h 3166"/>
                  <a:gd name="T80" fmla="*/ 0 w 2221"/>
                  <a:gd name="T81" fmla="*/ 0 h 3166"/>
                  <a:gd name="T82" fmla="*/ 0 w 2221"/>
                  <a:gd name="T83" fmla="*/ 0 h 3166"/>
                  <a:gd name="T84" fmla="*/ 0 w 2221"/>
                  <a:gd name="T85" fmla="*/ 0 h 3166"/>
                  <a:gd name="T86" fmla="*/ 0 w 2221"/>
                  <a:gd name="T87" fmla="*/ 0 h 3166"/>
                  <a:gd name="T88" fmla="*/ 0 w 2221"/>
                  <a:gd name="T89" fmla="*/ 0 h 3166"/>
                  <a:gd name="T90" fmla="*/ 0 w 2221"/>
                  <a:gd name="T91" fmla="*/ 0 h 3166"/>
                  <a:gd name="T92" fmla="*/ 0 w 2221"/>
                  <a:gd name="T93" fmla="*/ 0 h 3166"/>
                  <a:gd name="T94" fmla="*/ 0 w 2221"/>
                  <a:gd name="T95" fmla="*/ 0 h 31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21"/>
                  <a:gd name="T145" fmla="*/ 0 h 3166"/>
                  <a:gd name="T146" fmla="*/ 2221 w 2221"/>
                  <a:gd name="T147" fmla="*/ 3166 h 31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21" h="3166">
                    <a:moveTo>
                      <a:pt x="954" y="1474"/>
                    </a:moveTo>
                    <a:lnTo>
                      <a:pt x="815" y="1387"/>
                    </a:lnTo>
                    <a:lnTo>
                      <a:pt x="701" y="1312"/>
                    </a:lnTo>
                    <a:lnTo>
                      <a:pt x="610" y="1245"/>
                    </a:lnTo>
                    <a:lnTo>
                      <a:pt x="541" y="1184"/>
                    </a:lnTo>
                    <a:lnTo>
                      <a:pt x="487" y="1123"/>
                    </a:lnTo>
                    <a:lnTo>
                      <a:pt x="451" y="1062"/>
                    </a:lnTo>
                    <a:lnTo>
                      <a:pt x="425" y="997"/>
                    </a:lnTo>
                    <a:lnTo>
                      <a:pt x="410" y="924"/>
                    </a:lnTo>
                    <a:lnTo>
                      <a:pt x="398" y="849"/>
                    </a:lnTo>
                    <a:lnTo>
                      <a:pt x="385" y="781"/>
                    </a:lnTo>
                    <a:lnTo>
                      <a:pt x="374" y="718"/>
                    </a:lnTo>
                    <a:lnTo>
                      <a:pt x="368" y="663"/>
                    </a:lnTo>
                    <a:lnTo>
                      <a:pt x="367" y="610"/>
                    </a:lnTo>
                    <a:lnTo>
                      <a:pt x="374" y="562"/>
                    </a:lnTo>
                    <a:lnTo>
                      <a:pt x="389" y="516"/>
                    </a:lnTo>
                    <a:lnTo>
                      <a:pt x="416" y="475"/>
                    </a:lnTo>
                    <a:lnTo>
                      <a:pt x="461" y="428"/>
                    </a:lnTo>
                    <a:lnTo>
                      <a:pt x="532" y="373"/>
                    </a:lnTo>
                    <a:lnTo>
                      <a:pt x="617" y="314"/>
                    </a:lnTo>
                    <a:lnTo>
                      <a:pt x="710" y="255"/>
                    </a:lnTo>
                    <a:lnTo>
                      <a:pt x="800" y="198"/>
                    </a:lnTo>
                    <a:lnTo>
                      <a:pt x="880" y="151"/>
                    </a:lnTo>
                    <a:lnTo>
                      <a:pt x="943" y="114"/>
                    </a:lnTo>
                    <a:lnTo>
                      <a:pt x="980" y="94"/>
                    </a:lnTo>
                    <a:lnTo>
                      <a:pt x="1008" y="80"/>
                    </a:lnTo>
                    <a:lnTo>
                      <a:pt x="1050" y="65"/>
                    </a:lnTo>
                    <a:lnTo>
                      <a:pt x="1101" y="50"/>
                    </a:lnTo>
                    <a:lnTo>
                      <a:pt x="1160" y="35"/>
                    </a:lnTo>
                    <a:lnTo>
                      <a:pt x="1218" y="20"/>
                    </a:lnTo>
                    <a:lnTo>
                      <a:pt x="1276" y="10"/>
                    </a:lnTo>
                    <a:lnTo>
                      <a:pt x="1328" y="2"/>
                    </a:lnTo>
                    <a:lnTo>
                      <a:pt x="1371" y="0"/>
                    </a:lnTo>
                    <a:lnTo>
                      <a:pt x="1417" y="4"/>
                    </a:lnTo>
                    <a:lnTo>
                      <a:pt x="1480" y="18"/>
                    </a:lnTo>
                    <a:lnTo>
                      <a:pt x="1554" y="39"/>
                    </a:lnTo>
                    <a:lnTo>
                      <a:pt x="1635" y="67"/>
                    </a:lnTo>
                    <a:lnTo>
                      <a:pt x="1715" y="100"/>
                    </a:lnTo>
                    <a:lnTo>
                      <a:pt x="1792" y="138"/>
                    </a:lnTo>
                    <a:lnTo>
                      <a:pt x="1857" y="179"/>
                    </a:lnTo>
                    <a:lnTo>
                      <a:pt x="1909" y="224"/>
                    </a:lnTo>
                    <a:lnTo>
                      <a:pt x="1952" y="270"/>
                    </a:lnTo>
                    <a:lnTo>
                      <a:pt x="2002" y="324"/>
                    </a:lnTo>
                    <a:lnTo>
                      <a:pt x="2053" y="388"/>
                    </a:lnTo>
                    <a:lnTo>
                      <a:pt x="2104" y="467"/>
                    </a:lnTo>
                    <a:lnTo>
                      <a:pt x="2148" y="561"/>
                    </a:lnTo>
                    <a:lnTo>
                      <a:pt x="2186" y="676"/>
                    </a:lnTo>
                    <a:lnTo>
                      <a:pt x="2211" y="813"/>
                    </a:lnTo>
                    <a:lnTo>
                      <a:pt x="2221" y="978"/>
                    </a:lnTo>
                    <a:lnTo>
                      <a:pt x="2221" y="1147"/>
                    </a:lnTo>
                    <a:lnTo>
                      <a:pt x="2221" y="1304"/>
                    </a:lnTo>
                    <a:lnTo>
                      <a:pt x="2219" y="1446"/>
                    </a:lnTo>
                    <a:lnTo>
                      <a:pt x="2213" y="1579"/>
                    </a:lnTo>
                    <a:lnTo>
                      <a:pt x="2201" y="1701"/>
                    </a:lnTo>
                    <a:lnTo>
                      <a:pt x="2181" y="1818"/>
                    </a:lnTo>
                    <a:lnTo>
                      <a:pt x="2152" y="1930"/>
                    </a:lnTo>
                    <a:lnTo>
                      <a:pt x="2111" y="2039"/>
                    </a:lnTo>
                    <a:lnTo>
                      <a:pt x="2068" y="2135"/>
                    </a:lnTo>
                    <a:lnTo>
                      <a:pt x="2031" y="2211"/>
                    </a:lnTo>
                    <a:lnTo>
                      <a:pt x="1999" y="2273"/>
                    </a:lnTo>
                    <a:lnTo>
                      <a:pt x="1970" y="2324"/>
                    </a:lnTo>
                    <a:lnTo>
                      <a:pt x="1936" y="2366"/>
                    </a:lnTo>
                    <a:lnTo>
                      <a:pt x="1897" y="2406"/>
                    </a:lnTo>
                    <a:lnTo>
                      <a:pt x="1848" y="2445"/>
                    </a:lnTo>
                    <a:lnTo>
                      <a:pt x="1788" y="2491"/>
                    </a:lnTo>
                    <a:lnTo>
                      <a:pt x="1715" y="2538"/>
                    </a:lnTo>
                    <a:lnTo>
                      <a:pt x="1636" y="2587"/>
                    </a:lnTo>
                    <a:lnTo>
                      <a:pt x="1554" y="2633"/>
                    </a:lnTo>
                    <a:lnTo>
                      <a:pt x="1475" y="2679"/>
                    </a:lnTo>
                    <a:lnTo>
                      <a:pt x="1398" y="2722"/>
                    </a:lnTo>
                    <a:lnTo>
                      <a:pt x="1329" y="2764"/>
                    </a:lnTo>
                    <a:lnTo>
                      <a:pt x="1270" y="2802"/>
                    </a:lnTo>
                    <a:lnTo>
                      <a:pt x="1227" y="2839"/>
                    </a:lnTo>
                    <a:lnTo>
                      <a:pt x="1194" y="2878"/>
                    </a:lnTo>
                    <a:lnTo>
                      <a:pt x="1169" y="2927"/>
                    </a:lnTo>
                    <a:lnTo>
                      <a:pt x="1145" y="2981"/>
                    </a:lnTo>
                    <a:lnTo>
                      <a:pt x="1119" y="3036"/>
                    </a:lnTo>
                    <a:lnTo>
                      <a:pt x="1084" y="3085"/>
                    </a:lnTo>
                    <a:lnTo>
                      <a:pt x="1039" y="3127"/>
                    </a:lnTo>
                    <a:lnTo>
                      <a:pt x="978" y="3154"/>
                    </a:lnTo>
                    <a:lnTo>
                      <a:pt x="899" y="3166"/>
                    </a:lnTo>
                    <a:lnTo>
                      <a:pt x="807" y="3163"/>
                    </a:lnTo>
                    <a:lnTo>
                      <a:pt x="718" y="3158"/>
                    </a:lnTo>
                    <a:lnTo>
                      <a:pt x="632" y="3145"/>
                    </a:lnTo>
                    <a:lnTo>
                      <a:pt x="550" y="3128"/>
                    </a:lnTo>
                    <a:lnTo>
                      <a:pt x="470" y="3103"/>
                    </a:lnTo>
                    <a:lnTo>
                      <a:pt x="395" y="3071"/>
                    </a:lnTo>
                    <a:lnTo>
                      <a:pt x="325" y="3030"/>
                    </a:lnTo>
                    <a:lnTo>
                      <a:pt x="259" y="2980"/>
                    </a:lnTo>
                    <a:lnTo>
                      <a:pt x="195" y="2927"/>
                    </a:lnTo>
                    <a:lnTo>
                      <a:pt x="140" y="2883"/>
                    </a:lnTo>
                    <a:lnTo>
                      <a:pt x="90" y="2841"/>
                    </a:lnTo>
                    <a:lnTo>
                      <a:pt x="51" y="2799"/>
                    </a:lnTo>
                    <a:lnTo>
                      <a:pt x="20" y="2751"/>
                    </a:lnTo>
                    <a:lnTo>
                      <a:pt x="3" y="2695"/>
                    </a:lnTo>
                    <a:lnTo>
                      <a:pt x="0" y="2627"/>
                    </a:lnTo>
                    <a:lnTo>
                      <a:pt x="12" y="2545"/>
                    </a:lnTo>
                    <a:lnTo>
                      <a:pt x="28" y="2465"/>
                    </a:lnTo>
                    <a:lnTo>
                      <a:pt x="43" y="2410"/>
                    </a:lnTo>
                    <a:lnTo>
                      <a:pt x="55" y="2374"/>
                    </a:lnTo>
                    <a:lnTo>
                      <a:pt x="69" y="2354"/>
                    </a:lnTo>
                    <a:lnTo>
                      <a:pt x="86" y="2342"/>
                    </a:lnTo>
                    <a:lnTo>
                      <a:pt x="109" y="2333"/>
                    </a:lnTo>
                    <a:lnTo>
                      <a:pt x="141" y="2323"/>
                    </a:lnTo>
                    <a:lnTo>
                      <a:pt x="184" y="2306"/>
                    </a:lnTo>
                    <a:lnTo>
                      <a:pt x="227" y="2282"/>
                    </a:lnTo>
                    <a:lnTo>
                      <a:pt x="265" y="2254"/>
                    </a:lnTo>
                    <a:lnTo>
                      <a:pt x="293" y="2225"/>
                    </a:lnTo>
                    <a:lnTo>
                      <a:pt x="315" y="2195"/>
                    </a:lnTo>
                    <a:lnTo>
                      <a:pt x="327" y="2163"/>
                    </a:lnTo>
                    <a:lnTo>
                      <a:pt x="332" y="2133"/>
                    </a:lnTo>
                    <a:lnTo>
                      <a:pt x="328" y="2103"/>
                    </a:lnTo>
                    <a:lnTo>
                      <a:pt x="317" y="2077"/>
                    </a:lnTo>
                    <a:lnTo>
                      <a:pt x="297" y="2052"/>
                    </a:lnTo>
                    <a:lnTo>
                      <a:pt x="274" y="2029"/>
                    </a:lnTo>
                    <a:lnTo>
                      <a:pt x="252" y="2007"/>
                    </a:lnTo>
                    <a:lnTo>
                      <a:pt x="239" y="1985"/>
                    </a:lnTo>
                    <a:lnTo>
                      <a:pt x="237" y="1962"/>
                    </a:lnTo>
                    <a:lnTo>
                      <a:pt x="256" y="1936"/>
                    </a:lnTo>
                    <a:lnTo>
                      <a:pt x="298" y="1906"/>
                    </a:lnTo>
                    <a:lnTo>
                      <a:pt x="370" y="1873"/>
                    </a:lnTo>
                    <a:lnTo>
                      <a:pt x="448" y="1838"/>
                    </a:lnTo>
                    <a:lnTo>
                      <a:pt x="510" y="1812"/>
                    </a:lnTo>
                    <a:lnTo>
                      <a:pt x="560" y="1791"/>
                    </a:lnTo>
                    <a:lnTo>
                      <a:pt x="606" y="1776"/>
                    </a:lnTo>
                    <a:lnTo>
                      <a:pt x="649" y="1766"/>
                    </a:lnTo>
                    <a:lnTo>
                      <a:pt x="696" y="1760"/>
                    </a:lnTo>
                    <a:lnTo>
                      <a:pt x="754" y="1758"/>
                    </a:lnTo>
                    <a:lnTo>
                      <a:pt x="826" y="1761"/>
                    </a:lnTo>
                    <a:lnTo>
                      <a:pt x="908" y="1759"/>
                    </a:lnTo>
                    <a:lnTo>
                      <a:pt x="990" y="1751"/>
                    </a:lnTo>
                    <a:lnTo>
                      <a:pt x="1066" y="1735"/>
                    </a:lnTo>
                    <a:lnTo>
                      <a:pt x="1133" y="1716"/>
                    </a:lnTo>
                    <a:lnTo>
                      <a:pt x="1183" y="1692"/>
                    </a:lnTo>
                    <a:lnTo>
                      <a:pt x="1212" y="1666"/>
                    </a:lnTo>
                    <a:lnTo>
                      <a:pt x="1217" y="1639"/>
                    </a:lnTo>
                    <a:lnTo>
                      <a:pt x="1191" y="1613"/>
                    </a:lnTo>
                    <a:lnTo>
                      <a:pt x="1146" y="1587"/>
                    </a:lnTo>
                    <a:lnTo>
                      <a:pt x="1103" y="1562"/>
                    </a:lnTo>
                    <a:lnTo>
                      <a:pt x="1063" y="1537"/>
                    </a:lnTo>
                    <a:lnTo>
                      <a:pt x="1028" y="1517"/>
                    </a:lnTo>
                    <a:lnTo>
                      <a:pt x="997" y="1498"/>
                    </a:lnTo>
                    <a:lnTo>
                      <a:pt x="974" y="1486"/>
                    </a:lnTo>
                    <a:lnTo>
                      <a:pt x="959" y="1476"/>
                    </a:lnTo>
                    <a:lnTo>
                      <a:pt x="954" y="1474"/>
                    </a:lnTo>
                    <a:close/>
                  </a:path>
                </a:pathLst>
              </a:custGeom>
              <a:solidFill>
                <a:srgbClr val="FFC8B8"/>
              </a:solidFill>
              <a:ln w="9525">
                <a:noFill/>
                <a:round/>
                <a:headEnd/>
                <a:tailEnd/>
              </a:ln>
            </p:spPr>
            <p:txBody>
              <a:bodyPr/>
              <a:lstStyle/>
              <a:p>
                <a:endParaRPr lang="tr-TR"/>
              </a:p>
            </p:txBody>
          </p:sp>
          <p:sp>
            <p:nvSpPr>
              <p:cNvPr id="61541" name="Freeform 714"/>
              <p:cNvSpPr>
                <a:spLocks/>
              </p:cNvSpPr>
              <p:nvPr/>
            </p:nvSpPr>
            <p:spPr bwMode="auto">
              <a:xfrm rot="-2509385">
                <a:off x="2645" y="1397"/>
                <a:ext cx="182" cy="260"/>
              </a:xfrm>
              <a:custGeom>
                <a:avLst/>
                <a:gdLst>
                  <a:gd name="T0" fmla="*/ 0 w 2148"/>
                  <a:gd name="T1" fmla="*/ 0 h 3044"/>
                  <a:gd name="T2" fmla="*/ 0 w 2148"/>
                  <a:gd name="T3" fmla="*/ 0 h 3044"/>
                  <a:gd name="T4" fmla="*/ 0 w 2148"/>
                  <a:gd name="T5" fmla="*/ 0 h 3044"/>
                  <a:gd name="T6" fmla="*/ 0 w 2148"/>
                  <a:gd name="T7" fmla="*/ 0 h 3044"/>
                  <a:gd name="T8" fmla="*/ 0 w 2148"/>
                  <a:gd name="T9" fmla="*/ 0 h 3044"/>
                  <a:gd name="T10" fmla="*/ 0 w 2148"/>
                  <a:gd name="T11" fmla="*/ 0 h 3044"/>
                  <a:gd name="T12" fmla="*/ 0 w 2148"/>
                  <a:gd name="T13" fmla="*/ 0 h 3044"/>
                  <a:gd name="T14" fmla="*/ 0 w 2148"/>
                  <a:gd name="T15" fmla="*/ 0 h 3044"/>
                  <a:gd name="T16" fmla="*/ 0 w 2148"/>
                  <a:gd name="T17" fmla="*/ 0 h 3044"/>
                  <a:gd name="T18" fmla="*/ 0 w 2148"/>
                  <a:gd name="T19" fmla="*/ 0 h 3044"/>
                  <a:gd name="T20" fmla="*/ 0 w 2148"/>
                  <a:gd name="T21" fmla="*/ 0 h 3044"/>
                  <a:gd name="T22" fmla="*/ 0 w 2148"/>
                  <a:gd name="T23" fmla="*/ 0 h 3044"/>
                  <a:gd name="T24" fmla="*/ 0 w 2148"/>
                  <a:gd name="T25" fmla="*/ 0 h 3044"/>
                  <a:gd name="T26" fmla="*/ 0 w 2148"/>
                  <a:gd name="T27" fmla="*/ 0 h 3044"/>
                  <a:gd name="T28" fmla="*/ 0 w 2148"/>
                  <a:gd name="T29" fmla="*/ 0 h 3044"/>
                  <a:gd name="T30" fmla="*/ 0 w 2148"/>
                  <a:gd name="T31" fmla="*/ 0 h 3044"/>
                  <a:gd name="T32" fmla="*/ 0 w 2148"/>
                  <a:gd name="T33" fmla="*/ 0 h 3044"/>
                  <a:gd name="T34" fmla="*/ 0 w 2148"/>
                  <a:gd name="T35" fmla="*/ 0 h 3044"/>
                  <a:gd name="T36" fmla="*/ 0 w 2148"/>
                  <a:gd name="T37" fmla="*/ 0 h 3044"/>
                  <a:gd name="T38" fmla="*/ 0 w 2148"/>
                  <a:gd name="T39" fmla="*/ 0 h 3044"/>
                  <a:gd name="T40" fmla="*/ 0 w 2148"/>
                  <a:gd name="T41" fmla="*/ 0 h 3044"/>
                  <a:gd name="T42" fmla="*/ 0 w 2148"/>
                  <a:gd name="T43" fmla="*/ 0 h 3044"/>
                  <a:gd name="T44" fmla="*/ 0 w 2148"/>
                  <a:gd name="T45" fmla="*/ 0 h 3044"/>
                  <a:gd name="T46" fmla="*/ 0 w 2148"/>
                  <a:gd name="T47" fmla="*/ 0 h 3044"/>
                  <a:gd name="T48" fmla="*/ 0 w 2148"/>
                  <a:gd name="T49" fmla="*/ 0 h 3044"/>
                  <a:gd name="T50" fmla="*/ 0 w 2148"/>
                  <a:gd name="T51" fmla="*/ 0 h 3044"/>
                  <a:gd name="T52" fmla="*/ 0 w 2148"/>
                  <a:gd name="T53" fmla="*/ 0 h 3044"/>
                  <a:gd name="T54" fmla="*/ 0 w 2148"/>
                  <a:gd name="T55" fmla="*/ 0 h 3044"/>
                  <a:gd name="T56" fmla="*/ 0 w 2148"/>
                  <a:gd name="T57" fmla="*/ 0 h 3044"/>
                  <a:gd name="T58" fmla="*/ 0 w 2148"/>
                  <a:gd name="T59" fmla="*/ 0 h 3044"/>
                  <a:gd name="T60" fmla="*/ 0 w 2148"/>
                  <a:gd name="T61" fmla="*/ 0 h 3044"/>
                  <a:gd name="T62" fmla="*/ 0 w 2148"/>
                  <a:gd name="T63" fmla="*/ 0 h 3044"/>
                  <a:gd name="T64" fmla="*/ 0 w 2148"/>
                  <a:gd name="T65" fmla="*/ 0 h 3044"/>
                  <a:gd name="T66" fmla="*/ 0 w 2148"/>
                  <a:gd name="T67" fmla="*/ 0 h 3044"/>
                  <a:gd name="T68" fmla="*/ 0 w 2148"/>
                  <a:gd name="T69" fmla="*/ 0 h 3044"/>
                  <a:gd name="T70" fmla="*/ 0 w 2148"/>
                  <a:gd name="T71" fmla="*/ 0 h 3044"/>
                  <a:gd name="T72" fmla="*/ 0 w 2148"/>
                  <a:gd name="T73" fmla="*/ 0 h 3044"/>
                  <a:gd name="T74" fmla="*/ 0 w 2148"/>
                  <a:gd name="T75" fmla="*/ 0 h 3044"/>
                  <a:gd name="T76" fmla="*/ 0 w 2148"/>
                  <a:gd name="T77" fmla="*/ 0 h 3044"/>
                  <a:gd name="T78" fmla="*/ 0 w 2148"/>
                  <a:gd name="T79" fmla="*/ 0 h 3044"/>
                  <a:gd name="T80" fmla="*/ 0 w 2148"/>
                  <a:gd name="T81" fmla="*/ 0 h 3044"/>
                  <a:gd name="T82" fmla="*/ 0 w 2148"/>
                  <a:gd name="T83" fmla="*/ 0 h 3044"/>
                  <a:gd name="T84" fmla="*/ 0 w 2148"/>
                  <a:gd name="T85" fmla="*/ 0 h 3044"/>
                  <a:gd name="T86" fmla="*/ 0 w 2148"/>
                  <a:gd name="T87" fmla="*/ 0 h 3044"/>
                  <a:gd name="T88" fmla="*/ 0 w 2148"/>
                  <a:gd name="T89" fmla="*/ 0 h 3044"/>
                  <a:gd name="T90" fmla="*/ 0 w 2148"/>
                  <a:gd name="T91" fmla="*/ 0 h 3044"/>
                  <a:gd name="T92" fmla="*/ 0 w 2148"/>
                  <a:gd name="T93" fmla="*/ 0 h 3044"/>
                  <a:gd name="T94" fmla="*/ 0 w 2148"/>
                  <a:gd name="T95" fmla="*/ 0 h 30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48"/>
                  <a:gd name="T145" fmla="*/ 0 h 3044"/>
                  <a:gd name="T146" fmla="*/ 2148 w 2148"/>
                  <a:gd name="T147" fmla="*/ 3044 h 30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48" h="3044">
                    <a:moveTo>
                      <a:pt x="954" y="1393"/>
                    </a:moveTo>
                    <a:lnTo>
                      <a:pt x="816" y="1305"/>
                    </a:lnTo>
                    <a:lnTo>
                      <a:pt x="705" y="1227"/>
                    </a:lnTo>
                    <a:lnTo>
                      <a:pt x="619" y="1156"/>
                    </a:lnTo>
                    <a:lnTo>
                      <a:pt x="556" y="1089"/>
                    </a:lnTo>
                    <a:lnTo>
                      <a:pt x="507" y="1024"/>
                    </a:lnTo>
                    <a:lnTo>
                      <a:pt x="474" y="959"/>
                    </a:lnTo>
                    <a:lnTo>
                      <a:pt x="451" y="891"/>
                    </a:lnTo>
                    <a:lnTo>
                      <a:pt x="437" y="817"/>
                    </a:lnTo>
                    <a:lnTo>
                      <a:pt x="424" y="744"/>
                    </a:lnTo>
                    <a:lnTo>
                      <a:pt x="411" y="679"/>
                    </a:lnTo>
                    <a:lnTo>
                      <a:pt x="400" y="624"/>
                    </a:lnTo>
                    <a:lnTo>
                      <a:pt x="392" y="574"/>
                    </a:lnTo>
                    <a:lnTo>
                      <a:pt x="390" y="529"/>
                    </a:lnTo>
                    <a:lnTo>
                      <a:pt x="395" y="487"/>
                    </a:lnTo>
                    <a:lnTo>
                      <a:pt x="409" y="446"/>
                    </a:lnTo>
                    <a:lnTo>
                      <a:pt x="436" y="406"/>
                    </a:lnTo>
                    <a:lnTo>
                      <a:pt x="481" y="361"/>
                    </a:lnTo>
                    <a:lnTo>
                      <a:pt x="550" y="311"/>
                    </a:lnTo>
                    <a:lnTo>
                      <a:pt x="633" y="259"/>
                    </a:lnTo>
                    <a:lnTo>
                      <a:pt x="724" y="208"/>
                    </a:lnTo>
                    <a:lnTo>
                      <a:pt x="811" y="160"/>
                    </a:lnTo>
                    <a:lnTo>
                      <a:pt x="891" y="120"/>
                    </a:lnTo>
                    <a:lnTo>
                      <a:pt x="952" y="88"/>
                    </a:lnTo>
                    <a:lnTo>
                      <a:pt x="988" y="71"/>
                    </a:lnTo>
                    <a:lnTo>
                      <a:pt x="1015" y="58"/>
                    </a:lnTo>
                    <a:lnTo>
                      <a:pt x="1053" y="46"/>
                    </a:lnTo>
                    <a:lnTo>
                      <a:pt x="1101" y="35"/>
                    </a:lnTo>
                    <a:lnTo>
                      <a:pt x="1154" y="24"/>
                    </a:lnTo>
                    <a:lnTo>
                      <a:pt x="1209" y="14"/>
                    </a:lnTo>
                    <a:lnTo>
                      <a:pt x="1262" y="6"/>
                    </a:lnTo>
                    <a:lnTo>
                      <a:pt x="1311" y="1"/>
                    </a:lnTo>
                    <a:lnTo>
                      <a:pt x="1354" y="0"/>
                    </a:lnTo>
                    <a:lnTo>
                      <a:pt x="1397" y="3"/>
                    </a:lnTo>
                    <a:lnTo>
                      <a:pt x="1455" y="17"/>
                    </a:lnTo>
                    <a:lnTo>
                      <a:pt x="1521" y="36"/>
                    </a:lnTo>
                    <a:lnTo>
                      <a:pt x="1594" y="63"/>
                    </a:lnTo>
                    <a:lnTo>
                      <a:pt x="1665" y="95"/>
                    </a:lnTo>
                    <a:lnTo>
                      <a:pt x="1735" y="132"/>
                    </a:lnTo>
                    <a:lnTo>
                      <a:pt x="1795" y="173"/>
                    </a:lnTo>
                    <a:lnTo>
                      <a:pt x="1844" y="217"/>
                    </a:lnTo>
                    <a:lnTo>
                      <a:pt x="1887" y="262"/>
                    </a:lnTo>
                    <a:lnTo>
                      <a:pt x="1936" y="315"/>
                    </a:lnTo>
                    <a:lnTo>
                      <a:pt x="1986" y="377"/>
                    </a:lnTo>
                    <a:lnTo>
                      <a:pt x="2036" y="452"/>
                    </a:lnTo>
                    <a:lnTo>
                      <a:pt x="2079" y="544"/>
                    </a:lnTo>
                    <a:lnTo>
                      <a:pt x="2115" y="657"/>
                    </a:lnTo>
                    <a:lnTo>
                      <a:pt x="2139" y="793"/>
                    </a:lnTo>
                    <a:lnTo>
                      <a:pt x="2148" y="957"/>
                    </a:lnTo>
                    <a:lnTo>
                      <a:pt x="2148" y="1124"/>
                    </a:lnTo>
                    <a:lnTo>
                      <a:pt x="2148" y="1272"/>
                    </a:lnTo>
                    <a:lnTo>
                      <a:pt x="2145" y="1406"/>
                    </a:lnTo>
                    <a:lnTo>
                      <a:pt x="2139" y="1528"/>
                    </a:lnTo>
                    <a:lnTo>
                      <a:pt x="2127" y="1639"/>
                    </a:lnTo>
                    <a:lnTo>
                      <a:pt x="2106" y="1747"/>
                    </a:lnTo>
                    <a:lnTo>
                      <a:pt x="2077" y="1851"/>
                    </a:lnTo>
                    <a:lnTo>
                      <a:pt x="2036" y="1958"/>
                    </a:lnTo>
                    <a:lnTo>
                      <a:pt x="1992" y="2053"/>
                    </a:lnTo>
                    <a:lnTo>
                      <a:pt x="1954" y="2125"/>
                    </a:lnTo>
                    <a:lnTo>
                      <a:pt x="1920" y="2180"/>
                    </a:lnTo>
                    <a:lnTo>
                      <a:pt x="1887" y="2224"/>
                    </a:lnTo>
                    <a:lnTo>
                      <a:pt x="1850" y="2259"/>
                    </a:lnTo>
                    <a:lnTo>
                      <a:pt x="1809" y="2293"/>
                    </a:lnTo>
                    <a:lnTo>
                      <a:pt x="1758" y="2328"/>
                    </a:lnTo>
                    <a:lnTo>
                      <a:pt x="1697" y="2372"/>
                    </a:lnTo>
                    <a:lnTo>
                      <a:pt x="1625" y="2420"/>
                    </a:lnTo>
                    <a:lnTo>
                      <a:pt x="1551" y="2467"/>
                    </a:lnTo>
                    <a:lnTo>
                      <a:pt x="1473" y="2513"/>
                    </a:lnTo>
                    <a:lnTo>
                      <a:pt x="1401" y="2559"/>
                    </a:lnTo>
                    <a:lnTo>
                      <a:pt x="1330" y="2601"/>
                    </a:lnTo>
                    <a:lnTo>
                      <a:pt x="1267" y="2642"/>
                    </a:lnTo>
                    <a:lnTo>
                      <a:pt x="1212" y="2680"/>
                    </a:lnTo>
                    <a:lnTo>
                      <a:pt x="1170" y="2716"/>
                    </a:lnTo>
                    <a:lnTo>
                      <a:pt x="1138" y="2755"/>
                    </a:lnTo>
                    <a:lnTo>
                      <a:pt x="1113" y="2805"/>
                    </a:lnTo>
                    <a:lnTo>
                      <a:pt x="1092" y="2859"/>
                    </a:lnTo>
                    <a:lnTo>
                      <a:pt x="1068" y="2914"/>
                    </a:lnTo>
                    <a:lnTo>
                      <a:pt x="1036" y="2963"/>
                    </a:lnTo>
                    <a:lnTo>
                      <a:pt x="993" y="3005"/>
                    </a:lnTo>
                    <a:lnTo>
                      <a:pt x="934" y="3032"/>
                    </a:lnTo>
                    <a:lnTo>
                      <a:pt x="854" y="3044"/>
                    </a:lnTo>
                    <a:lnTo>
                      <a:pt x="763" y="3043"/>
                    </a:lnTo>
                    <a:lnTo>
                      <a:pt x="680" y="3042"/>
                    </a:lnTo>
                    <a:lnTo>
                      <a:pt x="602" y="3037"/>
                    </a:lnTo>
                    <a:lnTo>
                      <a:pt x="528" y="3027"/>
                    </a:lnTo>
                    <a:lnTo>
                      <a:pt x="457" y="3009"/>
                    </a:lnTo>
                    <a:lnTo>
                      <a:pt x="389" y="2984"/>
                    </a:lnTo>
                    <a:lnTo>
                      <a:pt x="323" y="2947"/>
                    </a:lnTo>
                    <a:lnTo>
                      <a:pt x="259" y="2899"/>
                    </a:lnTo>
                    <a:lnTo>
                      <a:pt x="195" y="2846"/>
                    </a:lnTo>
                    <a:lnTo>
                      <a:pt x="140" y="2802"/>
                    </a:lnTo>
                    <a:lnTo>
                      <a:pt x="90" y="2760"/>
                    </a:lnTo>
                    <a:lnTo>
                      <a:pt x="51" y="2718"/>
                    </a:lnTo>
                    <a:lnTo>
                      <a:pt x="20" y="2670"/>
                    </a:lnTo>
                    <a:lnTo>
                      <a:pt x="3" y="2614"/>
                    </a:lnTo>
                    <a:lnTo>
                      <a:pt x="0" y="2546"/>
                    </a:lnTo>
                    <a:lnTo>
                      <a:pt x="12" y="2464"/>
                    </a:lnTo>
                    <a:lnTo>
                      <a:pt x="28" y="2384"/>
                    </a:lnTo>
                    <a:lnTo>
                      <a:pt x="43" y="2329"/>
                    </a:lnTo>
                    <a:lnTo>
                      <a:pt x="55" y="2293"/>
                    </a:lnTo>
                    <a:lnTo>
                      <a:pt x="69" y="2273"/>
                    </a:lnTo>
                    <a:lnTo>
                      <a:pt x="86" y="2261"/>
                    </a:lnTo>
                    <a:lnTo>
                      <a:pt x="109" y="2252"/>
                    </a:lnTo>
                    <a:lnTo>
                      <a:pt x="141" y="2242"/>
                    </a:lnTo>
                    <a:lnTo>
                      <a:pt x="184" y="2225"/>
                    </a:lnTo>
                    <a:lnTo>
                      <a:pt x="228" y="2201"/>
                    </a:lnTo>
                    <a:lnTo>
                      <a:pt x="267" y="2175"/>
                    </a:lnTo>
                    <a:lnTo>
                      <a:pt x="299" y="2145"/>
                    </a:lnTo>
                    <a:lnTo>
                      <a:pt x="324" y="2116"/>
                    </a:lnTo>
                    <a:lnTo>
                      <a:pt x="340" y="2085"/>
                    </a:lnTo>
                    <a:lnTo>
                      <a:pt x="348" y="2056"/>
                    </a:lnTo>
                    <a:lnTo>
                      <a:pt x="345" y="2026"/>
                    </a:lnTo>
                    <a:lnTo>
                      <a:pt x="335" y="2000"/>
                    </a:lnTo>
                    <a:lnTo>
                      <a:pt x="315" y="1976"/>
                    </a:lnTo>
                    <a:lnTo>
                      <a:pt x="292" y="1955"/>
                    </a:lnTo>
                    <a:lnTo>
                      <a:pt x="270" y="1936"/>
                    </a:lnTo>
                    <a:lnTo>
                      <a:pt x="257" y="1918"/>
                    </a:lnTo>
                    <a:lnTo>
                      <a:pt x="256" y="1897"/>
                    </a:lnTo>
                    <a:lnTo>
                      <a:pt x="274" y="1874"/>
                    </a:lnTo>
                    <a:lnTo>
                      <a:pt x="316" y="1846"/>
                    </a:lnTo>
                    <a:lnTo>
                      <a:pt x="389" y="1814"/>
                    </a:lnTo>
                    <a:lnTo>
                      <a:pt x="466" y="1779"/>
                    </a:lnTo>
                    <a:lnTo>
                      <a:pt x="526" y="1752"/>
                    </a:lnTo>
                    <a:lnTo>
                      <a:pt x="574" y="1730"/>
                    </a:lnTo>
                    <a:lnTo>
                      <a:pt x="616" y="1715"/>
                    </a:lnTo>
                    <a:lnTo>
                      <a:pt x="654" y="1705"/>
                    </a:lnTo>
                    <a:lnTo>
                      <a:pt x="700" y="1699"/>
                    </a:lnTo>
                    <a:lnTo>
                      <a:pt x="754" y="1697"/>
                    </a:lnTo>
                    <a:lnTo>
                      <a:pt x="826" y="1700"/>
                    </a:lnTo>
                    <a:lnTo>
                      <a:pt x="908" y="1698"/>
                    </a:lnTo>
                    <a:lnTo>
                      <a:pt x="990" y="1687"/>
                    </a:lnTo>
                    <a:lnTo>
                      <a:pt x="1066" y="1669"/>
                    </a:lnTo>
                    <a:lnTo>
                      <a:pt x="1133" y="1646"/>
                    </a:lnTo>
                    <a:lnTo>
                      <a:pt x="1183" y="1617"/>
                    </a:lnTo>
                    <a:lnTo>
                      <a:pt x="1212" y="1589"/>
                    </a:lnTo>
                    <a:lnTo>
                      <a:pt x="1217" y="1558"/>
                    </a:lnTo>
                    <a:lnTo>
                      <a:pt x="1191" y="1532"/>
                    </a:lnTo>
                    <a:lnTo>
                      <a:pt x="1146" y="1506"/>
                    </a:lnTo>
                    <a:lnTo>
                      <a:pt x="1103" y="1481"/>
                    </a:lnTo>
                    <a:lnTo>
                      <a:pt x="1063" y="1456"/>
                    </a:lnTo>
                    <a:lnTo>
                      <a:pt x="1028" y="1436"/>
                    </a:lnTo>
                    <a:lnTo>
                      <a:pt x="997" y="1417"/>
                    </a:lnTo>
                    <a:lnTo>
                      <a:pt x="974" y="1405"/>
                    </a:lnTo>
                    <a:lnTo>
                      <a:pt x="959" y="1395"/>
                    </a:lnTo>
                    <a:lnTo>
                      <a:pt x="954" y="1393"/>
                    </a:lnTo>
                    <a:close/>
                  </a:path>
                </a:pathLst>
              </a:custGeom>
              <a:solidFill>
                <a:srgbClr val="FFC3B8"/>
              </a:solidFill>
              <a:ln w="9525">
                <a:noFill/>
                <a:round/>
                <a:headEnd/>
                <a:tailEnd/>
              </a:ln>
            </p:spPr>
            <p:txBody>
              <a:bodyPr/>
              <a:lstStyle/>
              <a:p>
                <a:endParaRPr lang="tr-TR"/>
              </a:p>
            </p:txBody>
          </p:sp>
          <p:sp>
            <p:nvSpPr>
              <p:cNvPr id="61542" name="Freeform 715"/>
              <p:cNvSpPr>
                <a:spLocks/>
              </p:cNvSpPr>
              <p:nvPr/>
            </p:nvSpPr>
            <p:spPr bwMode="auto">
              <a:xfrm rot="-2509385">
                <a:off x="2647" y="1405"/>
                <a:ext cx="175" cy="249"/>
              </a:xfrm>
              <a:custGeom>
                <a:avLst/>
                <a:gdLst>
                  <a:gd name="T0" fmla="*/ 0 w 2074"/>
                  <a:gd name="T1" fmla="*/ 0 h 2928"/>
                  <a:gd name="T2" fmla="*/ 0 w 2074"/>
                  <a:gd name="T3" fmla="*/ 0 h 2928"/>
                  <a:gd name="T4" fmla="*/ 0 w 2074"/>
                  <a:gd name="T5" fmla="*/ 0 h 2928"/>
                  <a:gd name="T6" fmla="*/ 0 w 2074"/>
                  <a:gd name="T7" fmla="*/ 0 h 2928"/>
                  <a:gd name="T8" fmla="*/ 0 w 2074"/>
                  <a:gd name="T9" fmla="*/ 0 h 2928"/>
                  <a:gd name="T10" fmla="*/ 0 w 2074"/>
                  <a:gd name="T11" fmla="*/ 0 h 2928"/>
                  <a:gd name="T12" fmla="*/ 0 w 2074"/>
                  <a:gd name="T13" fmla="*/ 0 h 2928"/>
                  <a:gd name="T14" fmla="*/ 0 w 2074"/>
                  <a:gd name="T15" fmla="*/ 0 h 2928"/>
                  <a:gd name="T16" fmla="*/ 0 w 2074"/>
                  <a:gd name="T17" fmla="*/ 0 h 2928"/>
                  <a:gd name="T18" fmla="*/ 0 w 2074"/>
                  <a:gd name="T19" fmla="*/ 0 h 2928"/>
                  <a:gd name="T20" fmla="*/ 0 w 2074"/>
                  <a:gd name="T21" fmla="*/ 0 h 2928"/>
                  <a:gd name="T22" fmla="*/ 0 w 2074"/>
                  <a:gd name="T23" fmla="*/ 0 h 2928"/>
                  <a:gd name="T24" fmla="*/ 0 w 2074"/>
                  <a:gd name="T25" fmla="*/ 0 h 2928"/>
                  <a:gd name="T26" fmla="*/ 0 w 2074"/>
                  <a:gd name="T27" fmla="*/ 0 h 2928"/>
                  <a:gd name="T28" fmla="*/ 0 w 2074"/>
                  <a:gd name="T29" fmla="*/ 0 h 2928"/>
                  <a:gd name="T30" fmla="*/ 0 w 2074"/>
                  <a:gd name="T31" fmla="*/ 0 h 2928"/>
                  <a:gd name="T32" fmla="*/ 0 w 2074"/>
                  <a:gd name="T33" fmla="*/ 0 h 2928"/>
                  <a:gd name="T34" fmla="*/ 0 w 2074"/>
                  <a:gd name="T35" fmla="*/ 0 h 2928"/>
                  <a:gd name="T36" fmla="*/ 0 w 2074"/>
                  <a:gd name="T37" fmla="*/ 0 h 2928"/>
                  <a:gd name="T38" fmla="*/ 0 w 2074"/>
                  <a:gd name="T39" fmla="*/ 0 h 2928"/>
                  <a:gd name="T40" fmla="*/ 0 w 2074"/>
                  <a:gd name="T41" fmla="*/ 0 h 2928"/>
                  <a:gd name="T42" fmla="*/ 0 w 2074"/>
                  <a:gd name="T43" fmla="*/ 0 h 2928"/>
                  <a:gd name="T44" fmla="*/ 0 w 2074"/>
                  <a:gd name="T45" fmla="*/ 0 h 2928"/>
                  <a:gd name="T46" fmla="*/ 0 w 2074"/>
                  <a:gd name="T47" fmla="*/ 0 h 2928"/>
                  <a:gd name="T48" fmla="*/ 0 w 2074"/>
                  <a:gd name="T49" fmla="*/ 0 h 2928"/>
                  <a:gd name="T50" fmla="*/ 0 w 2074"/>
                  <a:gd name="T51" fmla="*/ 0 h 2928"/>
                  <a:gd name="T52" fmla="*/ 0 w 2074"/>
                  <a:gd name="T53" fmla="*/ 0 h 2928"/>
                  <a:gd name="T54" fmla="*/ 0 w 2074"/>
                  <a:gd name="T55" fmla="*/ 0 h 2928"/>
                  <a:gd name="T56" fmla="*/ 0 w 2074"/>
                  <a:gd name="T57" fmla="*/ 0 h 2928"/>
                  <a:gd name="T58" fmla="*/ 0 w 2074"/>
                  <a:gd name="T59" fmla="*/ 0 h 2928"/>
                  <a:gd name="T60" fmla="*/ 0 w 2074"/>
                  <a:gd name="T61" fmla="*/ 0 h 2928"/>
                  <a:gd name="T62" fmla="*/ 0 w 2074"/>
                  <a:gd name="T63" fmla="*/ 0 h 2928"/>
                  <a:gd name="T64" fmla="*/ 0 w 2074"/>
                  <a:gd name="T65" fmla="*/ 0 h 2928"/>
                  <a:gd name="T66" fmla="*/ 0 w 2074"/>
                  <a:gd name="T67" fmla="*/ 0 h 2928"/>
                  <a:gd name="T68" fmla="*/ 0 w 2074"/>
                  <a:gd name="T69" fmla="*/ 0 h 2928"/>
                  <a:gd name="T70" fmla="*/ 0 w 2074"/>
                  <a:gd name="T71" fmla="*/ 0 h 2928"/>
                  <a:gd name="T72" fmla="*/ 0 w 2074"/>
                  <a:gd name="T73" fmla="*/ 0 h 2928"/>
                  <a:gd name="T74" fmla="*/ 0 w 2074"/>
                  <a:gd name="T75" fmla="*/ 0 h 2928"/>
                  <a:gd name="T76" fmla="*/ 0 w 2074"/>
                  <a:gd name="T77" fmla="*/ 0 h 2928"/>
                  <a:gd name="T78" fmla="*/ 0 w 2074"/>
                  <a:gd name="T79" fmla="*/ 0 h 2928"/>
                  <a:gd name="T80" fmla="*/ 0 w 2074"/>
                  <a:gd name="T81" fmla="*/ 0 h 2928"/>
                  <a:gd name="T82" fmla="*/ 0 w 2074"/>
                  <a:gd name="T83" fmla="*/ 0 h 2928"/>
                  <a:gd name="T84" fmla="*/ 0 w 2074"/>
                  <a:gd name="T85" fmla="*/ 0 h 2928"/>
                  <a:gd name="T86" fmla="*/ 0 w 2074"/>
                  <a:gd name="T87" fmla="*/ 0 h 2928"/>
                  <a:gd name="T88" fmla="*/ 0 w 2074"/>
                  <a:gd name="T89" fmla="*/ 0 h 2928"/>
                  <a:gd name="T90" fmla="*/ 0 w 2074"/>
                  <a:gd name="T91" fmla="*/ 0 h 2928"/>
                  <a:gd name="T92" fmla="*/ 0 w 2074"/>
                  <a:gd name="T93" fmla="*/ 0 h 2928"/>
                  <a:gd name="T94" fmla="*/ 0 w 2074"/>
                  <a:gd name="T95" fmla="*/ 0 h 29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74"/>
                  <a:gd name="T145" fmla="*/ 0 h 2928"/>
                  <a:gd name="T146" fmla="*/ 2074 w 2074"/>
                  <a:gd name="T147" fmla="*/ 2928 h 29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74" h="2928">
                    <a:moveTo>
                      <a:pt x="954" y="1313"/>
                    </a:moveTo>
                    <a:lnTo>
                      <a:pt x="817" y="1224"/>
                    </a:lnTo>
                    <a:lnTo>
                      <a:pt x="710" y="1143"/>
                    </a:lnTo>
                    <a:lnTo>
                      <a:pt x="628" y="1067"/>
                    </a:lnTo>
                    <a:lnTo>
                      <a:pt x="569" y="996"/>
                    </a:lnTo>
                    <a:lnTo>
                      <a:pt x="526" y="925"/>
                    </a:lnTo>
                    <a:lnTo>
                      <a:pt x="496" y="856"/>
                    </a:lnTo>
                    <a:lnTo>
                      <a:pt x="477" y="784"/>
                    </a:lnTo>
                    <a:lnTo>
                      <a:pt x="465" y="710"/>
                    </a:lnTo>
                    <a:lnTo>
                      <a:pt x="451" y="637"/>
                    </a:lnTo>
                    <a:lnTo>
                      <a:pt x="437" y="578"/>
                    </a:lnTo>
                    <a:lnTo>
                      <a:pt x="425" y="528"/>
                    </a:lnTo>
                    <a:lnTo>
                      <a:pt x="416" y="486"/>
                    </a:lnTo>
                    <a:lnTo>
                      <a:pt x="411" y="447"/>
                    </a:lnTo>
                    <a:lnTo>
                      <a:pt x="416" y="412"/>
                    </a:lnTo>
                    <a:lnTo>
                      <a:pt x="431" y="375"/>
                    </a:lnTo>
                    <a:lnTo>
                      <a:pt x="457" y="338"/>
                    </a:lnTo>
                    <a:lnTo>
                      <a:pt x="501" y="294"/>
                    </a:lnTo>
                    <a:lnTo>
                      <a:pt x="568" y="250"/>
                    </a:lnTo>
                    <a:lnTo>
                      <a:pt x="650" y="205"/>
                    </a:lnTo>
                    <a:lnTo>
                      <a:pt x="738" y="163"/>
                    </a:lnTo>
                    <a:lnTo>
                      <a:pt x="824" y="123"/>
                    </a:lnTo>
                    <a:lnTo>
                      <a:pt x="901" y="90"/>
                    </a:lnTo>
                    <a:lnTo>
                      <a:pt x="960" y="64"/>
                    </a:lnTo>
                    <a:lnTo>
                      <a:pt x="996" y="48"/>
                    </a:lnTo>
                    <a:lnTo>
                      <a:pt x="1021" y="37"/>
                    </a:lnTo>
                    <a:lnTo>
                      <a:pt x="1058" y="27"/>
                    </a:lnTo>
                    <a:lnTo>
                      <a:pt x="1101" y="19"/>
                    </a:lnTo>
                    <a:lnTo>
                      <a:pt x="1150" y="13"/>
                    </a:lnTo>
                    <a:lnTo>
                      <a:pt x="1200" y="6"/>
                    </a:lnTo>
                    <a:lnTo>
                      <a:pt x="1250" y="3"/>
                    </a:lnTo>
                    <a:lnTo>
                      <a:pt x="1296" y="0"/>
                    </a:lnTo>
                    <a:lnTo>
                      <a:pt x="1337" y="0"/>
                    </a:lnTo>
                    <a:lnTo>
                      <a:pt x="1379" y="3"/>
                    </a:lnTo>
                    <a:lnTo>
                      <a:pt x="1431" y="16"/>
                    </a:lnTo>
                    <a:lnTo>
                      <a:pt x="1491" y="34"/>
                    </a:lnTo>
                    <a:lnTo>
                      <a:pt x="1554" y="60"/>
                    </a:lnTo>
                    <a:lnTo>
                      <a:pt x="1617" y="90"/>
                    </a:lnTo>
                    <a:lnTo>
                      <a:pt x="1678" y="126"/>
                    </a:lnTo>
                    <a:lnTo>
                      <a:pt x="1733" y="166"/>
                    </a:lnTo>
                    <a:lnTo>
                      <a:pt x="1779" y="210"/>
                    </a:lnTo>
                    <a:lnTo>
                      <a:pt x="1821" y="256"/>
                    </a:lnTo>
                    <a:lnTo>
                      <a:pt x="1870" y="306"/>
                    </a:lnTo>
                    <a:lnTo>
                      <a:pt x="1919" y="366"/>
                    </a:lnTo>
                    <a:lnTo>
                      <a:pt x="1967" y="439"/>
                    </a:lnTo>
                    <a:lnTo>
                      <a:pt x="2007" y="527"/>
                    </a:lnTo>
                    <a:lnTo>
                      <a:pt x="2043" y="638"/>
                    </a:lnTo>
                    <a:lnTo>
                      <a:pt x="2065" y="773"/>
                    </a:lnTo>
                    <a:lnTo>
                      <a:pt x="2074" y="936"/>
                    </a:lnTo>
                    <a:lnTo>
                      <a:pt x="2074" y="1100"/>
                    </a:lnTo>
                    <a:lnTo>
                      <a:pt x="2074" y="1243"/>
                    </a:lnTo>
                    <a:lnTo>
                      <a:pt x="2071" y="1366"/>
                    </a:lnTo>
                    <a:lnTo>
                      <a:pt x="2065" y="1477"/>
                    </a:lnTo>
                    <a:lnTo>
                      <a:pt x="2053" y="1578"/>
                    </a:lnTo>
                    <a:lnTo>
                      <a:pt x="2032" y="1676"/>
                    </a:lnTo>
                    <a:lnTo>
                      <a:pt x="2002" y="1774"/>
                    </a:lnTo>
                    <a:lnTo>
                      <a:pt x="1961" y="1878"/>
                    </a:lnTo>
                    <a:lnTo>
                      <a:pt x="1914" y="1970"/>
                    </a:lnTo>
                    <a:lnTo>
                      <a:pt x="1876" y="2039"/>
                    </a:lnTo>
                    <a:lnTo>
                      <a:pt x="1839" y="2088"/>
                    </a:lnTo>
                    <a:lnTo>
                      <a:pt x="1803" y="2126"/>
                    </a:lnTo>
                    <a:lnTo>
                      <a:pt x="1763" y="2154"/>
                    </a:lnTo>
                    <a:lnTo>
                      <a:pt x="1719" y="2182"/>
                    </a:lnTo>
                    <a:lnTo>
                      <a:pt x="1667" y="2214"/>
                    </a:lnTo>
                    <a:lnTo>
                      <a:pt x="1605" y="2256"/>
                    </a:lnTo>
                    <a:lnTo>
                      <a:pt x="1535" y="2303"/>
                    </a:lnTo>
                    <a:lnTo>
                      <a:pt x="1464" y="2350"/>
                    </a:lnTo>
                    <a:lnTo>
                      <a:pt x="1394" y="2395"/>
                    </a:lnTo>
                    <a:lnTo>
                      <a:pt x="1327" y="2440"/>
                    </a:lnTo>
                    <a:lnTo>
                      <a:pt x="1262" y="2481"/>
                    </a:lnTo>
                    <a:lnTo>
                      <a:pt x="1205" y="2522"/>
                    </a:lnTo>
                    <a:lnTo>
                      <a:pt x="1154" y="2560"/>
                    </a:lnTo>
                    <a:lnTo>
                      <a:pt x="1114" y="2596"/>
                    </a:lnTo>
                    <a:lnTo>
                      <a:pt x="1083" y="2635"/>
                    </a:lnTo>
                    <a:lnTo>
                      <a:pt x="1060" y="2683"/>
                    </a:lnTo>
                    <a:lnTo>
                      <a:pt x="1039" y="2737"/>
                    </a:lnTo>
                    <a:lnTo>
                      <a:pt x="1018" y="2793"/>
                    </a:lnTo>
                    <a:lnTo>
                      <a:pt x="987" y="2842"/>
                    </a:lnTo>
                    <a:lnTo>
                      <a:pt x="946" y="2884"/>
                    </a:lnTo>
                    <a:lnTo>
                      <a:pt x="888" y="2911"/>
                    </a:lnTo>
                    <a:lnTo>
                      <a:pt x="810" y="2923"/>
                    </a:lnTo>
                    <a:lnTo>
                      <a:pt x="721" y="2924"/>
                    </a:lnTo>
                    <a:lnTo>
                      <a:pt x="643" y="2927"/>
                    </a:lnTo>
                    <a:lnTo>
                      <a:pt x="571" y="2928"/>
                    </a:lnTo>
                    <a:lnTo>
                      <a:pt x="506" y="2926"/>
                    </a:lnTo>
                    <a:lnTo>
                      <a:pt x="442" y="2916"/>
                    </a:lnTo>
                    <a:lnTo>
                      <a:pt x="382" y="2898"/>
                    </a:lnTo>
                    <a:lnTo>
                      <a:pt x="320" y="2865"/>
                    </a:lnTo>
                    <a:lnTo>
                      <a:pt x="259" y="2819"/>
                    </a:lnTo>
                    <a:lnTo>
                      <a:pt x="195" y="2766"/>
                    </a:lnTo>
                    <a:lnTo>
                      <a:pt x="140" y="2722"/>
                    </a:lnTo>
                    <a:lnTo>
                      <a:pt x="90" y="2680"/>
                    </a:lnTo>
                    <a:lnTo>
                      <a:pt x="51" y="2638"/>
                    </a:lnTo>
                    <a:lnTo>
                      <a:pt x="20" y="2590"/>
                    </a:lnTo>
                    <a:lnTo>
                      <a:pt x="3" y="2534"/>
                    </a:lnTo>
                    <a:lnTo>
                      <a:pt x="0" y="2466"/>
                    </a:lnTo>
                    <a:lnTo>
                      <a:pt x="12" y="2384"/>
                    </a:lnTo>
                    <a:lnTo>
                      <a:pt x="28" y="2304"/>
                    </a:lnTo>
                    <a:lnTo>
                      <a:pt x="43" y="2249"/>
                    </a:lnTo>
                    <a:lnTo>
                      <a:pt x="55" y="2213"/>
                    </a:lnTo>
                    <a:lnTo>
                      <a:pt x="69" y="2193"/>
                    </a:lnTo>
                    <a:lnTo>
                      <a:pt x="86" y="2181"/>
                    </a:lnTo>
                    <a:lnTo>
                      <a:pt x="109" y="2172"/>
                    </a:lnTo>
                    <a:lnTo>
                      <a:pt x="141" y="2162"/>
                    </a:lnTo>
                    <a:lnTo>
                      <a:pt x="184" y="2145"/>
                    </a:lnTo>
                    <a:lnTo>
                      <a:pt x="228" y="2121"/>
                    </a:lnTo>
                    <a:lnTo>
                      <a:pt x="270" y="2095"/>
                    </a:lnTo>
                    <a:lnTo>
                      <a:pt x="304" y="2066"/>
                    </a:lnTo>
                    <a:lnTo>
                      <a:pt x="333" y="2038"/>
                    </a:lnTo>
                    <a:lnTo>
                      <a:pt x="352" y="2007"/>
                    </a:lnTo>
                    <a:lnTo>
                      <a:pt x="362" y="1979"/>
                    </a:lnTo>
                    <a:lnTo>
                      <a:pt x="362" y="1950"/>
                    </a:lnTo>
                    <a:lnTo>
                      <a:pt x="353" y="1924"/>
                    </a:lnTo>
                    <a:lnTo>
                      <a:pt x="333" y="1900"/>
                    </a:lnTo>
                    <a:lnTo>
                      <a:pt x="310" y="1882"/>
                    </a:lnTo>
                    <a:lnTo>
                      <a:pt x="289" y="1865"/>
                    </a:lnTo>
                    <a:lnTo>
                      <a:pt x="276" y="1851"/>
                    </a:lnTo>
                    <a:lnTo>
                      <a:pt x="275" y="1833"/>
                    </a:lnTo>
                    <a:lnTo>
                      <a:pt x="293" y="1813"/>
                    </a:lnTo>
                    <a:lnTo>
                      <a:pt x="335" y="1786"/>
                    </a:lnTo>
                    <a:lnTo>
                      <a:pt x="408" y="1755"/>
                    </a:lnTo>
                    <a:lnTo>
                      <a:pt x="483" y="1720"/>
                    </a:lnTo>
                    <a:lnTo>
                      <a:pt x="542" y="1693"/>
                    </a:lnTo>
                    <a:lnTo>
                      <a:pt x="586" y="1671"/>
                    </a:lnTo>
                    <a:lnTo>
                      <a:pt x="625" y="1656"/>
                    </a:lnTo>
                    <a:lnTo>
                      <a:pt x="660" y="1645"/>
                    </a:lnTo>
                    <a:lnTo>
                      <a:pt x="703" y="1639"/>
                    </a:lnTo>
                    <a:lnTo>
                      <a:pt x="755" y="1637"/>
                    </a:lnTo>
                    <a:lnTo>
                      <a:pt x="826" y="1640"/>
                    </a:lnTo>
                    <a:lnTo>
                      <a:pt x="908" y="1637"/>
                    </a:lnTo>
                    <a:lnTo>
                      <a:pt x="990" y="1623"/>
                    </a:lnTo>
                    <a:lnTo>
                      <a:pt x="1066" y="1602"/>
                    </a:lnTo>
                    <a:lnTo>
                      <a:pt x="1133" y="1575"/>
                    </a:lnTo>
                    <a:lnTo>
                      <a:pt x="1183" y="1544"/>
                    </a:lnTo>
                    <a:lnTo>
                      <a:pt x="1212" y="1512"/>
                    </a:lnTo>
                    <a:lnTo>
                      <a:pt x="1217" y="1479"/>
                    </a:lnTo>
                    <a:lnTo>
                      <a:pt x="1191" y="1452"/>
                    </a:lnTo>
                    <a:lnTo>
                      <a:pt x="1146" y="1426"/>
                    </a:lnTo>
                    <a:lnTo>
                      <a:pt x="1103" y="1401"/>
                    </a:lnTo>
                    <a:lnTo>
                      <a:pt x="1063" y="1376"/>
                    </a:lnTo>
                    <a:lnTo>
                      <a:pt x="1028" y="1356"/>
                    </a:lnTo>
                    <a:lnTo>
                      <a:pt x="997" y="1337"/>
                    </a:lnTo>
                    <a:lnTo>
                      <a:pt x="974" y="1325"/>
                    </a:lnTo>
                    <a:lnTo>
                      <a:pt x="959" y="1315"/>
                    </a:lnTo>
                    <a:lnTo>
                      <a:pt x="954" y="1313"/>
                    </a:lnTo>
                    <a:close/>
                  </a:path>
                </a:pathLst>
              </a:custGeom>
              <a:solidFill>
                <a:srgbClr val="FFBEB8"/>
              </a:solidFill>
              <a:ln w="9525">
                <a:noFill/>
                <a:round/>
                <a:headEnd/>
                <a:tailEnd/>
              </a:ln>
            </p:spPr>
            <p:txBody>
              <a:bodyPr/>
              <a:lstStyle/>
              <a:p>
                <a:endParaRPr lang="tr-TR"/>
              </a:p>
            </p:txBody>
          </p:sp>
          <p:sp>
            <p:nvSpPr>
              <p:cNvPr id="61543" name="Freeform 716"/>
              <p:cNvSpPr>
                <a:spLocks/>
              </p:cNvSpPr>
              <p:nvPr/>
            </p:nvSpPr>
            <p:spPr bwMode="auto">
              <a:xfrm rot="-2509385">
                <a:off x="2650" y="1414"/>
                <a:ext cx="169" cy="241"/>
              </a:xfrm>
              <a:custGeom>
                <a:avLst/>
                <a:gdLst>
                  <a:gd name="T0" fmla="*/ 0 w 2002"/>
                  <a:gd name="T1" fmla="*/ 0 h 2826"/>
                  <a:gd name="T2" fmla="*/ 0 w 2002"/>
                  <a:gd name="T3" fmla="*/ 0 h 2826"/>
                  <a:gd name="T4" fmla="*/ 0 w 2002"/>
                  <a:gd name="T5" fmla="*/ 0 h 2826"/>
                  <a:gd name="T6" fmla="*/ 0 w 2002"/>
                  <a:gd name="T7" fmla="*/ 0 h 2826"/>
                  <a:gd name="T8" fmla="*/ 0 w 2002"/>
                  <a:gd name="T9" fmla="*/ 0 h 2826"/>
                  <a:gd name="T10" fmla="*/ 0 w 2002"/>
                  <a:gd name="T11" fmla="*/ 0 h 2826"/>
                  <a:gd name="T12" fmla="*/ 0 w 2002"/>
                  <a:gd name="T13" fmla="*/ 0 h 2826"/>
                  <a:gd name="T14" fmla="*/ 0 w 2002"/>
                  <a:gd name="T15" fmla="*/ 0 h 2826"/>
                  <a:gd name="T16" fmla="*/ 0 w 2002"/>
                  <a:gd name="T17" fmla="*/ 0 h 2826"/>
                  <a:gd name="T18" fmla="*/ 0 w 2002"/>
                  <a:gd name="T19" fmla="*/ 0 h 2826"/>
                  <a:gd name="T20" fmla="*/ 0 w 2002"/>
                  <a:gd name="T21" fmla="*/ 0 h 2826"/>
                  <a:gd name="T22" fmla="*/ 0 w 2002"/>
                  <a:gd name="T23" fmla="*/ 0 h 2826"/>
                  <a:gd name="T24" fmla="*/ 0 w 2002"/>
                  <a:gd name="T25" fmla="*/ 0 h 2826"/>
                  <a:gd name="T26" fmla="*/ 0 w 2002"/>
                  <a:gd name="T27" fmla="*/ 0 h 2826"/>
                  <a:gd name="T28" fmla="*/ 0 w 2002"/>
                  <a:gd name="T29" fmla="*/ 0 h 2826"/>
                  <a:gd name="T30" fmla="*/ 0 w 2002"/>
                  <a:gd name="T31" fmla="*/ 0 h 2826"/>
                  <a:gd name="T32" fmla="*/ 0 w 2002"/>
                  <a:gd name="T33" fmla="*/ 0 h 2826"/>
                  <a:gd name="T34" fmla="*/ 0 w 2002"/>
                  <a:gd name="T35" fmla="*/ 0 h 2826"/>
                  <a:gd name="T36" fmla="*/ 0 w 2002"/>
                  <a:gd name="T37" fmla="*/ 0 h 2826"/>
                  <a:gd name="T38" fmla="*/ 0 w 2002"/>
                  <a:gd name="T39" fmla="*/ 0 h 2826"/>
                  <a:gd name="T40" fmla="*/ 0 w 2002"/>
                  <a:gd name="T41" fmla="*/ 0 h 2826"/>
                  <a:gd name="T42" fmla="*/ 0 w 2002"/>
                  <a:gd name="T43" fmla="*/ 0 h 2826"/>
                  <a:gd name="T44" fmla="*/ 0 w 2002"/>
                  <a:gd name="T45" fmla="*/ 0 h 2826"/>
                  <a:gd name="T46" fmla="*/ 0 w 2002"/>
                  <a:gd name="T47" fmla="*/ 0 h 2826"/>
                  <a:gd name="T48" fmla="*/ 0 w 2002"/>
                  <a:gd name="T49" fmla="*/ 0 h 2826"/>
                  <a:gd name="T50" fmla="*/ 0 w 2002"/>
                  <a:gd name="T51" fmla="*/ 0 h 2826"/>
                  <a:gd name="T52" fmla="*/ 0 w 2002"/>
                  <a:gd name="T53" fmla="*/ 0 h 2826"/>
                  <a:gd name="T54" fmla="*/ 0 w 2002"/>
                  <a:gd name="T55" fmla="*/ 0 h 2826"/>
                  <a:gd name="T56" fmla="*/ 0 w 2002"/>
                  <a:gd name="T57" fmla="*/ 0 h 2826"/>
                  <a:gd name="T58" fmla="*/ 0 w 2002"/>
                  <a:gd name="T59" fmla="*/ 0 h 2826"/>
                  <a:gd name="T60" fmla="*/ 0 w 2002"/>
                  <a:gd name="T61" fmla="*/ 0 h 2826"/>
                  <a:gd name="T62" fmla="*/ 0 w 2002"/>
                  <a:gd name="T63" fmla="*/ 0 h 2826"/>
                  <a:gd name="T64" fmla="*/ 0 w 2002"/>
                  <a:gd name="T65" fmla="*/ 0 h 2826"/>
                  <a:gd name="T66" fmla="*/ 0 w 2002"/>
                  <a:gd name="T67" fmla="*/ 0 h 2826"/>
                  <a:gd name="T68" fmla="*/ 0 w 2002"/>
                  <a:gd name="T69" fmla="*/ 0 h 2826"/>
                  <a:gd name="T70" fmla="*/ 0 w 2002"/>
                  <a:gd name="T71" fmla="*/ 0 h 2826"/>
                  <a:gd name="T72" fmla="*/ 0 w 2002"/>
                  <a:gd name="T73" fmla="*/ 0 h 2826"/>
                  <a:gd name="T74" fmla="*/ 0 w 2002"/>
                  <a:gd name="T75" fmla="*/ 0 h 2826"/>
                  <a:gd name="T76" fmla="*/ 0 w 2002"/>
                  <a:gd name="T77" fmla="*/ 0 h 2826"/>
                  <a:gd name="T78" fmla="*/ 0 w 2002"/>
                  <a:gd name="T79" fmla="*/ 0 h 2826"/>
                  <a:gd name="T80" fmla="*/ 0 w 2002"/>
                  <a:gd name="T81" fmla="*/ 0 h 2826"/>
                  <a:gd name="T82" fmla="*/ 0 w 2002"/>
                  <a:gd name="T83" fmla="*/ 0 h 2826"/>
                  <a:gd name="T84" fmla="*/ 0 w 2002"/>
                  <a:gd name="T85" fmla="*/ 0 h 2826"/>
                  <a:gd name="T86" fmla="*/ 0 w 2002"/>
                  <a:gd name="T87" fmla="*/ 0 h 2826"/>
                  <a:gd name="T88" fmla="*/ 0 w 2002"/>
                  <a:gd name="T89" fmla="*/ 0 h 2826"/>
                  <a:gd name="T90" fmla="*/ 0 w 2002"/>
                  <a:gd name="T91" fmla="*/ 0 h 2826"/>
                  <a:gd name="T92" fmla="*/ 0 w 2002"/>
                  <a:gd name="T93" fmla="*/ 0 h 2826"/>
                  <a:gd name="T94" fmla="*/ 0 w 2002"/>
                  <a:gd name="T95" fmla="*/ 0 h 28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2"/>
                  <a:gd name="T145" fmla="*/ 0 h 2826"/>
                  <a:gd name="T146" fmla="*/ 2002 w 2002"/>
                  <a:gd name="T147" fmla="*/ 2826 h 28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2" h="2826">
                    <a:moveTo>
                      <a:pt x="954" y="1233"/>
                    </a:moveTo>
                    <a:lnTo>
                      <a:pt x="818" y="1143"/>
                    </a:lnTo>
                    <a:lnTo>
                      <a:pt x="715" y="1059"/>
                    </a:lnTo>
                    <a:lnTo>
                      <a:pt x="636" y="979"/>
                    </a:lnTo>
                    <a:lnTo>
                      <a:pt x="583" y="902"/>
                    </a:lnTo>
                    <a:lnTo>
                      <a:pt x="544" y="827"/>
                    </a:lnTo>
                    <a:lnTo>
                      <a:pt x="520" y="754"/>
                    </a:lnTo>
                    <a:lnTo>
                      <a:pt x="504" y="678"/>
                    </a:lnTo>
                    <a:lnTo>
                      <a:pt x="493" y="602"/>
                    </a:lnTo>
                    <a:lnTo>
                      <a:pt x="478" y="532"/>
                    </a:lnTo>
                    <a:lnTo>
                      <a:pt x="465" y="477"/>
                    </a:lnTo>
                    <a:lnTo>
                      <a:pt x="450" y="433"/>
                    </a:lnTo>
                    <a:lnTo>
                      <a:pt x="440" y="398"/>
                    </a:lnTo>
                    <a:lnTo>
                      <a:pt x="434" y="367"/>
                    </a:lnTo>
                    <a:lnTo>
                      <a:pt x="437" y="337"/>
                    </a:lnTo>
                    <a:lnTo>
                      <a:pt x="450" y="306"/>
                    </a:lnTo>
                    <a:lnTo>
                      <a:pt x="476" y="269"/>
                    </a:lnTo>
                    <a:lnTo>
                      <a:pt x="520" y="228"/>
                    </a:lnTo>
                    <a:lnTo>
                      <a:pt x="586" y="188"/>
                    </a:lnTo>
                    <a:lnTo>
                      <a:pt x="666" y="151"/>
                    </a:lnTo>
                    <a:lnTo>
                      <a:pt x="751" y="118"/>
                    </a:lnTo>
                    <a:lnTo>
                      <a:pt x="834" y="86"/>
                    </a:lnTo>
                    <a:lnTo>
                      <a:pt x="909" y="61"/>
                    </a:lnTo>
                    <a:lnTo>
                      <a:pt x="968" y="41"/>
                    </a:lnTo>
                    <a:lnTo>
                      <a:pt x="1003" y="27"/>
                    </a:lnTo>
                    <a:lnTo>
                      <a:pt x="1028" y="17"/>
                    </a:lnTo>
                    <a:lnTo>
                      <a:pt x="1061" y="9"/>
                    </a:lnTo>
                    <a:lnTo>
                      <a:pt x="1101" y="4"/>
                    </a:lnTo>
                    <a:lnTo>
                      <a:pt x="1145" y="2"/>
                    </a:lnTo>
                    <a:lnTo>
                      <a:pt x="1191" y="0"/>
                    </a:lnTo>
                    <a:lnTo>
                      <a:pt x="1236" y="0"/>
                    </a:lnTo>
                    <a:lnTo>
                      <a:pt x="1279" y="0"/>
                    </a:lnTo>
                    <a:lnTo>
                      <a:pt x="1320" y="1"/>
                    </a:lnTo>
                    <a:lnTo>
                      <a:pt x="1360" y="4"/>
                    </a:lnTo>
                    <a:lnTo>
                      <a:pt x="1406" y="16"/>
                    </a:lnTo>
                    <a:lnTo>
                      <a:pt x="1458" y="34"/>
                    </a:lnTo>
                    <a:lnTo>
                      <a:pt x="1513" y="58"/>
                    </a:lnTo>
                    <a:lnTo>
                      <a:pt x="1567" y="86"/>
                    </a:lnTo>
                    <a:lnTo>
                      <a:pt x="1621" y="121"/>
                    </a:lnTo>
                    <a:lnTo>
                      <a:pt x="1670" y="160"/>
                    </a:lnTo>
                    <a:lnTo>
                      <a:pt x="1715" y="204"/>
                    </a:lnTo>
                    <a:lnTo>
                      <a:pt x="1758" y="248"/>
                    </a:lnTo>
                    <a:lnTo>
                      <a:pt x="1805" y="298"/>
                    </a:lnTo>
                    <a:lnTo>
                      <a:pt x="1852" y="354"/>
                    </a:lnTo>
                    <a:lnTo>
                      <a:pt x="1898" y="426"/>
                    </a:lnTo>
                    <a:lnTo>
                      <a:pt x="1938" y="512"/>
                    </a:lnTo>
                    <a:lnTo>
                      <a:pt x="1971" y="620"/>
                    </a:lnTo>
                    <a:lnTo>
                      <a:pt x="1993" y="753"/>
                    </a:lnTo>
                    <a:lnTo>
                      <a:pt x="2002" y="916"/>
                    </a:lnTo>
                    <a:lnTo>
                      <a:pt x="2002" y="1078"/>
                    </a:lnTo>
                    <a:lnTo>
                      <a:pt x="2002" y="1213"/>
                    </a:lnTo>
                    <a:lnTo>
                      <a:pt x="1998" y="1327"/>
                    </a:lnTo>
                    <a:lnTo>
                      <a:pt x="1992" y="1427"/>
                    </a:lnTo>
                    <a:lnTo>
                      <a:pt x="1978" y="1516"/>
                    </a:lnTo>
                    <a:lnTo>
                      <a:pt x="1957" y="1604"/>
                    </a:lnTo>
                    <a:lnTo>
                      <a:pt x="1927" y="1696"/>
                    </a:lnTo>
                    <a:lnTo>
                      <a:pt x="1886" y="1798"/>
                    </a:lnTo>
                    <a:lnTo>
                      <a:pt x="1839" y="1888"/>
                    </a:lnTo>
                    <a:lnTo>
                      <a:pt x="1798" y="1954"/>
                    </a:lnTo>
                    <a:lnTo>
                      <a:pt x="1759" y="1997"/>
                    </a:lnTo>
                    <a:lnTo>
                      <a:pt x="1719" y="2027"/>
                    </a:lnTo>
                    <a:lnTo>
                      <a:pt x="1676" y="2049"/>
                    </a:lnTo>
                    <a:lnTo>
                      <a:pt x="1629" y="2071"/>
                    </a:lnTo>
                    <a:lnTo>
                      <a:pt x="1576" y="2099"/>
                    </a:lnTo>
                    <a:lnTo>
                      <a:pt x="1513" y="2139"/>
                    </a:lnTo>
                    <a:lnTo>
                      <a:pt x="1445" y="2185"/>
                    </a:lnTo>
                    <a:lnTo>
                      <a:pt x="1378" y="2232"/>
                    </a:lnTo>
                    <a:lnTo>
                      <a:pt x="1313" y="2277"/>
                    </a:lnTo>
                    <a:lnTo>
                      <a:pt x="1253" y="2322"/>
                    </a:lnTo>
                    <a:lnTo>
                      <a:pt x="1195" y="2363"/>
                    </a:lnTo>
                    <a:lnTo>
                      <a:pt x="1143" y="2403"/>
                    </a:lnTo>
                    <a:lnTo>
                      <a:pt x="1096" y="2439"/>
                    </a:lnTo>
                    <a:lnTo>
                      <a:pt x="1058" y="2475"/>
                    </a:lnTo>
                    <a:lnTo>
                      <a:pt x="1026" y="2514"/>
                    </a:lnTo>
                    <a:lnTo>
                      <a:pt x="1005" y="2562"/>
                    </a:lnTo>
                    <a:lnTo>
                      <a:pt x="986" y="2616"/>
                    </a:lnTo>
                    <a:lnTo>
                      <a:pt x="967" y="2672"/>
                    </a:lnTo>
                    <a:lnTo>
                      <a:pt x="940" y="2721"/>
                    </a:lnTo>
                    <a:lnTo>
                      <a:pt x="901" y="2763"/>
                    </a:lnTo>
                    <a:lnTo>
                      <a:pt x="844" y="2790"/>
                    </a:lnTo>
                    <a:lnTo>
                      <a:pt x="766" y="2802"/>
                    </a:lnTo>
                    <a:lnTo>
                      <a:pt x="678" y="2805"/>
                    </a:lnTo>
                    <a:lnTo>
                      <a:pt x="606" y="2813"/>
                    </a:lnTo>
                    <a:lnTo>
                      <a:pt x="541" y="2820"/>
                    </a:lnTo>
                    <a:lnTo>
                      <a:pt x="484" y="2826"/>
                    </a:lnTo>
                    <a:lnTo>
                      <a:pt x="428" y="2823"/>
                    </a:lnTo>
                    <a:lnTo>
                      <a:pt x="375" y="2812"/>
                    </a:lnTo>
                    <a:lnTo>
                      <a:pt x="318" y="2784"/>
                    </a:lnTo>
                    <a:lnTo>
                      <a:pt x="259" y="2739"/>
                    </a:lnTo>
                    <a:lnTo>
                      <a:pt x="195" y="2686"/>
                    </a:lnTo>
                    <a:lnTo>
                      <a:pt x="140" y="2642"/>
                    </a:lnTo>
                    <a:lnTo>
                      <a:pt x="90" y="2600"/>
                    </a:lnTo>
                    <a:lnTo>
                      <a:pt x="51" y="2558"/>
                    </a:lnTo>
                    <a:lnTo>
                      <a:pt x="20" y="2510"/>
                    </a:lnTo>
                    <a:lnTo>
                      <a:pt x="3" y="2454"/>
                    </a:lnTo>
                    <a:lnTo>
                      <a:pt x="0" y="2386"/>
                    </a:lnTo>
                    <a:lnTo>
                      <a:pt x="12" y="2304"/>
                    </a:lnTo>
                    <a:lnTo>
                      <a:pt x="28" y="2224"/>
                    </a:lnTo>
                    <a:lnTo>
                      <a:pt x="43" y="2169"/>
                    </a:lnTo>
                    <a:lnTo>
                      <a:pt x="55" y="2133"/>
                    </a:lnTo>
                    <a:lnTo>
                      <a:pt x="69" y="2113"/>
                    </a:lnTo>
                    <a:lnTo>
                      <a:pt x="86" y="2101"/>
                    </a:lnTo>
                    <a:lnTo>
                      <a:pt x="109" y="2092"/>
                    </a:lnTo>
                    <a:lnTo>
                      <a:pt x="141" y="2082"/>
                    </a:lnTo>
                    <a:lnTo>
                      <a:pt x="184" y="2065"/>
                    </a:lnTo>
                    <a:lnTo>
                      <a:pt x="229" y="2041"/>
                    </a:lnTo>
                    <a:lnTo>
                      <a:pt x="273" y="2016"/>
                    </a:lnTo>
                    <a:lnTo>
                      <a:pt x="310" y="1987"/>
                    </a:lnTo>
                    <a:lnTo>
                      <a:pt x="342" y="1960"/>
                    </a:lnTo>
                    <a:lnTo>
                      <a:pt x="365" y="1930"/>
                    </a:lnTo>
                    <a:lnTo>
                      <a:pt x="378" y="1902"/>
                    </a:lnTo>
                    <a:lnTo>
                      <a:pt x="381" y="1875"/>
                    </a:lnTo>
                    <a:lnTo>
                      <a:pt x="371" y="1848"/>
                    </a:lnTo>
                    <a:lnTo>
                      <a:pt x="351" y="1825"/>
                    </a:lnTo>
                    <a:lnTo>
                      <a:pt x="328" y="1808"/>
                    </a:lnTo>
                    <a:lnTo>
                      <a:pt x="307" y="1795"/>
                    </a:lnTo>
                    <a:lnTo>
                      <a:pt x="294" y="1783"/>
                    </a:lnTo>
                    <a:lnTo>
                      <a:pt x="293" y="1768"/>
                    </a:lnTo>
                    <a:lnTo>
                      <a:pt x="311" y="1752"/>
                    </a:lnTo>
                    <a:lnTo>
                      <a:pt x="353" y="1727"/>
                    </a:lnTo>
                    <a:lnTo>
                      <a:pt x="426" y="1696"/>
                    </a:lnTo>
                    <a:lnTo>
                      <a:pt x="501" y="1661"/>
                    </a:lnTo>
                    <a:lnTo>
                      <a:pt x="557" y="1634"/>
                    </a:lnTo>
                    <a:lnTo>
                      <a:pt x="599" y="1612"/>
                    </a:lnTo>
                    <a:lnTo>
                      <a:pt x="634" y="1597"/>
                    </a:lnTo>
                    <a:lnTo>
                      <a:pt x="666" y="1586"/>
                    </a:lnTo>
                    <a:lnTo>
                      <a:pt x="705" y="1579"/>
                    </a:lnTo>
                    <a:lnTo>
                      <a:pt x="757" y="1577"/>
                    </a:lnTo>
                    <a:lnTo>
                      <a:pt x="826" y="1580"/>
                    </a:lnTo>
                    <a:lnTo>
                      <a:pt x="908" y="1576"/>
                    </a:lnTo>
                    <a:lnTo>
                      <a:pt x="990" y="1560"/>
                    </a:lnTo>
                    <a:lnTo>
                      <a:pt x="1066" y="1536"/>
                    </a:lnTo>
                    <a:lnTo>
                      <a:pt x="1133" y="1506"/>
                    </a:lnTo>
                    <a:lnTo>
                      <a:pt x="1183" y="1470"/>
                    </a:lnTo>
                    <a:lnTo>
                      <a:pt x="1212" y="1434"/>
                    </a:lnTo>
                    <a:lnTo>
                      <a:pt x="1217" y="1400"/>
                    </a:lnTo>
                    <a:lnTo>
                      <a:pt x="1191" y="1372"/>
                    </a:lnTo>
                    <a:lnTo>
                      <a:pt x="1146" y="1346"/>
                    </a:lnTo>
                    <a:lnTo>
                      <a:pt x="1103" y="1321"/>
                    </a:lnTo>
                    <a:lnTo>
                      <a:pt x="1063" y="1296"/>
                    </a:lnTo>
                    <a:lnTo>
                      <a:pt x="1028" y="1276"/>
                    </a:lnTo>
                    <a:lnTo>
                      <a:pt x="997" y="1257"/>
                    </a:lnTo>
                    <a:lnTo>
                      <a:pt x="974" y="1245"/>
                    </a:lnTo>
                    <a:lnTo>
                      <a:pt x="959" y="1235"/>
                    </a:lnTo>
                    <a:lnTo>
                      <a:pt x="954" y="1233"/>
                    </a:lnTo>
                    <a:close/>
                  </a:path>
                </a:pathLst>
              </a:custGeom>
              <a:solidFill>
                <a:srgbClr val="FFB9B8"/>
              </a:solidFill>
              <a:ln w="9525">
                <a:noFill/>
                <a:round/>
                <a:headEnd/>
                <a:tailEnd/>
              </a:ln>
            </p:spPr>
            <p:txBody>
              <a:bodyPr/>
              <a:lstStyle/>
              <a:p>
                <a:endParaRPr lang="tr-TR"/>
              </a:p>
            </p:txBody>
          </p:sp>
          <p:sp>
            <p:nvSpPr>
              <p:cNvPr id="61544" name="Freeform 717"/>
              <p:cNvSpPr>
                <a:spLocks/>
              </p:cNvSpPr>
              <p:nvPr/>
            </p:nvSpPr>
            <p:spPr bwMode="auto">
              <a:xfrm rot="-2509385">
                <a:off x="2652" y="1421"/>
                <a:ext cx="163" cy="233"/>
              </a:xfrm>
              <a:custGeom>
                <a:avLst/>
                <a:gdLst>
                  <a:gd name="T0" fmla="*/ 0 w 1928"/>
                  <a:gd name="T1" fmla="*/ 0 h 2741"/>
                  <a:gd name="T2" fmla="*/ 0 w 1928"/>
                  <a:gd name="T3" fmla="*/ 0 h 2741"/>
                  <a:gd name="T4" fmla="*/ 0 w 1928"/>
                  <a:gd name="T5" fmla="*/ 0 h 2741"/>
                  <a:gd name="T6" fmla="*/ 0 w 1928"/>
                  <a:gd name="T7" fmla="*/ 0 h 2741"/>
                  <a:gd name="T8" fmla="*/ 0 w 1928"/>
                  <a:gd name="T9" fmla="*/ 0 h 2741"/>
                  <a:gd name="T10" fmla="*/ 0 w 1928"/>
                  <a:gd name="T11" fmla="*/ 0 h 2741"/>
                  <a:gd name="T12" fmla="*/ 0 w 1928"/>
                  <a:gd name="T13" fmla="*/ 0 h 2741"/>
                  <a:gd name="T14" fmla="*/ 0 w 1928"/>
                  <a:gd name="T15" fmla="*/ 0 h 2741"/>
                  <a:gd name="T16" fmla="*/ 0 w 1928"/>
                  <a:gd name="T17" fmla="*/ 0 h 2741"/>
                  <a:gd name="T18" fmla="*/ 0 w 1928"/>
                  <a:gd name="T19" fmla="*/ 0 h 2741"/>
                  <a:gd name="T20" fmla="*/ 0 w 1928"/>
                  <a:gd name="T21" fmla="*/ 0 h 2741"/>
                  <a:gd name="T22" fmla="*/ 0 w 1928"/>
                  <a:gd name="T23" fmla="*/ 0 h 2741"/>
                  <a:gd name="T24" fmla="*/ 0 w 1928"/>
                  <a:gd name="T25" fmla="*/ 0 h 2741"/>
                  <a:gd name="T26" fmla="*/ 0 w 1928"/>
                  <a:gd name="T27" fmla="*/ 0 h 2741"/>
                  <a:gd name="T28" fmla="*/ 0 w 1928"/>
                  <a:gd name="T29" fmla="*/ 0 h 2741"/>
                  <a:gd name="T30" fmla="*/ 0 w 1928"/>
                  <a:gd name="T31" fmla="*/ 0 h 2741"/>
                  <a:gd name="T32" fmla="*/ 0 w 1928"/>
                  <a:gd name="T33" fmla="*/ 0 h 2741"/>
                  <a:gd name="T34" fmla="*/ 0 w 1928"/>
                  <a:gd name="T35" fmla="*/ 0 h 2741"/>
                  <a:gd name="T36" fmla="*/ 0 w 1928"/>
                  <a:gd name="T37" fmla="*/ 0 h 2741"/>
                  <a:gd name="T38" fmla="*/ 0 w 1928"/>
                  <a:gd name="T39" fmla="*/ 0 h 2741"/>
                  <a:gd name="T40" fmla="*/ 0 w 1928"/>
                  <a:gd name="T41" fmla="*/ 0 h 2741"/>
                  <a:gd name="T42" fmla="*/ 0 w 1928"/>
                  <a:gd name="T43" fmla="*/ 0 h 2741"/>
                  <a:gd name="T44" fmla="*/ 0 w 1928"/>
                  <a:gd name="T45" fmla="*/ 0 h 2741"/>
                  <a:gd name="T46" fmla="*/ 0 w 1928"/>
                  <a:gd name="T47" fmla="*/ 0 h 2741"/>
                  <a:gd name="T48" fmla="*/ 0 w 1928"/>
                  <a:gd name="T49" fmla="*/ 0 h 2741"/>
                  <a:gd name="T50" fmla="*/ 0 w 1928"/>
                  <a:gd name="T51" fmla="*/ 0 h 2741"/>
                  <a:gd name="T52" fmla="*/ 0 w 1928"/>
                  <a:gd name="T53" fmla="*/ 0 h 2741"/>
                  <a:gd name="T54" fmla="*/ 0 w 1928"/>
                  <a:gd name="T55" fmla="*/ 0 h 2741"/>
                  <a:gd name="T56" fmla="*/ 0 w 1928"/>
                  <a:gd name="T57" fmla="*/ 0 h 2741"/>
                  <a:gd name="T58" fmla="*/ 0 w 1928"/>
                  <a:gd name="T59" fmla="*/ 0 h 2741"/>
                  <a:gd name="T60" fmla="*/ 0 w 1928"/>
                  <a:gd name="T61" fmla="*/ 0 h 2741"/>
                  <a:gd name="T62" fmla="*/ 0 w 1928"/>
                  <a:gd name="T63" fmla="*/ 0 h 2741"/>
                  <a:gd name="T64" fmla="*/ 0 w 1928"/>
                  <a:gd name="T65" fmla="*/ 0 h 2741"/>
                  <a:gd name="T66" fmla="*/ 0 w 1928"/>
                  <a:gd name="T67" fmla="*/ 0 h 2741"/>
                  <a:gd name="T68" fmla="*/ 0 w 1928"/>
                  <a:gd name="T69" fmla="*/ 0 h 2741"/>
                  <a:gd name="T70" fmla="*/ 0 w 1928"/>
                  <a:gd name="T71" fmla="*/ 0 h 2741"/>
                  <a:gd name="T72" fmla="*/ 0 w 1928"/>
                  <a:gd name="T73" fmla="*/ 0 h 2741"/>
                  <a:gd name="T74" fmla="*/ 0 w 1928"/>
                  <a:gd name="T75" fmla="*/ 0 h 2741"/>
                  <a:gd name="T76" fmla="*/ 0 w 1928"/>
                  <a:gd name="T77" fmla="*/ 0 h 2741"/>
                  <a:gd name="T78" fmla="*/ 0 w 1928"/>
                  <a:gd name="T79" fmla="*/ 0 h 2741"/>
                  <a:gd name="T80" fmla="*/ 0 w 1928"/>
                  <a:gd name="T81" fmla="*/ 0 h 2741"/>
                  <a:gd name="T82" fmla="*/ 0 w 1928"/>
                  <a:gd name="T83" fmla="*/ 0 h 2741"/>
                  <a:gd name="T84" fmla="*/ 0 w 1928"/>
                  <a:gd name="T85" fmla="*/ 0 h 2741"/>
                  <a:gd name="T86" fmla="*/ 0 w 1928"/>
                  <a:gd name="T87" fmla="*/ 0 h 2741"/>
                  <a:gd name="T88" fmla="*/ 0 w 1928"/>
                  <a:gd name="T89" fmla="*/ 0 h 2741"/>
                  <a:gd name="T90" fmla="*/ 0 w 1928"/>
                  <a:gd name="T91" fmla="*/ 0 h 2741"/>
                  <a:gd name="T92" fmla="*/ 0 w 1928"/>
                  <a:gd name="T93" fmla="*/ 0 h 2741"/>
                  <a:gd name="T94" fmla="*/ 0 w 1928"/>
                  <a:gd name="T95" fmla="*/ 0 h 27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28"/>
                  <a:gd name="T145" fmla="*/ 0 h 2741"/>
                  <a:gd name="T146" fmla="*/ 1928 w 1928"/>
                  <a:gd name="T147" fmla="*/ 2741 h 27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28" h="2741">
                    <a:moveTo>
                      <a:pt x="954" y="1164"/>
                    </a:moveTo>
                    <a:lnTo>
                      <a:pt x="819" y="1073"/>
                    </a:lnTo>
                    <a:lnTo>
                      <a:pt x="719" y="986"/>
                    </a:lnTo>
                    <a:lnTo>
                      <a:pt x="645" y="901"/>
                    </a:lnTo>
                    <a:lnTo>
                      <a:pt x="596" y="820"/>
                    </a:lnTo>
                    <a:lnTo>
                      <a:pt x="563" y="741"/>
                    </a:lnTo>
                    <a:lnTo>
                      <a:pt x="544" y="662"/>
                    </a:lnTo>
                    <a:lnTo>
                      <a:pt x="531" y="584"/>
                    </a:lnTo>
                    <a:lnTo>
                      <a:pt x="520" y="507"/>
                    </a:lnTo>
                    <a:lnTo>
                      <a:pt x="506" y="438"/>
                    </a:lnTo>
                    <a:lnTo>
                      <a:pt x="490" y="387"/>
                    </a:lnTo>
                    <a:lnTo>
                      <a:pt x="475" y="349"/>
                    </a:lnTo>
                    <a:lnTo>
                      <a:pt x="464" y="321"/>
                    </a:lnTo>
                    <a:lnTo>
                      <a:pt x="457" y="297"/>
                    </a:lnTo>
                    <a:lnTo>
                      <a:pt x="458" y="274"/>
                    </a:lnTo>
                    <a:lnTo>
                      <a:pt x="469" y="245"/>
                    </a:lnTo>
                    <a:lnTo>
                      <a:pt x="495" y="212"/>
                    </a:lnTo>
                    <a:lnTo>
                      <a:pt x="540" y="173"/>
                    </a:lnTo>
                    <a:lnTo>
                      <a:pt x="604" y="138"/>
                    </a:lnTo>
                    <a:lnTo>
                      <a:pt x="680" y="109"/>
                    </a:lnTo>
                    <a:lnTo>
                      <a:pt x="765" y="83"/>
                    </a:lnTo>
                    <a:lnTo>
                      <a:pt x="845" y="61"/>
                    </a:lnTo>
                    <a:lnTo>
                      <a:pt x="919" y="43"/>
                    </a:lnTo>
                    <a:lnTo>
                      <a:pt x="976" y="28"/>
                    </a:lnTo>
                    <a:lnTo>
                      <a:pt x="1011" y="16"/>
                    </a:lnTo>
                    <a:lnTo>
                      <a:pt x="1035" y="6"/>
                    </a:lnTo>
                    <a:lnTo>
                      <a:pt x="1066" y="1"/>
                    </a:lnTo>
                    <a:lnTo>
                      <a:pt x="1102" y="0"/>
                    </a:lnTo>
                    <a:lnTo>
                      <a:pt x="1142" y="2"/>
                    </a:lnTo>
                    <a:lnTo>
                      <a:pt x="1182" y="5"/>
                    </a:lnTo>
                    <a:lnTo>
                      <a:pt x="1224" y="9"/>
                    </a:lnTo>
                    <a:lnTo>
                      <a:pt x="1264" y="11"/>
                    </a:lnTo>
                    <a:lnTo>
                      <a:pt x="1303" y="13"/>
                    </a:lnTo>
                    <a:lnTo>
                      <a:pt x="1341" y="16"/>
                    </a:lnTo>
                    <a:lnTo>
                      <a:pt x="1383" y="27"/>
                    </a:lnTo>
                    <a:lnTo>
                      <a:pt x="1426" y="42"/>
                    </a:lnTo>
                    <a:lnTo>
                      <a:pt x="1472" y="66"/>
                    </a:lnTo>
                    <a:lnTo>
                      <a:pt x="1518" y="93"/>
                    </a:lnTo>
                    <a:lnTo>
                      <a:pt x="1564" y="128"/>
                    </a:lnTo>
                    <a:lnTo>
                      <a:pt x="1608" y="164"/>
                    </a:lnTo>
                    <a:lnTo>
                      <a:pt x="1651" y="209"/>
                    </a:lnTo>
                    <a:lnTo>
                      <a:pt x="1693" y="253"/>
                    </a:lnTo>
                    <a:lnTo>
                      <a:pt x="1738" y="300"/>
                    </a:lnTo>
                    <a:lnTo>
                      <a:pt x="1785" y="355"/>
                    </a:lnTo>
                    <a:lnTo>
                      <a:pt x="1829" y="423"/>
                    </a:lnTo>
                    <a:lnTo>
                      <a:pt x="1867" y="506"/>
                    </a:lnTo>
                    <a:lnTo>
                      <a:pt x="1898" y="612"/>
                    </a:lnTo>
                    <a:lnTo>
                      <a:pt x="1920" y="744"/>
                    </a:lnTo>
                    <a:lnTo>
                      <a:pt x="1928" y="907"/>
                    </a:lnTo>
                    <a:lnTo>
                      <a:pt x="1927" y="1067"/>
                    </a:lnTo>
                    <a:lnTo>
                      <a:pt x="1927" y="1195"/>
                    </a:lnTo>
                    <a:lnTo>
                      <a:pt x="1923" y="1299"/>
                    </a:lnTo>
                    <a:lnTo>
                      <a:pt x="1918" y="1388"/>
                    </a:lnTo>
                    <a:lnTo>
                      <a:pt x="1903" y="1467"/>
                    </a:lnTo>
                    <a:lnTo>
                      <a:pt x="1882" y="1546"/>
                    </a:lnTo>
                    <a:lnTo>
                      <a:pt x="1852" y="1629"/>
                    </a:lnTo>
                    <a:lnTo>
                      <a:pt x="1811" y="1729"/>
                    </a:lnTo>
                    <a:lnTo>
                      <a:pt x="1764" y="1818"/>
                    </a:lnTo>
                    <a:lnTo>
                      <a:pt x="1721" y="1878"/>
                    </a:lnTo>
                    <a:lnTo>
                      <a:pt x="1678" y="1916"/>
                    </a:lnTo>
                    <a:lnTo>
                      <a:pt x="1636" y="1940"/>
                    </a:lnTo>
                    <a:lnTo>
                      <a:pt x="1589" y="1955"/>
                    </a:lnTo>
                    <a:lnTo>
                      <a:pt x="1541" y="1971"/>
                    </a:lnTo>
                    <a:lnTo>
                      <a:pt x="1484" y="1994"/>
                    </a:lnTo>
                    <a:lnTo>
                      <a:pt x="1421" y="2033"/>
                    </a:lnTo>
                    <a:lnTo>
                      <a:pt x="1354" y="2079"/>
                    </a:lnTo>
                    <a:lnTo>
                      <a:pt x="1292" y="2125"/>
                    </a:lnTo>
                    <a:lnTo>
                      <a:pt x="1233" y="2169"/>
                    </a:lnTo>
                    <a:lnTo>
                      <a:pt x="1178" y="2213"/>
                    </a:lnTo>
                    <a:lnTo>
                      <a:pt x="1127" y="2253"/>
                    </a:lnTo>
                    <a:lnTo>
                      <a:pt x="1080" y="2292"/>
                    </a:lnTo>
                    <a:lnTo>
                      <a:pt x="1038" y="2329"/>
                    </a:lnTo>
                    <a:lnTo>
                      <a:pt x="1001" y="2365"/>
                    </a:lnTo>
                    <a:lnTo>
                      <a:pt x="970" y="2404"/>
                    </a:lnTo>
                    <a:lnTo>
                      <a:pt x="950" y="2452"/>
                    </a:lnTo>
                    <a:lnTo>
                      <a:pt x="934" y="2506"/>
                    </a:lnTo>
                    <a:lnTo>
                      <a:pt x="917" y="2562"/>
                    </a:lnTo>
                    <a:lnTo>
                      <a:pt x="891" y="2611"/>
                    </a:lnTo>
                    <a:lnTo>
                      <a:pt x="854" y="2653"/>
                    </a:lnTo>
                    <a:lnTo>
                      <a:pt x="799" y="2680"/>
                    </a:lnTo>
                    <a:lnTo>
                      <a:pt x="720" y="2692"/>
                    </a:lnTo>
                    <a:lnTo>
                      <a:pt x="636" y="2696"/>
                    </a:lnTo>
                    <a:lnTo>
                      <a:pt x="568" y="2709"/>
                    </a:lnTo>
                    <a:lnTo>
                      <a:pt x="511" y="2724"/>
                    </a:lnTo>
                    <a:lnTo>
                      <a:pt x="461" y="2736"/>
                    </a:lnTo>
                    <a:lnTo>
                      <a:pt x="415" y="2741"/>
                    </a:lnTo>
                    <a:lnTo>
                      <a:pt x="368" y="2736"/>
                    </a:lnTo>
                    <a:lnTo>
                      <a:pt x="317" y="2713"/>
                    </a:lnTo>
                    <a:lnTo>
                      <a:pt x="259" y="2670"/>
                    </a:lnTo>
                    <a:lnTo>
                      <a:pt x="195" y="2617"/>
                    </a:lnTo>
                    <a:lnTo>
                      <a:pt x="140" y="2573"/>
                    </a:lnTo>
                    <a:lnTo>
                      <a:pt x="90" y="2531"/>
                    </a:lnTo>
                    <a:lnTo>
                      <a:pt x="51" y="2489"/>
                    </a:lnTo>
                    <a:lnTo>
                      <a:pt x="20" y="2441"/>
                    </a:lnTo>
                    <a:lnTo>
                      <a:pt x="3" y="2385"/>
                    </a:lnTo>
                    <a:lnTo>
                      <a:pt x="0" y="2317"/>
                    </a:lnTo>
                    <a:lnTo>
                      <a:pt x="12" y="2235"/>
                    </a:lnTo>
                    <a:lnTo>
                      <a:pt x="28" y="2155"/>
                    </a:lnTo>
                    <a:lnTo>
                      <a:pt x="43" y="2100"/>
                    </a:lnTo>
                    <a:lnTo>
                      <a:pt x="55" y="2064"/>
                    </a:lnTo>
                    <a:lnTo>
                      <a:pt x="69" y="2044"/>
                    </a:lnTo>
                    <a:lnTo>
                      <a:pt x="86" y="2032"/>
                    </a:lnTo>
                    <a:lnTo>
                      <a:pt x="109" y="2023"/>
                    </a:lnTo>
                    <a:lnTo>
                      <a:pt x="141" y="2013"/>
                    </a:lnTo>
                    <a:lnTo>
                      <a:pt x="184" y="1996"/>
                    </a:lnTo>
                    <a:lnTo>
                      <a:pt x="231" y="1972"/>
                    </a:lnTo>
                    <a:lnTo>
                      <a:pt x="276" y="1948"/>
                    </a:lnTo>
                    <a:lnTo>
                      <a:pt x="316" y="1920"/>
                    </a:lnTo>
                    <a:lnTo>
                      <a:pt x="351" y="1894"/>
                    </a:lnTo>
                    <a:lnTo>
                      <a:pt x="377" y="1866"/>
                    </a:lnTo>
                    <a:lnTo>
                      <a:pt x="393" y="1837"/>
                    </a:lnTo>
                    <a:lnTo>
                      <a:pt x="398" y="1810"/>
                    </a:lnTo>
                    <a:lnTo>
                      <a:pt x="390" y="1784"/>
                    </a:lnTo>
                    <a:lnTo>
                      <a:pt x="369" y="1762"/>
                    </a:lnTo>
                    <a:lnTo>
                      <a:pt x="346" y="1747"/>
                    </a:lnTo>
                    <a:lnTo>
                      <a:pt x="325" y="1735"/>
                    </a:lnTo>
                    <a:lnTo>
                      <a:pt x="312" y="1727"/>
                    </a:lnTo>
                    <a:lnTo>
                      <a:pt x="311" y="1715"/>
                    </a:lnTo>
                    <a:lnTo>
                      <a:pt x="329" y="1701"/>
                    </a:lnTo>
                    <a:lnTo>
                      <a:pt x="371" y="1678"/>
                    </a:lnTo>
                    <a:lnTo>
                      <a:pt x="444" y="1648"/>
                    </a:lnTo>
                    <a:lnTo>
                      <a:pt x="518" y="1613"/>
                    </a:lnTo>
                    <a:lnTo>
                      <a:pt x="573" y="1586"/>
                    </a:lnTo>
                    <a:lnTo>
                      <a:pt x="611" y="1564"/>
                    </a:lnTo>
                    <a:lnTo>
                      <a:pt x="643" y="1548"/>
                    </a:lnTo>
                    <a:lnTo>
                      <a:pt x="673" y="1537"/>
                    </a:lnTo>
                    <a:lnTo>
                      <a:pt x="709" y="1530"/>
                    </a:lnTo>
                    <a:lnTo>
                      <a:pt x="757" y="1527"/>
                    </a:lnTo>
                    <a:lnTo>
                      <a:pt x="826" y="1530"/>
                    </a:lnTo>
                    <a:lnTo>
                      <a:pt x="908" y="1525"/>
                    </a:lnTo>
                    <a:lnTo>
                      <a:pt x="990" y="1508"/>
                    </a:lnTo>
                    <a:lnTo>
                      <a:pt x="1066" y="1480"/>
                    </a:lnTo>
                    <a:lnTo>
                      <a:pt x="1133" y="1446"/>
                    </a:lnTo>
                    <a:lnTo>
                      <a:pt x="1183" y="1407"/>
                    </a:lnTo>
                    <a:lnTo>
                      <a:pt x="1212" y="1368"/>
                    </a:lnTo>
                    <a:lnTo>
                      <a:pt x="1217" y="1333"/>
                    </a:lnTo>
                    <a:lnTo>
                      <a:pt x="1191" y="1303"/>
                    </a:lnTo>
                    <a:lnTo>
                      <a:pt x="1146" y="1277"/>
                    </a:lnTo>
                    <a:lnTo>
                      <a:pt x="1103" y="1252"/>
                    </a:lnTo>
                    <a:lnTo>
                      <a:pt x="1063" y="1227"/>
                    </a:lnTo>
                    <a:lnTo>
                      <a:pt x="1028" y="1207"/>
                    </a:lnTo>
                    <a:lnTo>
                      <a:pt x="997" y="1188"/>
                    </a:lnTo>
                    <a:lnTo>
                      <a:pt x="974" y="1176"/>
                    </a:lnTo>
                    <a:lnTo>
                      <a:pt x="959" y="1166"/>
                    </a:lnTo>
                    <a:lnTo>
                      <a:pt x="954" y="1164"/>
                    </a:lnTo>
                    <a:close/>
                  </a:path>
                </a:pathLst>
              </a:custGeom>
              <a:solidFill>
                <a:srgbClr val="FFB5B8"/>
              </a:solidFill>
              <a:ln w="9525">
                <a:noFill/>
                <a:round/>
                <a:headEnd/>
                <a:tailEnd/>
              </a:ln>
            </p:spPr>
            <p:txBody>
              <a:bodyPr/>
              <a:lstStyle/>
              <a:p>
                <a:endParaRPr lang="tr-TR"/>
              </a:p>
            </p:txBody>
          </p:sp>
          <p:sp>
            <p:nvSpPr>
              <p:cNvPr id="61545" name="Freeform 718"/>
              <p:cNvSpPr>
                <a:spLocks/>
              </p:cNvSpPr>
              <p:nvPr/>
            </p:nvSpPr>
            <p:spPr bwMode="auto">
              <a:xfrm rot="-2509385">
                <a:off x="2655" y="1428"/>
                <a:ext cx="156" cy="227"/>
              </a:xfrm>
              <a:custGeom>
                <a:avLst/>
                <a:gdLst>
                  <a:gd name="T0" fmla="*/ 0 w 1854"/>
                  <a:gd name="T1" fmla="*/ 0 h 2666"/>
                  <a:gd name="T2" fmla="*/ 0 w 1854"/>
                  <a:gd name="T3" fmla="*/ 0 h 2666"/>
                  <a:gd name="T4" fmla="*/ 0 w 1854"/>
                  <a:gd name="T5" fmla="*/ 0 h 2666"/>
                  <a:gd name="T6" fmla="*/ 0 w 1854"/>
                  <a:gd name="T7" fmla="*/ 0 h 2666"/>
                  <a:gd name="T8" fmla="*/ 0 w 1854"/>
                  <a:gd name="T9" fmla="*/ 0 h 2666"/>
                  <a:gd name="T10" fmla="*/ 0 w 1854"/>
                  <a:gd name="T11" fmla="*/ 0 h 2666"/>
                  <a:gd name="T12" fmla="*/ 0 w 1854"/>
                  <a:gd name="T13" fmla="*/ 0 h 2666"/>
                  <a:gd name="T14" fmla="*/ 0 w 1854"/>
                  <a:gd name="T15" fmla="*/ 0 h 2666"/>
                  <a:gd name="T16" fmla="*/ 0 w 1854"/>
                  <a:gd name="T17" fmla="*/ 0 h 2666"/>
                  <a:gd name="T18" fmla="*/ 0 w 1854"/>
                  <a:gd name="T19" fmla="*/ 0 h 2666"/>
                  <a:gd name="T20" fmla="*/ 0 w 1854"/>
                  <a:gd name="T21" fmla="*/ 0 h 2666"/>
                  <a:gd name="T22" fmla="*/ 0 w 1854"/>
                  <a:gd name="T23" fmla="*/ 0 h 2666"/>
                  <a:gd name="T24" fmla="*/ 0 w 1854"/>
                  <a:gd name="T25" fmla="*/ 0 h 2666"/>
                  <a:gd name="T26" fmla="*/ 0 w 1854"/>
                  <a:gd name="T27" fmla="*/ 0 h 2666"/>
                  <a:gd name="T28" fmla="*/ 0 w 1854"/>
                  <a:gd name="T29" fmla="*/ 0 h 2666"/>
                  <a:gd name="T30" fmla="*/ 0 w 1854"/>
                  <a:gd name="T31" fmla="*/ 0 h 2666"/>
                  <a:gd name="T32" fmla="*/ 0 w 1854"/>
                  <a:gd name="T33" fmla="*/ 0 h 2666"/>
                  <a:gd name="T34" fmla="*/ 0 w 1854"/>
                  <a:gd name="T35" fmla="*/ 0 h 2666"/>
                  <a:gd name="T36" fmla="*/ 0 w 1854"/>
                  <a:gd name="T37" fmla="*/ 0 h 2666"/>
                  <a:gd name="T38" fmla="*/ 0 w 1854"/>
                  <a:gd name="T39" fmla="*/ 0 h 2666"/>
                  <a:gd name="T40" fmla="*/ 0 w 1854"/>
                  <a:gd name="T41" fmla="*/ 0 h 2666"/>
                  <a:gd name="T42" fmla="*/ 0 w 1854"/>
                  <a:gd name="T43" fmla="*/ 0 h 2666"/>
                  <a:gd name="T44" fmla="*/ 0 w 1854"/>
                  <a:gd name="T45" fmla="*/ 0 h 2666"/>
                  <a:gd name="T46" fmla="*/ 0 w 1854"/>
                  <a:gd name="T47" fmla="*/ 0 h 2666"/>
                  <a:gd name="T48" fmla="*/ 0 w 1854"/>
                  <a:gd name="T49" fmla="*/ 0 h 2666"/>
                  <a:gd name="T50" fmla="*/ 0 w 1854"/>
                  <a:gd name="T51" fmla="*/ 0 h 2666"/>
                  <a:gd name="T52" fmla="*/ 0 w 1854"/>
                  <a:gd name="T53" fmla="*/ 0 h 2666"/>
                  <a:gd name="T54" fmla="*/ 0 w 1854"/>
                  <a:gd name="T55" fmla="*/ 0 h 2666"/>
                  <a:gd name="T56" fmla="*/ 0 w 1854"/>
                  <a:gd name="T57" fmla="*/ 0 h 2666"/>
                  <a:gd name="T58" fmla="*/ 0 w 1854"/>
                  <a:gd name="T59" fmla="*/ 0 h 2666"/>
                  <a:gd name="T60" fmla="*/ 0 w 1854"/>
                  <a:gd name="T61" fmla="*/ 0 h 2666"/>
                  <a:gd name="T62" fmla="*/ 0 w 1854"/>
                  <a:gd name="T63" fmla="*/ 0 h 2666"/>
                  <a:gd name="T64" fmla="*/ 0 w 1854"/>
                  <a:gd name="T65" fmla="*/ 0 h 2666"/>
                  <a:gd name="T66" fmla="*/ 0 w 1854"/>
                  <a:gd name="T67" fmla="*/ 0 h 2666"/>
                  <a:gd name="T68" fmla="*/ 0 w 1854"/>
                  <a:gd name="T69" fmla="*/ 0 h 2666"/>
                  <a:gd name="T70" fmla="*/ 0 w 1854"/>
                  <a:gd name="T71" fmla="*/ 0 h 2666"/>
                  <a:gd name="T72" fmla="*/ 0 w 1854"/>
                  <a:gd name="T73" fmla="*/ 0 h 2666"/>
                  <a:gd name="T74" fmla="*/ 0 w 1854"/>
                  <a:gd name="T75" fmla="*/ 0 h 2666"/>
                  <a:gd name="T76" fmla="*/ 0 w 1854"/>
                  <a:gd name="T77" fmla="*/ 0 h 2666"/>
                  <a:gd name="T78" fmla="*/ 0 w 1854"/>
                  <a:gd name="T79" fmla="*/ 0 h 2666"/>
                  <a:gd name="T80" fmla="*/ 0 w 1854"/>
                  <a:gd name="T81" fmla="*/ 0 h 2666"/>
                  <a:gd name="T82" fmla="*/ 0 w 1854"/>
                  <a:gd name="T83" fmla="*/ 0 h 2666"/>
                  <a:gd name="T84" fmla="*/ 0 w 1854"/>
                  <a:gd name="T85" fmla="*/ 0 h 2666"/>
                  <a:gd name="T86" fmla="*/ 0 w 1854"/>
                  <a:gd name="T87" fmla="*/ 0 h 2666"/>
                  <a:gd name="T88" fmla="*/ 0 w 1854"/>
                  <a:gd name="T89" fmla="*/ 0 h 2666"/>
                  <a:gd name="T90" fmla="*/ 0 w 1854"/>
                  <a:gd name="T91" fmla="*/ 0 h 2666"/>
                  <a:gd name="T92" fmla="*/ 0 w 1854"/>
                  <a:gd name="T93" fmla="*/ 0 h 2666"/>
                  <a:gd name="T94" fmla="*/ 0 w 1854"/>
                  <a:gd name="T95" fmla="*/ 0 h 26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54"/>
                  <a:gd name="T145" fmla="*/ 0 h 2666"/>
                  <a:gd name="T146" fmla="*/ 1854 w 1854"/>
                  <a:gd name="T147" fmla="*/ 2666 h 26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54" h="2666">
                    <a:moveTo>
                      <a:pt x="954" y="1101"/>
                    </a:moveTo>
                    <a:lnTo>
                      <a:pt x="820" y="1009"/>
                    </a:lnTo>
                    <a:lnTo>
                      <a:pt x="723" y="918"/>
                    </a:lnTo>
                    <a:lnTo>
                      <a:pt x="654" y="829"/>
                    </a:lnTo>
                    <a:lnTo>
                      <a:pt x="610" y="744"/>
                    </a:lnTo>
                    <a:lnTo>
                      <a:pt x="582" y="658"/>
                    </a:lnTo>
                    <a:lnTo>
                      <a:pt x="567" y="576"/>
                    </a:lnTo>
                    <a:lnTo>
                      <a:pt x="557" y="495"/>
                    </a:lnTo>
                    <a:lnTo>
                      <a:pt x="548" y="417"/>
                    </a:lnTo>
                    <a:lnTo>
                      <a:pt x="533" y="350"/>
                    </a:lnTo>
                    <a:lnTo>
                      <a:pt x="517" y="303"/>
                    </a:lnTo>
                    <a:lnTo>
                      <a:pt x="500" y="272"/>
                    </a:lnTo>
                    <a:lnTo>
                      <a:pt x="487" y="251"/>
                    </a:lnTo>
                    <a:lnTo>
                      <a:pt x="478" y="233"/>
                    </a:lnTo>
                    <a:lnTo>
                      <a:pt x="479" y="216"/>
                    </a:lnTo>
                    <a:lnTo>
                      <a:pt x="491" y="192"/>
                    </a:lnTo>
                    <a:lnTo>
                      <a:pt x="516" y="159"/>
                    </a:lnTo>
                    <a:lnTo>
                      <a:pt x="558" y="122"/>
                    </a:lnTo>
                    <a:lnTo>
                      <a:pt x="621" y="94"/>
                    </a:lnTo>
                    <a:lnTo>
                      <a:pt x="698" y="71"/>
                    </a:lnTo>
                    <a:lnTo>
                      <a:pt x="779" y="55"/>
                    </a:lnTo>
                    <a:lnTo>
                      <a:pt x="858" y="41"/>
                    </a:lnTo>
                    <a:lnTo>
                      <a:pt x="929" y="31"/>
                    </a:lnTo>
                    <a:lnTo>
                      <a:pt x="985" y="20"/>
                    </a:lnTo>
                    <a:lnTo>
                      <a:pt x="1019" y="11"/>
                    </a:lnTo>
                    <a:lnTo>
                      <a:pt x="1041" y="3"/>
                    </a:lnTo>
                    <a:lnTo>
                      <a:pt x="1069" y="0"/>
                    </a:lnTo>
                    <a:lnTo>
                      <a:pt x="1101" y="4"/>
                    </a:lnTo>
                    <a:lnTo>
                      <a:pt x="1136" y="10"/>
                    </a:lnTo>
                    <a:lnTo>
                      <a:pt x="1172" y="16"/>
                    </a:lnTo>
                    <a:lnTo>
                      <a:pt x="1211" y="24"/>
                    </a:lnTo>
                    <a:lnTo>
                      <a:pt x="1249" y="29"/>
                    </a:lnTo>
                    <a:lnTo>
                      <a:pt x="1287" y="31"/>
                    </a:lnTo>
                    <a:lnTo>
                      <a:pt x="1322" y="33"/>
                    </a:lnTo>
                    <a:lnTo>
                      <a:pt x="1359" y="43"/>
                    </a:lnTo>
                    <a:lnTo>
                      <a:pt x="1394" y="58"/>
                    </a:lnTo>
                    <a:lnTo>
                      <a:pt x="1431" y="80"/>
                    </a:lnTo>
                    <a:lnTo>
                      <a:pt x="1469" y="106"/>
                    </a:lnTo>
                    <a:lnTo>
                      <a:pt x="1508" y="138"/>
                    </a:lnTo>
                    <a:lnTo>
                      <a:pt x="1546" y="176"/>
                    </a:lnTo>
                    <a:lnTo>
                      <a:pt x="1587" y="219"/>
                    </a:lnTo>
                    <a:lnTo>
                      <a:pt x="1628" y="262"/>
                    </a:lnTo>
                    <a:lnTo>
                      <a:pt x="1673" y="309"/>
                    </a:lnTo>
                    <a:lnTo>
                      <a:pt x="1717" y="361"/>
                    </a:lnTo>
                    <a:lnTo>
                      <a:pt x="1760" y="426"/>
                    </a:lnTo>
                    <a:lnTo>
                      <a:pt x="1796" y="507"/>
                    </a:lnTo>
                    <a:lnTo>
                      <a:pt x="1827" y="611"/>
                    </a:lnTo>
                    <a:lnTo>
                      <a:pt x="1846" y="741"/>
                    </a:lnTo>
                    <a:lnTo>
                      <a:pt x="1854" y="903"/>
                    </a:lnTo>
                    <a:lnTo>
                      <a:pt x="1853" y="1059"/>
                    </a:lnTo>
                    <a:lnTo>
                      <a:pt x="1853" y="1181"/>
                    </a:lnTo>
                    <a:lnTo>
                      <a:pt x="1850" y="1276"/>
                    </a:lnTo>
                    <a:lnTo>
                      <a:pt x="1843" y="1355"/>
                    </a:lnTo>
                    <a:lnTo>
                      <a:pt x="1829" y="1423"/>
                    </a:lnTo>
                    <a:lnTo>
                      <a:pt x="1809" y="1491"/>
                    </a:lnTo>
                    <a:lnTo>
                      <a:pt x="1777" y="1569"/>
                    </a:lnTo>
                    <a:lnTo>
                      <a:pt x="1736" y="1666"/>
                    </a:lnTo>
                    <a:lnTo>
                      <a:pt x="1688" y="1753"/>
                    </a:lnTo>
                    <a:lnTo>
                      <a:pt x="1643" y="1810"/>
                    </a:lnTo>
                    <a:lnTo>
                      <a:pt x="1597" y="1842"/>
                    </a:lnTo>
                    <a:lnTo>
                      <a:pt x="1553" y="1858"/>
                    </a:lnTo>
                    <a:lnTo>
                      <a:pt x="1503" y="1867"/>
                    </a:lnTo>
                    <a:lnTo>
                      <a:pt x="1451" y="1876"/>
                    </a:lnTo>
                    <a:lnTo>
                      <a:pt x="1393" y="1895"/>
                    </a:lnTo>
                    <a:lnTo>
                      <a:pt x="1329" y="1933"/>
                    </a:lnTo>
                    <a:lnTo>
                      <a:pt x="1263" y="1979"/>
                    </a:lnTo>
                    <a:lnTo>
                      <a:pt x="1205" y="2026"/>
                    </a:lnTo>
                    <a:lnTo>
                      <a:pt x="1152" y="2069"/>
                    </a:lnTo>
                    <a:lnTo>
                      <a:pt x="1104" y="2112"/>
                    </a:lnTo>
                    <a:lnTo>
                      <a:pt x="1060" y="2151"/>
                    </a:lnTo>
                    <a:lnTo>
                      <a:pt x="1019" y="2190"/>
                    </a:lnTo>
                    <a:lnTo>
                      <a:pt x="979" y="2225"/>
                    </a:lnTo>
                    <a:lnTo>
                      <a:pt x="944" y="2260"/>
                    </a:lnTo>
                    <a:lnTo>
                      <a:pt x="913" y="2299"/>
                    </a:lnTo>
                    <a:lnTo>
                      <a:pt x="895" y="2348"/>
                    </a:lnTo>
                    <a:lnTo>
                      <a:pt x="880" y="2402"/>
                    </a:lnTo>
                    <a:lnTo>
                      <a:pt x="866" y="2457"/>
                    </a:lnTo>
                    <a:lnTo>
                      <a:pt x="842" y="2506"/>
                    </a:lnTo>
                    <a:lnTo>
                      <a:pt x="808" y="2548"/>
                    </a:lnTo>
                    <a:lnTo>
                      <a:pt x="753" y="2575"/>
                    </a:lnTo>
                    <a:lnTo>
                      <a:pt x="676" y="2587"/>
                    </a:lnTo>
                    <a:lnTo>
                      <a:pt x="594" y="2593"/>
                    </a:lnTo>
                    <a:lnTo>
                      <a:pt x="531" y="2610"/>
                    </a:lnTo>
                    <a:lnTo>
                      <a:pt x="481" y="2631"/>
                    </a:lnTo>
                    <a:lnTo>
                      <a:pt x="440" y="2652"/>
                    </a:lnTo>
                    <a:lnTo>
                      <a:pt x="401" y="2665"/>
                    </a:lnTo>
                    <a:lnTo>
                      <a:pt x="361" y="2666"/>
                    </a:lnTo>
                    <a:lnTo>
                      <a:pt x="315" y="2648"/>
                    </a:lnTo>
                    <a:lnTo>
                      <a:pt x="259" y="2607"/>
                    </a:lnTo>
                    <a:lnTo>
                      <a:pt x="195" y="2554"/>
                    </a:lnTo>
                    <a:lnTo>
                      <a:pt x="140" y="2510"/>
                    </a:lnTo>
                    <a:lnTo>
                      <a:pt x="90" y="2468"/>
                    </a:lnTo>
                    <a:lnTo>
                      <a:pt x="51" y="2426"/>
                    </a:lnTo>
                    <a:lnTo>
                      <a:pt x="20" y="2378"/>
                    </a:lnTo>
                    <a:lnTo>
                      <a:pt x="3" y="2322"/>
                    </a:lnTo>
                    <a:lnTo>
                      <a:pt x="0" y="2254"/>
                    </a:lnTo>
                    <a:lnTo>
                      <a:pt x="12" y="2172"/>
                    </a:lnTo>
                    <a:lnTo>
                      <a:pt x="28" y="2092"/>
                    </a:lnTo>
                    <a:lnTo>
                      <a:pt x="43" y="2037"/>
                    </a:lnTo>
                    <a:lnTo>
                      <a:pt x="55" y="2001"/>
                    </a:lnTo>
                    <a:lnTo>
                      <a:pt x="69" y="1981"/>
                    </a:lnTo>
                    <a:lnTo>
                      <a:pt x="86" y="1969"/>
                    </a:lnTo>
                    <a:lnTo>
                      <a:pt x="109" y="1960"/>
                    </a:lnTo>
                    <a:lnTo>
                      <a:pt x="141" y="1950"/>
                    </a:lnTo>
                    <a:lnTo>
                      <a:pt x="184" y="1933"/>
                    </a:lnTo>
                    <a:lnTo>
                      <a:pt x="231" y="1909"/>
                    </a:lnTo>
                    <a:lnTo>
                      <a:pt x="278" y="1885"/>
                    </a:lnTo>
                    <a:lnTo>
                      <a:pt x="321" y="1858"/>
                    </a:lnTo>
                    <a:lnTo>
                      <a:pt x="360" y="1832"/>
                    </a:lnTo>
                    <a:lnTo>
                      <a:pt x="390" y="1805"/>
                    </a:lnTo>
                    <a:lnTo>
                      <a:pt x="409" y="1777"/>
                    </a:lnTo>
                    <a:lnTo>
                      <a:pt x="416" y="1750"/>
                    </a:lnTo>
                    <a:lnTo>
                      <a:pt x="409" y="1725"/>
                    </a:lnTo>
                    <a:lnTo>
                      <a:pt x="389" y="1703"/>
                    </a:lnTo>
                    <a:lnTo>
                      <a:pt x="366" y="1690"/>
                    </a:lnTo>
                    <a:lnTo>
                      <a:pt x="344" y="1682"/>
                    </a:lnTo>
                    <a:lnTo>
                      <a:pt x="331" y="1676"/>
                    </a:lnTo>
                    <a:lnTo>
                      <a:pt x="329" y="1668"/>
                    </a:lnTo>
                    <a:lnTo>
                      <a:pt x="348" y="1656"/>
                    </a:lnTo>
                    <a:lnTo>
                      <a:pt x="390" y="1635"/>
                    </a:lnTo>
                    <a:lnTo>
                      <a:pt x="462" y="1606"/>
                    </a:lnTo>
                    <a:lnTo>
                      <a:pt x="535" y="1571"/>
                    </a:lnTo>
                    <a:lnTo>
                      <a:pt x="587" y="1544"/>
                    </a:lnTo>
                    <a:lnTo>
                      <a:pt x="623" y="1521"/>
                    </a:lnTo>
                    <a:lnTo>
                      <a:pt x="652" y="1505"/>
                    </a:lnTo>
                    <a:lnTo>
                      <a:pt x="678" y="1493"/>
                    </a:lnTo>
                    <a:lnTo>
                      <a:pt x="711" y="1487"/>
                    </a:lnTo>
                    <a:lnTo>
                      <a:pt x="758" y="1484"/>
                    </a:lnTo>
                    <a:lnTo>
                      <a:pt x="826" y="1487"/>
                    </a:lnTo>
                    <a:lnTo>
                      <a:pt x="908" y="1482"/>
                    </a:lnTo>
                    <a:lnTo>
                      <a:pt x="990" y="1462"/>
                    </a:lnTo>
                    <a:lnTo>
                      <a:pt x="1066" y="1430"/>
                    </a:lnTo>
                    <a:lnTo>
                      <a:pt x="1133" y="1394"/>
                    </a:lnTo>
                    <a:lnTo>
                      <a:pt x="1183" y="1350"/>
                    </a:lnTo>
                    <a:lnTo>
                      <a:pt x="1212" y="1308"/>
                    </a:lnTo>
                    <a:lnTo>
                      <a:pt x="1217" y="1271"/>
                    </a:lnTo>
                    <a:lnTo>
                      <a:pt x="1191" y="1240"/>
                    </a:lnTo>
                    <a:lnTo>
                      <a:pt x="1146" y="1214"/>
                    </a:lnTo>
                    <a:lnTo>
                      <a:pt x="1103" y="1189"/>
                    </a:lnTo>
                    <a:lnTo>
                      <a:pt x="1063" y="1164"/>
                    </a:lnTo>
                    <a:lnTo>
                      <a:pt x="1028" y="1144"/>
                    </a:lnTo>
                    <a:lnTo>
                      <a:pt x="997" y="1125"/>
                    </a:lnTo>
                    <a:lnTo>
                      <a:pt x="974" y="1113"/>
                    </a:lnTo>
                    <a:lnTo>
                      <a:pt x="959" y="1103"/>
                    </a:lnTo>
                    <a:lnTo>
                      <a:pt x="954" y="1101"/>
                    </a:lnTo>
                    <a:close/>
                  </a:path>
                </a:pathLst>
              </a:custGeom>
              <a:solidFill>
                <a:srgbClr val="FFB0B8"/>
              </a:solidFill>
              <a:ln w="9525">
                <a:noFill/>
                <a:round/>
                <a:headEnd/>
                <a:tailEnd/>
              </a:ln>
            </p:spPr>
            <p:txBody>
              <a:bodyPr/>
              <a:lstStyle/>
              <a:p>
                <a:endParaRPr lang="tr-TR"/>
              </a:p>
            </p:txBody>
          </p:sp>
          <p:sp>
            <p:nvSpPr>
              <p:cNvPr id="61546" name="Freeform 719"/>
              <p:cNvSpPr>
                <a:spLocks/>
              </p:cNvSpPr>
              <p:nvPr/>
            </p:nvSpPr>
            <p:spPr bwMode="auto">
              <a:xfrm rot="-2509385">
                <a:off x="2629" y="1325"/>
                <a:ext cx="264" cy="411"/>
              </a:xfrm>
              <a:custGeom>
                <a:avLst/>
                <a:gdLst>
                  <a:gd name="T0" fmla="*/ 0 w 3122"/>
                  <a:gd name="T1" fmla="*/ 0 h 4825"/>
                  <a:gd name="T2" fmla="*/ 0 w 3122"/>
                  <a:gd name="T3" fmla="*/ 0 h 4825"/>
                  <a:gd name="T4" fmla="*/ 0 w 3122"/>
                  <a:gd name="T5" fmla="*/ 0 h 4825"/>
                  <a:gd name="T6" fmla="*/ 0 w 3122"/>
                  <a:gd name="T7" fmla="*/ 0 h 4825"/>
                  <a:gd name="T8" fmla="*/ 0 w 3122"/>
                  <a:gd name="T9" fmla="*/ 0 h 4825"/>
                  <a:gd name="T10" fmla="*/ 0 w 3122"/>
                  <a:gd name="T11" fmla="*/ 0 h 4825"/>
                  <a:gd name="T12" fmla="*/ 0 w 3122"/>
                  <a:gd name="T13" fmla="*/ 0 h 4825"/>
                  <a:gd name="T14" fmla="*/ 0 w 3122"/>
                  <a:gd name="T15" fmla="*/ 0 h 4825"/>
                  <a:gd name="T16" fmla="*/ 0 w 3122"/>
                  <a:gd name="T17" fmla="*/ 0 h 4825"/>
                  <a:gd name="T18" fmla="*/ 0 w 3122"/>
                  <a:gd name="T19" fmla="*/ 0 h 4825"/>
                  <a:gd name="T20" fmla="*/ 0 w 3122"/>
                  <a:gd name="T21" fmla="*/ 0 h 4825"/>
                  <a:gd name="T22" fmla="*/ 0 w 3122"/>
                  <a:gd name="T23" fmla="*/ 0 h 4825"/>
                  <a:gd name="T24" fmla="*/ 0 w 3122"/>
                  <a:gd name="T25" fmla="*/ 0 h 4825"/>
                  <a:gd name="T26" fmla="*/ 0 w 3122"/>
                  <a:gd name="T27" fmla="*/ 0 h 4825"/>
                  <a:gd name="T28" fmla="*/ 0 w 3122"/>
                  <a:gd name="T29" fmla="*/ 0 h 4825"/>
                  <a:gd name="T30" fmla="*/ 0 w 3122"/>
                  <a:gd name="T31" fmla="*/ 0 h 4825"/>
                  <a:gd name="T32" fmla="*/ 0 w 3122"/>
                  <a:gd name="T33" fmla="*/ 0 h 4825"/>
                  <a:gd name="T34" fmla="*/ 0 w 3122"/>
                  <a:gd name="T35" fmla="*/ 0 h 4825"/>
                  <a:gd name="T36" fmla="*/ 0 w 3122"/>
                  <a:gd name="T37" fmla="*/ 0 h 4825"/>
                  <a:gd name="T38" fmla="*/ 0 w 3122"/>
                  <a:gd name="T39" fmla="*/ 0 h 4825"/>
                  <a:gd name="T40" fmla="*/ 0 w 3122"/>
                  <a:gd name="T41" fmla="*/ 0 h 4825"/>
                  <a:gd name="T42" fmla="*/ 0 w 3122"/>
                  <a:gd name="T43" fmla="*/ 0 h 4825"/>
                  <a:gd name="T44" fmla="*/ 0 w 3122"/>
                  <a:gd name="T45" fmla="*/ 0 h 4825"/>
                  <a:gd name="T46" fmla="*/ 0 w 3122"/>
                  <a:gd name="T47" fmla="*/ 0 h 4825"/>
                  <a:gd name="T48" fmla="*/ 0 w 3122"/>
                  <a:gd name="T49" fmla="*/ 0 h 4825"/>
                  <a:gd name="T50" fmla="*/ 0 w 3122"/>
                  <a:gd name="T51" fmla="*/ 0 h 4825"/>
                  <a:gd name="T52" fmla="*/ 0 w 3122"/>
                  <a:gd name="T53" fmla="*/ 0 h 4825"/>
                  <a:gd name="T54" fmla="*/ 0 w 3122"/>
                  <a:gd name="T55" fmla="*/ 0 h 4825"/>
                  <a:gd name="T56" fmla="*/ 0 w 3122"/>
                  <a:gd name="T57" fmla="*/ 0 h 4825"/>
                  <a:gd name="T58" fmla="*/ 0 w 3122"/>
                  <a:gd name="T59" fmla="*/ 0 h 4825"/>
                  <a:gd name="T60" fmla="*/ 0 w 3122"/>
                  <a:gd name="T61" fmla="*/ 0 h 4825"/>
                  <a:gd name="T62" fmla="*/ 0 w 3122"/>
                  <a:gd name="T63" fmla="*/ 0 h 4825"/>
                  <a:gd name="T64" fmla="*/ 0 w 3122"/>
                  <a:gd name="T65" fmla="*/ 0 h 4825"/>
                  <a:gd name="T66" fmla="*/ 0 w 3122"/>
                  <a:gd name="T67" fmla="*/ 0 h 4825"/>
                  <a:gd name="T68" fmla="*/ 0 w 3122"/>
                  <a:gd name="T69" fmla="*/ 0 h 4825"/>
                  <a:gd name="T70" fmla="*/ 0 w 3122"/>
                  <a:gd name="T71" fmla="*/ 0 h 4825"/>
                  <a:gd name="T72" fmla="*/ 0 w 3122"/>
                  <a:gd name="T73" fmla="*/ 0 h 4825"/>
                  <a:gd name="T74" fmla="*/ 0 w 3122"/>
                  <a:gd name="T75" fmla="*/ 0 h 4825"/>
                  <a:gd name="T76" fmla="*/ 0 w 3122"/>
                  <a:gd name="T77" fmla="*/ 0 h 4825"/>
                  <a:gd name="T78" fmla="*/ 0 w 3122"/>
                  <a:gd name="T79" fmla="*/ 0 h 4825"/>
                  <a:gd name="T80" fmla="*/ 0 w 3122"/>
                  <a:gd name="T81" fmla="*/ 0 h 4825"/>
                  <a:gd name="T82" fmla="*/ 0 w 3122"/>
                  <a:gd name="T83" fmla="*/ 0 h 4825"/>
                  <a:gd name="T84" fmla="*/ 0 w 3122"/>
                  <a:gd name="T85" fmla="*/ 0 h 4825"/>
                  <a:gd name="T86" fmla="*/ 0 w 3122"/>
                  <a:gd name="T87" fmla="*/ 0 h 4825"/>
                  <a:gd name="T88" fmla="*/ 0 w 3122"/>
                  <a:gd name="T89" fmla="*/ 0 h 4825"/>
                  <a:gd name="T90" fmla="*/ 0 w 3122"/>
                  <a:gd name="T91" fmla="*/ 0 h 4825"/>
                  <a:gd name="T92" fmla="*/ 0 w 3122"/>
                  <a:gd name="T93" fmla="*/ 0 h 4825"/>
                  <a:gd name="T94" fmla="*/ 0 w 3122"/>
                  <a:gd name="T95" fmla="*/ 0 h 4825"/>
                  <a:gd name="T96" fmla="*/ 0 w 3122"/>
                  <a:gd name="T97" fmla="*/ 0 h 4825"/>
                  <a:gd name="T98" fmla="*/ 0 w 3122"/>
                  <a:gd name="T99" fmla="*/ 0 h 4825"/>
                  <a:gd name="T100" fmla="*/ 0 w 3122"/>
                  <a:gd name="T101" fmla="*/ 0 h 4825"/>
                  <a:gd name="T102" fmla="*/ 0 w 3122"/>
                  <a:gd name="T103" fmla="*/ 0 h 48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22"/>
                  <a:gd name="T157" fmla="*/ 0 h 4825"/>
                  <a:gd name="T158" fmla="*/ 3122 w 3122"/>
                  <a:gd name="T159" fmla="*/ 4825 h 48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22" h="4825">
                    <a:moveTo>
                      <a:pt x="1765" y="21"/>
                    </a:moveTo>
                    <a:lnTo>
                      <a:pt x="1774" y="26"/>
                    </a:lnTo>
                    <a:lnTo>
                      <a:pt x="1787" y="32"/>
                    </a:lnTo>
                    <a:lnTo>
                      <a:pt x="1798" y="35"/>
                    </a:lnTo>
                    <a:lnTo>
                      <a:pt x="1812" y="39"/>
                    </a:lnTo>
                    <a:lnTo>
                      <a:pt x="1825" y="41"/>
                    </a:lnTo>
                    <a:lnTo>
                      <a:pt x="1839" y="44"/>
                    </a:lnTo>
                    <a:lnTo>
                      <a:pt x="1853" y="46"/>
                    </a:lnTo>
                    <a:lnTo>
                      <a:pt x="1867" y="49"/>
                    </a:lnTo>
                    <a:lnTo>
                      <a:pt x="1977" y="90"/>
                    </a:lnTo>
                    <a:lnTo>
                      <a:pt x="2086" y="136"/>
                    </a:lnTo>
                    <a:lnTo>
                      <a:pt x="2191" y="185"/>
                    </a:lnTo>
                    <a:lnTo>
                      <a:pt x="2297" y="239"/>
                    </a:lnTo>
                    <a:lnTo>
                      <a:pt x="2399" y="294"/>
                    </a:lnTo>
                    <a:lnTo>
                      <a:pt x="2503" y="354"/>
                    </a:lnTo>
                    <a:lnTo>
                      <a:pt x="2601" y="416"/>
                    </a:lnTo>
                    <a:lnTo>
                      <a:pt x="2701" y="482"/>
                    </a:lnTo>
                    <a:lnTo>
                      <a:pt x="2790" y="609"/>
                    </a:lnTo>
                    <a:lnTo>
                      <a:pt x="2865" y="742"/>
                    </a:lnTo>
                    <a:lnTo>
                      <a:pt x="2926" y="881"/>
                    </a:lnTo>
                    <a:lnTo>
                      <a:pt x="2979" y="1025"/>
                    </a:lnTo>
                    <a:lnTo>
                      <a:pt x="3021" y="1171"/>
                    </a:lnTo>
                    <a:lnTo>
                      <a:pt x="3057" y="1321"/>
                    </a:lnTo>
                    <a:lnTo>
                      <a:pt x="3089" y="1471"/>
                    </a:lnTo>
                    <a:lnTo>
                      <a:pt x="3121" y="1622"/>
                    </a:lnTo>
                    <a:lnTo>
                      <a:pt x="3122" y="1742"/>
                    </a:lnTo>
                    <a:lnTo>
                      <a:pt x="3115" y="1861"/>
                    </a:lnTo>
                    <a:lnTo>
                      <a:pt x="3099" y="1978"/>
                    </a:lnTo>
                    <a:lnTo>
                      <a:pt x="3079" y="2095"/>
                    </a:lnTo>
                    <a:lnTo>
                      <a:pt x="3052" y="2208"/>
                    </a:lnTo>
                    <a:lnTo>
                      <a:pt x="3023" y="2323"/>
                    </a:lnTo>
                    <a:lnTo>
                      <a:pt x="2992" y="2436"/>
                    </a:lnTo>
                    <a:lnTo>
                      <a:pt x="2963" y="2551"/>
                    </a:lnTo>
                    <a:lnTo>
                      <a:pt x="2935" y="2631"/>
                    </a:lnTo>
                    <a:lnTo>
                      <a:pt x="2908" y="2712"/>
                    </a:lnTo>
                    <a:lnTo>
                      <a:pt x="2880" y="2793"/>
                    </a:lnTo>
                    <a:lnTo>
                      <a:pt x="2852" y="2874"/>
                    </a:lnTo>
                    <a:lnTo>
                      <a:pt x="2824" y="2954"/>
                    </a:lnTo>
                    <a:lnTo>
                      <a:pt x="2797" y="3035"/>
                    </a:lnTo>
                    <a:lnTo>
                      <a:pt x="2770" y="3115"/>
                    </a:lnTo>
                    <a:lnTo>
                      <a:pt x="2746" y="3199"/>
                    </a:lnTo>
                    <a:lnTo>
                      <a:pt x="2700" y="3288"/>
                    </a:lnTo>
                    <a:lnTo>
                      <a:pt x="2642" y="3368"/>
                    </a:lnTo>
                    <a:lnTo>
                      <a:pt x="2572" y="3439"/>
                    </a:lnTo>
                    <a:lnTo>
                      <a:pt x="2492" y="3504"/>
                    </a:lnTo>
                    <a:lnTo>
                      <a:pt x="2406" y="3562"/>
                    </a:lnTo>
                    <a:lnTo>
                      <a:pt x="2316" y="3617"/>
                    </a:lnTo>
                    <a:lnTo>
                      <a:pt x="2225" y="3667"/>
                    </a:lnTo>
                    <a:lnTo>
                      <a:pt x="2136" y="3716"/>
                    </a:lnTo>
                    <a:lnTo>
                      <a:pt x="2074" y="3757"/>
                    </a:lnTo>
                    <a:lnTo>
                      <a:pt x="2014" y="3798"/>
                    </a:lnTo>
                    <a:lnTo>
                      <a:pt x="1953" y="3838"/>
                    </a:lnTo>
                    <a:lnTo>
                      <a:pt x="1894" y="3880"/>
                    </a:lnTo>
                    <a:lnTo>
                      <a:pt x="1836" y="3922"/>
                    </a:lnTo>
                    <a:lnTo>
                      <a:pt x="1781" y="3969"/>
                    </a:lnTo>
                    <a:lnTo>
                      <a:pt x="1731" y="4021"/>
                    </a:lnTo>
                    <a:lnTo>
                      <a:pt x="1688" y="4079"/>
                    </a:lnTo>
                    <a:lnTo>
                      <a:pt x="1633" y="4141"/>
                    </a:lnTo>
                    <a:lnTo>
                      <a:pt x="1582" y="4205"/>
                    </a:lnTo>
                    <a:lnTo>
                      <a:pt x="1532" y="4269"/>
                    </a:lnTo>
                    <a:lnTo>
                      <a:pt x="1485" y="4335"/>
                    </a:lnTo>
                    <a:lnTo>
                      <a:pt x="1436" y="4399"/>
                    </a:lnTo>
                    <a:lnTo>
                      <a:pt x="1388" y="4464"/>
                    </a:lnTo>
                    <a:lnTo>
                      <a:pt x="1338" y="4529"/>
                    </a:lnTo>
                    <a:lnTo>
                      <a:pt x="1288" y="4592"/>
                    </a:lnTo>
                    <a:lnTo>
                      <a:pt x="1257" y="4608"/>
                    </a:lnTo>
                    <a:lnTo>
                      <a:pt x="1231" y="4632"/>
                    </a:lnTo>
                    <a:lnTo>
                      <a:pt x="1207" y="4656"/>
                    </a:lnTo>
                    <a:lnTo>
                      <a:pt x="1186" y="4681"/>
                    </a:lnTo>
                    <a:lnTo>
                      <a:pt x="1162" y="4705"/>
                    </a:lnTo>
                    <a:lnTo>
                      <a:pt x="1137" y="4726"/>
                    </a:lnTo>
                    <a:lnTo>
                      <a:pt x="1109" y="4742"/>
                    </a:lnTo>
                    <a:lnTo>
                      <a:pt x="1076" y="4753"/>
                    </a:lnTo>
                    <a:lnTo>
                      <a:pt x="1013" y="4766"/>
                    </a:lnTo>
                    <a:lnTo>
                      <a:pt x="952" y="4784"/>
                    </a:lnTo>
                    <a:lnTo>
                      <a:pt x="889" y="4801"/>
                    </a:lnTo>
                    <a:lnTo>
                      <a:pt x="827" y="4816"/>
                    </a:lnTo>
                    <a:lnTo>
                      <a:pt x="763" y="4823"/>
                    </a:lnTo>
                    <a:lnTo>
                      <a:pt x="700" y="4825"/>
                    </a:lnTo>
                    <a:lnTo>
                      <a:pt x="636" y="4817"/>
                    </a:lnTo>
                    <a:lnTo>
                      <a:pt x="572" y="4796"/>
                    </a:lnTo>
                    <a:lnTo>
                      <a:pt x="531" y="4780"/>
                    </a:lnTo>
                    <a:lnTo>
                      <a:pt x="494" y="4762"/>
                    </a:lnTo>
                    <a:lnTo>
                      <a:pt x="459" y="4740"/>
                    </a:lnTo>
                    <a:lnTo>
                      <a:pt x="425" y="4718"/>
                    </a:lnTo>
                    <a:lnTo>
                      <a:pt x="389" y="4694"/>
                    </a:lnTo>
                    <a:lnTo>
                      <a:pt x="354" y="4671"/>
                    </a:lnTo>
                    <a:lnTo>
                      <a:pt x="317" y="4651"/>
                    </a:lnTo>
                    <a:lnTo>
                      <a:pt x="278" y="4634"/>
                    </a:lnTo>
                    <a:lnTo>
                      <a:pt x="250" y="4608"/>
                    </a:lnTo>
                    <a:lnTo>
                      <a:pt x="220" y="4584"/>
                    </a:lnTo>
                    <a:lnTo>
                      <a:pt x="191" y="4558"/>
                    </a:lnTo>
                    <a:lnTo>
                      <a:pt x="162" y="4533"/>
                    </a:lnTo>
                    <a:lnTo>
                      <a:pt x="134" y="4505"/>
                    </a:lnTo>
                    <a:lnTo>
                      <a:pt x="107" y="4479"/>
                    </a:lnTo>
                    <a:lnTo>
                      <a:pt x="80" y="4452"/>
                    </a:lnTo>
                    <a:lnTo>
                      <a:pt x="58" y="4426"/>
                    </a:lnTo>
                    <a:lnTo>
                      <a:pt x="37" y="4375"/>
                    </a:lnTo>
                    <a:lnTo>
                      <a:pt x="22" y="4324"/>
                    </a:lnTo>
                    <a:lnTo>
                      <a:pt x="12" y="4270"/>
                    </a:lnTo>
                    <a:lnTo>
                      <a:pt x="5" y="4216"/>
                    </a:lnTo>
                    <a:lnTo>
                      <a:pt x="1" y="4161"/>
                    </a:lnTo>
                    <a:lnTo>
                      <a:pt x="0" y="4106"/>
                    </a:lnTo>
                    <a:lnTo>
                      <a:pt x="0" y="4051"/>
                    </a:lnTo>
                    <a:lnTo>
                      <a:pt x="2" y="3998"/>
                    </a:lnTo>
                    <a:lnTo>
                      <a:pt x="7" y="3956"/>
                    </a:lnTo>
                    <a:lnTo>
                      <a:pt x="10" y="3914"/>
                    </a:lnTo>
                    <a:lnTo>
                      <a:pt x="11" y="3872"/>
                    </a:lnTo>
                    <a:lnTo>
                      <a:pt x="13" y="3833"/>
                    </a:lnTo>
                    <a:lnTo>
                      <a:pt x="13" y="3792"/>
                    </a:lnTo>
                    <a:lnTo>
                      <a:pt x="18" y="3752"/>
                    </a:lnTo>
                    <a:lnTo>
                      <a:pt x="25" y="3712"/>
                    </a:lnTo>
                    <a:lnTo>
                      <a:pt x="36" y="3674"/>
                    </a:lnTo>
                    <a:lnTo>
                      <a:pt x="46" y="3678"/>
                    </a:lnTo>
                    <a:lnTo>
                      <a:pt x="54" y="3685"/>
                    </a:lnTo>
                    <a:lnTo>
                      <a:pt x="58" y="3695"/>
                    </a:lnTo>
                    <a:lnTo>
                      <a:pt x="58" y="3706"/>
                    </a:lnTo>
                    <a:lnTo>
                      <a:pt x="36" y="3722"/>
                    </a:lnTo>
                    <a:lnTo>
                      <a:pt x="40" y="3806"/>
                    </a:lnTo>
                    <a:lnTo>
                      <a:pt x="41" y="3890"/>
                    </a:lnTo>
                    <a:lnTo>
                      <a:pt x="41" y="3972"/>
                    </a:lnTo>
                    <a:lnTo>
                      <a:pt x="42" y="4054"/>
                    </a:lnTo>
                    <a:lnTo>
                      <a:pt x="44" y="4134"/>
                    </a:lnTo>
                    <a:lnTo>
                      <a:pt x="52" y="4215"/>
                    </a:lnTo>
                    <a:lnTo>
                      <a:pt x="66" y="4295"/>
                    </a:lnTo>
                    <a:lnTo>
                      <a:pt x="88" y="4377"/>
                    </a:lnTo>
                    <a:lnTo>
                      <a:pt x="413" y="4657"/>
                    </a:lnTo>
                    <a:lnTo>
                      <a:pt x="454" y="4678"/>
                    </a:lnTo>
                    <a:lnTo>
                      <a:pt x="497" y="4697"/>
                    </a:lnTo>
                    <a:lnTo>
                      <a:pt x="542" y="4712"/>
                    </a:lnTo>
                    <a:lnTo>
                      <a:pt x="588" y="4724"/>
                    </a:lnTo>
                    <a:lnTo>
                      <a:pt x="635" y="4734"/>
                    </a:lnTo>
                    <a:lnTo>
                      <a:pt x="683" y="4744"/>
                    </a:lnTo>
                    <a:lnTo>
                      <a:pt x="730" y="4753"/>
                    </a:lnTo>
                    <a:lnTo>
                      <a:pt x="778" y="4762"/>
                    </a:lnTo>
                    <a:lnTo>
                      <a:pt x="1039" y="4705"/>
                    </a:lnTo>
                    <a:lnTo>
                      <a:pt x="1170" y="4614"/>
                    </a:lnTo>
                    <a:lnTo>
                      <a:pt x="1281" y="4510"/>
                    </a:lnTo>
                    <a:lnTo>
                      <a:pt x="1379" y="4395"/>
                    </a:lnTo>
                    <a:lnTo>
                      <a:pt x="1470" y="4277"/>
                    </a:lnTo>
                    <a:lnTo>
                      <a:pt x="1558" y="4157"/>
                    </a:lnTo>
                    <a:lnTo>
                      <a:pt x="1653" y="4043"/>
                    </a:lnTo>
                    <a:lnTo>
                      <a:pt x="1758" y="3937"/>
                    </a:lnTo>
                    <a:lnTo>
                      <a:pt x="1882" y="3844"/>
                    </a:lnTo>
                    <a:lnTo>
                      <a:pt x="1979" y="3772"/>
                    </a:lnTo>
                    <a:lnTo>
                      <a:pt x="2080" y="3707"/>
                    </a:lnTo>
                    <a:lnTo>
                      <a:pt x="2183" y="3647"/>
                    </a:lnTo>
                    <a:lnTo>
                      <a:pt x="2288" y="3589"/>
                    </a:lnTo>
                    <a:lnTo>
                      <a:pt x="2388" y="3524"/>
                    </a:lnTo>
                    <a:lnTo>
                      <a:pt x="2484" y="3454"/>
                    </a:lnTo>
                    <a:lnTo>
                      <a:pt x="2573" y="3371"/>
                    </a:lnTo>
                    <a:lnTo>
                      <a:pt x="2654" y="3274"/>
                    </a:lnTo>
                    <a:lnTo>
                      <a:pt x="2699" y="3155"/>
                    </a:lnTo>
                    <a:lnTo>
                      <a:pt x="2745" y="3037"/>
                    </a:lnTo>
                    <a:lnTo>
                      <a:pt x="2788" y="2917"/>
                    </a:lnTo>
                    <a:lnTo>
                      <a:pt x="2831" y="2798"/>
                    </a:lnTo>
                    <a:lnTo>
                      <a:pt x="2871" y="2678"/>
                    </a:lnTo>
                    <a:lnTo>
                      <a:pt x="2910" y="2558"/>
                    </a:lnTo>
                    <a:lnTo>
                      <a:pt x="2948" y="2438"/>
                    </a:lnTo>
                    <a:lnTo>
                      <a:pt x="2984" y="2318"/>
                    </a:lnTo>
                    <a:lnTo>
                      <a:pt x="2996" y="2289"/>
                    </a:lnTo>
                    <a:lnTo>
                      <a:pt x="3007" y="2261"/>
                    </a:lnTo>
                    <a:lnTo>
                      <a:pt x="3015" y="2230"/>
                    </a:lnTo>
                    <a:lnTo>
                      <a:pt x="3024" y="2201"/>
                    </a:lnTo>
                    <a:lnTo>
                      <a:pt x="3031" y="2170"/>
                    </a:lnTo>
                    <a:lnTo>
                      <a:pt x="3038" y="2140"/>
                    </a:lnTo>
                    <a:lnTo>
                      <a:pt x="3046" y="2109"/>
                    </a:lnTo>
                    <a:lnTo>
                      <a:pt x="3055" y="2081"/>
                    </a:lnTo>
                    <a:lnTo>
                      <a:pt x="3049" y="2063"/>
                    </a:lnTo>
                    <a:lnTo>
                      <a:pt x="3048" y="2047"/>
                    </a:lnTo>
                    <a:lnTo>
                      <a:pt x="3049" y="2031"/>
                    </a:lnTo>
                    <a:lnTo>
                      <a:pt x="3054" y="2017"/>
                    </a:lnTo>
                    <a:lnTo>
                      <a:pt x="3057" y="2000"/>
                    </a:lnTo>
                    <a:lnTo>
                      <a:pt x="3063" y="1984"/>
                    </a:lnTo>
                    <a:lnTo>
                      <a:pt x="3066" y="1967"/>
                    </a:lnTo>
                    <a:lnTo>
                      <a:pt x="3069" y="1952"/>
                    </a:lnTo>
                    <a:lnTo>
                      <a:pt x="3067" y="1868"/>
                    </a:lnTo>
                    <a:lnTo>
                      <a:pt x="3067" y="1789"/>
                    </a:lnTo>
                    <a:lnTo>
                      <a:pt x="3066" y="1709"/>
                    </a:lnTo>
                    <a:lnTo>
                      <a:pt x="3066" y="1631"/>
                    </a:lnTo>
                    <a:lnTo>
                      <a:pt x="3060" y="1553"/>
                    </a:lnTo>
                    <a:lnTo>
                      <a:pt x="3051" y="1476"/>
                    </a:lnTo>
                    <a:lnTo>
                      <a:pt x="3034" y="1400"/>
                    </a:lnTo>
                    <a:lnTo>
                      <a:pt x="3009" y="1324"/>
                    </a:lnTo>
                    <a:lnTo>
                      <a:pt x="2990" y="1263"/>
                    </a:lnTo>
                    <a:lnTo>
                      <a:pt x="2975" y="1202"/>
                    </a:lnTo>
                    <a:lnTo>
                      <a:pt x="2963" y="1140"/>
                    </a:lnTo>
                    <a:lnTo>
                      <a:pt x="2950" y="1079"/>
                    </a:lnTo>
                    <a:lnTo>
                      <a:pt x="2934" y="1018"/>
                    </a:lnTo>
                    <a:lnTo>
                      <a:pt x="2916" y="959"/>
                    </a:lnTo>
                    <a:lnTo>
                      <a:pt x="2891" y="901"/>
                    </a:lnTo>
                    <a:lnTo>
                      <a:pt x="2859" y="848"/>
                    </a:lnTo>
                    <a:lnTo>
                      <a:pt x="2851" y="813"/>
                    </a:lnTo>
                    <a:lnTo>
                      <a:pt x="2839" y="780"/>
                    </a:lnTo>
                    <a:lnTo>
                      <a:pt x="2823" y="748"/>
                    </a:lnTo>
                    <a:lnTo>
                      <a:pt x="2806" y="716"/>
                    </a:lnTo>
                    <a:lnTo>
                      <a:pt x="2785" y="685"/>
                    </a:lnTo>
                    <a:lnTo>
                      <a:pt x="2766" y="653"/>
                    </a:lnTo>
                    <a:lnTo>
                      <a:pt x="2746" y="623"/>
                    </a:lnTo>
                    <a:lnTo>
                      <a:pt x="2726" y="592"/>
                    </a:lnTo>
                    <a:lnTo>
                      <a:pt x="2674" y="524"/>
                    </a:lnTo>
                    <a:lnTo>
                      <a:pt x="2614" y="472"/>
                    </a:lnTo>
                    <a:lnTo>
                      <a:pt x="2546" y="430"/>
                    </a:lnTo>
                    <a:lnTo>
                      <a:pt x="2474" y="396"/>
                    </a:lnTo>
                    <a:lnTo>
                      <a:pt x="2399" y="363"/>
                    </a:lnTo>
                    <a:lnTo>
                      <a:pt x="2326" y="329"/>
                    </a:lnTo>
                    <a:lnTo>
                      <a:pt x="2257" y="288"/>
                    </a:lnTo>
                    <a:lnTo>
                      <a:pt x="2196" y="239"/>
                    </a:lnTo>
                    <a:lnTo>
                      <a:pt x="2114" y="207"/>
                    </a:lnTo>
                    <a:lnTo>
                      <a:pt x="2036" y="172"/>
                    </a:lnTo>
                    <a:lnTo>
                      <a:pt x="1956" y="136"/>
                    </a:lnTo>
                    <a:lnTo>
                      <a:pt x="1877" y="103"/>
                    </a:lnTo>
                    <a:lnTo>
                      <a:pt x="1794" y="75"/>
                    </a:lnTo>
                    <a:lnTo>
                      <a:pt x="1708" y="55"/>
                    </a:lnTo>
                    <a:lnTo>
                      <a:pt x="1619" y="46"/>
                    </a:lnTo>
                    <a:lnTo>
                      <a:pt x="1523" y="53"/>
                    </a:lnTo>
                    <a:lnTo>
                      <a:pt x="1480" y="55"/>
                    </a:lnTo>
                    <a:lnTo>
                      <a:pt x="1440" y="64"/>
                    </a:lnTo>
                    <a:lnTo>
                      <a:pt x="1402" y="76"/>
                    </a:lnTo>
                    <a:lnTo>
                      <a:pt x="1364" y="90"/>
                    </a:lnTo>
                    <a:lnTo>
                      <a:pt x="1327" y="104"/>
                    </a:lnTo>
                    <a:lnTo>
                      <a:pt x="1289" y="119"/>
                    </a:lnTo>
                    <a:lnTo>
                      <a:pt x="1251" y="128"/>
                    </a:lnTo>
                    <a:lnTo>
                      <a:pt x="1211" y="135"/>
                    </a:lnTo>
                    <a:lnTo>
                      <a:pt x="1112" y="185"/>
                    </a:lnTo>
                    <a:lnTo>
                      <a:pt x="1014" y="235"/>
                    </a:lnTo>
                    <a:lnTo>
                      <a:pt x="915" y="281"/>
                    </a:lnTo>
                    <a:lnTo>
                      <a:pt x="817" y="328"/>
                    </a:lnTo>
                    <a:lnTo>
                      <a:pt x="718" y="374"/>
                    </a:lnTo>
                    <a:lnTo>
                      <a:pt x="619" y="423"/>
                    </a:lnTo>
                    <a:lnTo>
                      <a:pt x="522" y="474"/>
                    </a:lnTo>
                    <a:lnTo>
                      <a:pt x="428" y="529"/>
                    </a:lnTo>
                    <a:lnTo>
                      <a:pt x="421" y="524"/>
                    </a:lnTo>
                    <a:lnTo>
                      <a:pt x="418" y="518"/>
                    </a:lnTo>
                    <a:lnTo>
                      <a:pt x="418" y="511"/>
                    </a:lnTo>
                    <a:lnTo>
                      <a:pt x="422" y="505"/>
                    </a:lnTo>
                    <a:lnTo>
                      <a:pt x="453" y="490"/>
                    </a:lnTo>
                    <a:lnTo>
                      <a:pt x="484" y="472"/>
                    </a:lnTo>
                    <a:lnTo>
                      <a:pt x="512" y="450"/>
                    </a:lnTo>
                    <a:lnTo>
                      <a:pt x="542" y="428"/>
                    </a:lnTo>
                    <a:lnTo>
                      <a:pt x="569" y="406"/>
                    </a:lnTo>
                    <a:lnTo>
                      <a:pt x="598" y="387"/>
                    </a:lnTo>
                    <a:lnTo>
                      <a:pt x="629" y="371"/>
                    </a:lnTo>
                    <a:lnTo>
                      <a:pt x="664" y="362"/>
                    </a:lnTo>
                    <a:lnTo>
                      <a:pt x="740" y="310"/>
                    </a:lnTo>
                    <a:lnTo>
                      <a:pt x="820" y="263"/>
                    </a:lnTo>
                    <a:lnTo>
                      <a:pt x="901" y="220"/>
                    </a:lnTo>
                    <a:lnTo>
                      <a:pt x="985" y="181"/>
                    </a:lnTo>
                    <a:lnTo>
                      <a:pt x="1068" y="144"/>
                    </a:lnTo>
                    <a:lnTo>
                      <a:pt x="1154" y="112"/>
                    </a:lnTo>
                    <a:lnTo>
                      <a:pt x="1239" y="80"/>
                    </a:lnTo>
                    <a:lnTo>
                      <a:pt x="1328" y="53"/>
                    </a:lnTo>
                    <a:lnTo>
                      <a:pt x="1377" y="33"/>
                    </a:lnTo>
                    <a:lnTo>
                      <a:pt x="1429" y="18"/>
                    </a:lnTo>
                    <a:lnTo>
                      <a:pt x="1482" y="7"/>
                    </a:lnTo>
                    <a:lnTo>
                      <a:pt x="1539" y="2"/>
                    </a:lnTo>
                    <a:lnTo>
                      <a:pt x="1596" y="0"/>
                    </a:lnTo>
                    <a:lnTo>
                      <a:pt x="1653" y="3"/>
                    </a:lnTo>
                    <a:lnTo>
                      <a:pt x="1710" y="10"/>
                    </a:lnTo>
                    <a:lnTo>
                      <a:pt x="1765" y="21"/>
                    </a:lnTo>
                    <a:close/>
                  </a:path>
                </a:pathLst>
              </a:custGeom>
              <a:solidFill>
                <a:srgbClr val="000000"/>
              </a:solidFill>
              <a:ln w="9525">
                <a:noFill/>
                <a:round/>
                <a:headEnd/>
                <a:tailEnd/>
              </a:ln>
            </p:spPr>
            <p:txBody>
              <a:bodyPr/>
              <a:lstStyle/>
              <a:p>
                <a:endParaRPr lang="tr-TR"/>
              </a:p>
            </p:txBody>
          </p:sp>
          <p:sp>
            <p:nvSpPr>
              <p:cNvPr id="61547" name="Freeform 720"/>
              <p:cNvSpPr>
                <a:spLocks/>
              </p:cNvSpPr>
              <p:nvPr/>
            </p:nvSpPr>
            <p:spPr bwMode="auto">
              <a:xfrm rot="-2509385">
                <a:off x="2657" y="1358"/>
                <a:ext cx="185" cy="300"/>
              </a:xfrm>
              <a:custGeom>
                <a:avLst/>
                <a:gdLst>
                  <a:gd name="T0" fmla="*/ 0 w 2180"/>
                  <a:gd name="T1" fmla="*/ 0 h 3524"/>
                  <a:gd name="T2" fmla="*/ 0 w 2180"/>
                  <a:gd name="T3" fmla="*/ 0 h 3524"/>
                  <a:gd name="T4" fmla="*/ 0 w 2180"/>
                  <a:gd name="T5" fmla="*/ 0 h 3524"/>
                  <a:gd name="T6" fmla="*/ 0 w 2180"/>
                  <a:gd name="T7" fmla="*/ 0 h 3524"/>
                  <a:gd name="T8" fmla="*/ 0 w 2180"/>
                  <a:gd name="T9" fmla="*/ 0 h 3524"/>
                  <a:gd name="T10" fmla="*/ 0 w 2180"/>
                  <a:gd name="T11" fmla="*/ 0 h 3524"/>
                  <a:gd name="T12" fmla="*/ 0 w 2180"/>
                  <a:gd name="T13" fmla="*/ 0 h 3524"/>
                  <a:gd name="T14" fmla="*/ 0 w 2180"/>
                  <a:gd name="T15" fmla="*/ 0 h 3524"/>
                  <a:gd name="T16" fmla="*/ 0 w 2180"/>
                  <a:gd name="T17" fmla="*/ 0 h 3524"/>
                  <a:gd name="T18" fmla="*/ 0 w 2180"/>
                  <a:gd name="T19" fmla="*/ 0 h 3524"/>
                  <a:gd name="T20" fmla="*/ 0 w 2180"/>
                  <a:gd name="T21" fmla="*/ 0 h 3524"/>
                  <a:gd name="T22" fmla="*/ 0 w 2180"/>
                  <a:gd name="T23" fmla="*/ 0 h 3524"/>
                  <a:gd name="T24" fmla="*/ 0 w 2180"/>
                  <a:gd name="T25" fmla="*/ 0 h 3524"/>
                  <a:gd name="T26" fmla="*/ 0 w 2180"/>
                  <a:gd name="T27" fmla="*/ 0 h 3524"/>
                  <a:gd name="T28" fmla="*/ 0 w 2180"/>
                  <a:gd name="T29" fmla="*/ 0 h 3524"/>
                  <a:gd name="T30" fmla="*/ 0 w 2180"/>
                  <a:gd name="T31" fmla="*/ 0 h 3524"/>
                  <a:gd name="T32" fmla="*/ 0 w 2180"/>
                  <a:gd name="T33" fmla="*/ 0 h 3524"/>
                  <a:gd name="T34" fmla="*/ 0 w 2180"/>
                  <a:gd name="T35" fmla="*/ 0 h 3524"/>
                  <a:gd name="T36" fmla="*/ 0 w 2180"/>
                  <a:gd name="T37" fmla="*/ 0 h 3524"/>
                  <a:gd name="T38" fmla="*/ 0 w 2180"/>
                  <a:gd name="T39" fmla="*/ 0 h 3524"/>
                  <a:gd name="T40" fmla="*/ 0 w 2180"/>
                  <a:gd name="T41" fmla="*/ 0 h 3524"/>
                  <a:gd name="T42" fmla="*/ 0 w 2180"/>
                  <a:gd name="T43" fmla="*/ 0 h 3524"/>
                  <a:gd name="T44" fmla="*/ 0 w 2180"/>
                  <a:gd name="T45" fmla="*/ 0 h 3524"/>
                  <a:gd name="T46" fmla="*/ 0 w 2180"/>
                  <a:gd name="T47" fmla="*/ 0 h 3524"/>
                  <a:gd name="T48" fmla="*/ 0 w 2180"/>
                  <a:gd name="T49" fmla="*/ 0 h 3524"/>
                  <a:gd name="T50" fmla="*/ 0 w 2180"/>
                  <a:gd name="T51" fmla="*/ 0 h 3524"/>
                  <a:gd name="T52" fmla="*/ 0 w 2180"/>
                  <a:gd name="T53" fmla="*/ 0 h 3524"/>
                  <a:gd name="T54" fmla="*/ 0 w 2180"/>
                  <a:gd name="T55" fmla="*/ 0 h 3524"/>
                  <a:gd name="T56" fmla="*/ 0 w 2180"/>
                  <a:gd name="T57" fmla="*/ 0 h 3524"/>
                  <a:gd name="T58" fmla="*/ 0 w 2180"/>
                  <a:gd name="T59" fmla="*/ 0 h 3524"/>
                  <a:gd name="T60" fmla="*/ 0 w 2180"/>
                  <a:gd name="T61" fmla="*/ 0 h 3524"/>
                  <a:gd name="T62" fmla="*/ 0 w 2180"/>
                  <a:gd name="T63" fmla="*/ 0 h 3524"/>
                  <a:gd name="T64" fmla="*/ 0 w 2180"/>
                  <a:gd name="T65" fmla="*/ 0 h 3524"/>
                  <a:gd name="T66" fmla="*/ 0 w 2180"/>
                  <a:gd name="T67" fmla="*/ 0 h 3524"/>
                  <a:gd name="T68" fmla="*/ 0 w 2180"/>
                  <a:gd name="T69" fmla="*/ 0 h 3524"/>
                  <a:gd name="T70" fmla="*/ 0 w 2180"/>
                  <a:gd name="T71" fmla="*/ 0 h 3524"/>
                  <a:gd name="T72" fmla="*/ 0 w 2180"/>
                  <a:gd name="T73" fmla="*/ 0 h 3524"/>
                  <a:gd name="T74" fmla="*/ 0 w 2180"/>
                  <a:gd name="T75" fmla="*/ 0 h 3524"/>
                  <a:gd name="T76" fmla="*/ 0 w 2180"/>
                  <a:gd name="T77" fmla="*/ 0 h 3524"/>
                  <a:gd name="T78" fmla="*/ 0 w 2180"/>
                  <a:gd name="T79" fmla="*/ 0 h 3524"/>
                  <a:gd name="T80" fmla="*/ 0 w 2180"/>
                  <a:gd name="T81" fmla="*/ 0 h 3524"/>
                  <a:gd name="T82" fmla="*/ 0 w 2180"/>
                  <a:gd name="T83" fmla="*/ 0 h 3524"/>
                  <a:gd name="T84" fmla="*/ 0 w 2180"/>
                  <a:gd name="T85" fmla="*/ 0 h 3524"/>
                  <a:gd name="T86" fmla="*/ 0 w 2180"/>
                  <a:gd name="T87" fmla="*/ 0 h 3524"/>
                  <a:gd name="T88" fmla="*/ 0 w 2180"/>
                  <a:gd name="T89" fmla="*/ 0 h 3524"/>
                  <a:gd name="T90" fmla="*/ 0 w 2180"/>
                  <a:gd name="T91" fmla="*/ 0 h 3524"/>
                  <a:gd name="T92" fmla="*/ 0 w 2180"/>
                  <a:gd name="T93" fmla="*/ 0 h 3524"/>
                  <a:gd name="T94" fmla="*/ 0 w 2180"/>
                  <a:gd name="T95" fmla="*/ 0 h 3524"/>
                  <a:gd name="T96" fmla="*/ 0 w 2180"/>
                  <a:gd name="T97" fmla="*/ 0 h 3524"/>
                  <a:gd name="T98" fmla="*/ 0 w 2180"/>
                  <a:gd name="T99" fmla="*/ 0 h 35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0"/>
                  <a:gd name="T151" fmla="*/ 0 h 3524"/>
                  <a:gd name="T152" fmla="*/ 2180 w 2180"/>
                  <a:gd name="T153" fmla="*/ 3524 h 35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0" h="3524">
                    <a:moveTo>
                      <a:pt x="1455" y="82"/>
                    </a:moveTo>
                    <a:lnTo>
                      <a:pt x="1490" y="94"/>
                    </a:lnTo>
                    <a:lnTo>
                      <a:pt x="1526" y="111"/>
                    </a:lnTo>
                    <a:lnTo>
                      <a:pt x="1560" y="129"/>
                    </a:lnTo>
                    <a:lnTo>
                      <a:pt x="1594" y="150"/>
                    </a:lnTo>
                    <a:lnTo>
                      <a:pt x="1628" y="169"/>
                    </a:lnTo>
                    <a:lnTo>
                      <a:pt x="1662" y="187"/>
                    </a:lnTo>
                    <a:lnTo>
                      <a:pt x="1698" y="201"/>
                    </a:lnTo>
                    <a:lnTo>
                      <a:pt x="1738" y="214"/>
                    </a:lnTo>
                    <a:lnTo>
                      <a:pt x="1795" y="255"/>
                    </a:lnTo>
                    <a:lnTo>
                      <a:pt x="1852" y="298"/>
                    </a:lnTo>
                    <a:lnTo>
                      <a:pt x="1906" y="341"/>
                    </a:lnTo>
                    <a:lnTo>
                      <a:pt x="1958" y="389"/>
                    </a:lnTo>
                    <a:lnTo>
                      <a:pt x="2004" y="437"/>
                    </a:lnTo>
                    <a:lnTo>
                      <a:pt x="2044" y="491"/>
                    </a:lnTo>
                    <a:lnTo>
                      <a:pt x="2074" y="549"/>
                    </a:lnTo>
                    <a:lnTo>
                      <a:pt x="2097" y="615"/>
                    </a:lnTo>
                    <a:lnTo>
                      <a:pt x="2104" y="689"/>
                    </a:lnTo>
                    <a:lnTo>
                      <a:pt x="2114" y="766"/>
                    </a:lnTo>
                    <a:lnTo>
                      <a:pt x="2124" y="843"/>
                    </a:lnTo>
                    <a:lnTo>
                      <a:pt x="2136" y="921"/>
                    </a:lnTo>
                    <a:lnTo>
                      <a:pt x="2145" y="998"/>
                    </a:lnTo>
                    <a:lnTo>
                      <a:pt x="2155" y="1076"/>
                    </a:lnTo>
                    <a:lnTo>
                      <a:pt x="2163" y="1153"/>
                    </a:lnTo>
                    <a:lnTo>
                      <a:pt x="2169" y="1231"/>
                    </a:lnTo>
                    <a:lnTo>
                      <a:pt x="2178" y="1336"/>
                    </a:lnTo>
                    <a:lnTo>
                      <a:pt x="2180" y="1442"/>
                    </a:lnTo>
                    <a:lnTo>
                      <a:pt x="2177" y="1548"/>
                    </a:lnTo>
                    <a:lnTo>
                      <a:pt x="2168" y="1656"/>
                    </a:lnTo>
                    <a:lnTo>
                      <a:pt x="2153" y="1761"/>
                    </a:lnTo>
                    <a:lnTo>
                      <a:pt x="2135" y="1866"/>
                    </a:lnTo>
                    <a:lnTo>
                      <a:pt x="2114" y="1970"/>
                    </a:lnTo>
                    <a:lnTo>
                      <a:pt x="2091" y="2074"/>
                    </a:lnTo>
                    <a:lnTo>
                      <a:pt x="2064" y="2157"/>
                    </a:lnTo>
                    <a:lnTo>
                      <a:pt x="2038" y="2241"/>
                    </a:lnTo>
                    <a:lnTo>
                      <a:pt x="2008" y="2323"/>
                    </a:lnTo>
                    <a:lnTo>
                      <a:pt x="1979" y="2406"/>
                    </a:lnTo>
                    <a:lnTo>
                      <a:pt x="1945" y="2487"/>
                    </a:lnTo>
                    <a:lnTo>
                      <a:pt x="1910" y="2568"/>
                    </a:lnTo>
                    <a:lnTo>
                      <a:pt x="1871" y="2647"/>
                    </a:lnTo>
                    <a:lnTo>
                      <a:pt x="1830" y="2726"/>
                    </a:lnTo>
                    <a:lnTo>
                      <a:pt x="1774" y="2786"/>
                    </a:lnTo>
                    <a:lnTo>
                      <a:pt x="1712" y="2834"/>
                    </a:lnTo>
                    <a:lnTo>
                      <a:pt x="1644" y="2872"/>
                    </a:lnTo>
                    <a:lnTo>
                      <a:pt x="1572" y="2904"/>
                    </a:lnTo>
                    <a:lnTo>
                      <a:pt x="1498" y="2930"/>
                    </a:lnTo>
                    <a:lnTo>
                      <a:pt x="1425" y="2957"/>
                    </a:lnTo>
                    <a:lnTo>
                      <a:pt x="1352" y="2988"/>
                    </a:lnTo>
                    <a:lnTo>
                      <a:pt x="1284" y="3025"/>
                    </a:lnTo>
                    <a:lnTo>
                      <a:pt x="1209" y="3078"/>
                    </a:lnTo>
                    <a:lnTo>
                      <a:pt x="1137" y="3137"/>
                    </a:lnTo>
                    <a:lnTo>
                      <a:pt x="1069" y="3198"/>
                    </a:lnTo>
                    <a:lnTo>
                      <a:pt x="1004" y="3262"/>
                    </a:lnTo>
                    <a:lnTo>
                      <a:pt x="939" y="3326"/>
                    </a:lnTo>
                    <a:lnTo>
                      <a:pt x="877" y="3393"/>
                    </a:lnTo>
                    <a:lnTo>
                      <a:pt x="813" y="3458"/>
                    </a:lnTo>
                    <a:lnTo>
                      <a:pt x="751" y="3524"/>
                    </a:lnTo>
                    <a:lnTo>
                      <a:pt x="753" y="3508"/>
                    </a:lnTo>
                    <a:lnTo>
                      <a:pt x="759" y="3492"/>
                    </a:lnTo>
                    <a:lnTo>
                      <a:pt x="766" y="3477"/>
                    </a:lnTo>
                    <a:lnTo>
                      <a:pt x="776" y="3461"/>
                    </a:lnTo>
                    <a:lnTo>
                      <a:pt x="786" y="3445"/>
                    </a:lnTo>
                    <a:lnTo>
                      <a:pt x="797" y="3429"/>
                    </a:lnTo>
                    <a:lnTo>
                      <a:pt x="809" y="3415"/>
                    </a:lnTo>
                    <a:lnTo>
                      <a:pt x="821" y="3402"/>
                    </a:lnTo>
                    <a:lnTo>
                      <a:pt x="900" y="3318"/>
                    </a:lnTo>
                    <a:lnTo>
                      <a:pt x="981" y="3236"/>
                    </a:lnTo>
                    <a:lnTo>
                      <a:pt x="1064" y="3155"/>
                    </a:lnTo>
                    <a:lnTo>
                      <a:pt x="1152" y="3081"/>
                    </a:lnTo>
                    <a:lnTo>
                      <a:pt x="1242" y="3012"/>
                    </a:lnTo>
                    <a:lnTo>
                      <a:pt x="1339" y="2953"/>
                    </a:lnTo>
                    <a:lnTo>
                      <a:pt x="1442" y="2904"/>
                    </a:lnTo>
                    <a:lnTo>
                      <a:pt x="1552" y="2869"/>
                    </a:lnTo>
                    <a:lnTo>
                      <a:pt x="1689" y="2771"/>
                    </a:lnTo>
                    <a:lnTo>
                      <a:pt x="1797" y="2655"/>
                    </a:lnTo>
                    <a:lnTo>
                      <a:pt x="1878" y="2525"/>
                    </a:lnTo>
                    <a:lnTo>
                      <a:pt x="1940" y="2384"/>
                    </a:lnTo>
                    <a:lnTo>
                      <a:pt x="1988" y="2235"/>
                    </a:lnTo>
                    <a:lnTo>
                      <a:pt x="2029" y="2082"/>
                    </a:lnTo>
                    <a:lnTo>
                      <a:pt x="2068" y="1931"/>
                    </a:lnTo>
                    <a:lnTo>
                      <a:pt x="2112" y="1784"/>
                    </a:lnTo>
                    <a:lnTo>
                      <a:pt x="2122" y="1698"/>
                    </a:lnTo>
                    <a:lnTo>
                      <a:pt x="2132" y="1608"/>
                    </a:lnTo>
                    <a:lnTo>
                      <a:pt x="2138" y="1515"/>
                    </a:lnTo>
                    <a:lnTo>
                      <a:pt x="2141" y="1421"/>
                    </a:lnTo>
                    <a:lnTo>
                      <a:pt x="2139" y="1326"/>
                    </a:lnTo>
                    <a:lnTo>
                      <a:pt x="2131" y="1234"/>
                    </a:lnTo>
                    <a:lnTo>
                      <a:pt x="2118" y="1145"/>
                    </a:lnTo>
                    <a:lnTo>
                      <a:pt x="2097" y="1060"/>
                    </a:lnTo>
                    <a:lnTo>
                      <a:pt x="2100" y="932"/>
                    </a:lnTo>
                    <a:lnTo>
                      <a:pt x="2088" y="808"/>
                    </a:lnTo>
                    <a:lnTo>
                      <a:pt x="2058" y="687"/>
                    </a:lnTo>
                    <a:lnTo>
                      <a:pt x="2012" y="574"/>
                    </a:lnTo>
                    <a:lnTo>
                      <a:pt x="1947" y="467"/>
                    </a:lnTo>
                    <a:lnTo>
                      <a:pt x="1868" y="371"/>
                    </a:lnTo>
                    <a:lnTo>
                      <a:pt x="1772" y="286"/>
                    </a:lnTo>
                    <a:lnTo>
                      <a:pt x="1661" y="214"/>
                    </a:lnTo>
                    <a:lnTo>
                      <a:pt x="1609" y="186"/>
                    </a:lnTo>
                    <a:lnTo>
                      <a:pt x="1555" y="161"/>
                    </a:lnTo>
                    <a:lnTo>
                      <a:pt x="1501" y="138"/>
                    </a:lnTo>
                    <a:lnTo>
                      <a:pt x="1447" y="119"/>
                    </a:lnTo>
                    <a:lnTo>
                      <a:pt x="1390" y="99"/>
                    </a:lnTo>
                    <a:lnTo>
                      <a:pt x="1335" y="83"/>
                    </a:lnTo>
                    <a:lnTo>
                      <a:pt x="1279" y="67"/>
                    </a:lnTo>
                    <a:lnTo>
                      <a:pt x="1223" y="52"/>
                    </a:lnTo>
                    <a:lnTo>
                      <a:pt x="1120" y="63"/>
                    </a:lnTo>
                    <a:lnTo>
                      <a:pt x="1021" y="89"/>
                    </a:lnTo>
                    <a:lnTo>
                      <a:pt x="927" y="127"/>
                    </a:lnTo>
                    <a:lnTo>
                      <a:pt x="836" y="173"/>
                    </a:lnTo>
                    <a:lnTo>
                      <a:pt x="746" y="225"/>
                    </a:lnTo>
                    <a:lnTo>
                      <a:pt x="658" y="279"/>
                    </a:lnTo>
                    <a:lnTo>
                      <a:pt x="570" y="333"/>
                    </a:lnTo>
                    <a:lnTo>
                      <a:pt x="483" y="384"/>
                    </a:lnTo>
                    <a:lnTo>
                      <a:pt x="446" y="395"/>
                    </a:lnTo>
                    <a:lnTo>
                      <a:pt x="404" y="429"/>
                    </a:lnTo>
                    <a:lnTo>
                      <a:pt x="361" y="462"/>
                    </a:lnTo>
                    <a:lnTo>
                      <a:pt x="317" y="495"/>
                    </a:lnTo>
                    <a:lnTo>
                      <a:pt x="276" y="531"/>
                    </a:lnTo>
                    <a:lnTo>
                      <a:pt x="236" y="566"/>
                    </a:lnTo>
                    <a:lnTo>
                      <a:pt x="202" y="605"/>
                    </a:lnTo>
                    <a:lnTo>
                      <a:pt x="173" y="647"/>
                    </a:lnTo>
                    <a:lnTo>
                      <a:pt x="153" y="695"/>
                    </a:lnTo>
                    <a:lnTo>
                      <a:pt x="124" y="744"/>
                    </a:lnTo>
                    <a:lnTo>
                      <a:pt x="109" y="798"/>
                    </a:lnTo>
                    <a:lnTo>
                      <a:pt x="101" y="853"/>
                    </a:lnTo>
                    <a:lnTo>
                      <a:pt x="102" y="913"/>
                    </a:lnTo>
                    <a:lnTo>
                      <a:pt x="104" y="972"/>
                    </a:lnTo>
                    <a:lnTo>
                      <a:pt x="111" y="1032"/>
                    </a:lnTo>
                    <a:lnTo>
                      <a:pt x="116" y="1090"/>
                    </a:lnTo>
                    <a:lnTo>
                      <a:pt x="119" y="1146"/>
                    </a:lnTo>
                    <a:lnTo>
                      <a:pt x="167" y="1233"/>
                    </a:lnTo>
                    <a:lnTo>
                      <a:pt x="227" y="1317"/>
                    </a:lnTo>
                    <a:lnTo>
                      <a:pt x="295" y="1396"/>
                    </a:lnTo>
                    <a:lnTo>
                      <a:pt x="373" y="1471"/>
                    </a:lnTo>
                    <a:lnTo>
                      <a:pt x="455" y="1536"/>
                    </a:lnTo>
                    <a:lnTo>
                      <a:pt x="545" y="1596"/>
                    </a:lnTo>
                    <a:lnTo>
                      <a:pt x="638" y="1646"/>
                    </a:lnTo>
                    <a:lnTo>
                      <a:pt x="736" y="1689"/>
                    </a:lnTo>
                    <a:lnTo>
                      <a:pt x="734" y="1693"/>
                    </a:lnTo>
                    <a:lnTo>
                      <a:pt x="732" y="1698"/>
                    </a:lnTo>
                    <a:lnTo>
                      <a:pt x="728" y="1701"/>
                    </a:lnTo>
                    <a:lnTo>
                      <a:pt x="729" y="1707"/>
                    </a:lnTo>
                    <a:lnTo>
                      <a:pt x="699" y="1707"/>
                    </a:lnTo>
                    <a:lnTo>
                      <a:pt x="653" y="1686"/>
                    </a:lnTo>
                    <a:lnTo>
                      <a:pt x="610" y="1663"/>
                    </a:lnTo>
                    <a:lnTo>
                      <a:pt x="567" y="1638"/>
                    </a:lnTo>
                    <a:lnTo>
                      <a:pt x="526" y="1613"/>
                    </a:lnTo>
                    <a:lnTo>
                      <a:pt x="483" y="1588"/>
                    </a:lnTo>
                    <a:lnTo>
                      <a:pt x="440" y="1566"/>
                    </a:lnTo>
                    <a:lnTo>
                      <a:pt x="394" y="1546"/>
                    </a:lnTo>
                    <a:lnTo>
                      <a:pt x="350" y="1533"/>
                    </a:lnTo>
                    <a:lnTo>
                      <a:pt x="330" y="1524"/>
                    </a:lnTo>
                    <a:lnTo>
                      <a:pt x="315" y="1514"/>
                    </a:lnTo>
                    <a:lnTo>
                      <a:pt x="300" y="1501"/>
                    </a:lnTo>
                    <a:lnTo>
                      <a:pt x="288" y="1487"/>
                    </a:lnTo>
                    <a:lnTo>
                      <a:pt x="277" y="1472"/>
                    </a:lnTo>
                    <a:lnTo>
                      <a:pt x="267" y="1456"/>
                    </a:lnTo>
                    <a:lnTo>
                      <a:pt x="257" y="1441"/>
                    </a:lnTo>
                    <a:lnTo>
                      <a:pt x="248" y="1427"/>
                    </a:lnTo>
                    <a:lnTo>
                      <a:pt x="199" y="1393"/>
                    </a:lnTo>
                    <a:lnTo>
                      <a:pt x="157" y="1355"/>
                    </a:lnTo>
                    <a:lnTo>
                      <a:pt x="121" y="1313"/>
                    </a:lnTo>
                    <a:lnTo>
                      <a:pt x="93" y="1270"/>
                    </a:lnTo>
                    <a:lnTo>
                      <a:pt x="67" y="1222"/>
                    </a:lnTo>
                    <a:lnTo>
                      <a:pt x="45" y="1175"/>
                    </a:lnTo>
                    <a:lnTo>
                      <a:pt x="26" y="1128"/>
                    </a:lnTo>
                    <a:lnTo>
                      <a:pt x="9" y="1080"/>
                    </a:lnTo>
                    <a:lnTo>
                      <a:pt x="7" y="1063"/>
                    </a:lnTo>
                    <a:lnTo>
                      <a:pt x="6" y="1046"/>
                    </a:lnTo>
                    <a:lnTo>
                      <a:pt x="2" y="1029"/>
                    </a:lnTo>
                    <a:lnTo>
                      <a:pt x="1" y="1013"/>
                    </a:lnTo>
                    <a:lnTo>
                      <a:pt x="0" y="997"/>
                    </a:lnTo>
                    <a:lnTo>
                      <a:pt x="2" y="982"/>
                    </a:lnTo>
                    <a:lnTo>
                      <a:pt x="7" y="966"/>
                    </a:lnTo>
                    <a:lnTo>
                      <a:pt x="16" y="952"/>
                    </a:lnTo>
                    <a:lnTo>
                      <a:pt x="11" y="879"/>
                    </a:lnTo>
                    <a:lnTo>
                      <a:pt x="25" y="812"/>
                    </a:lnTo>
                    <a:lnTo>
                      <a:pt x="51" y="748"/>
                    </a:lnTo>
                    <a:lnTo>
                      <a:pt x="88" y="688"/>
                    </a:lnTo>
                    <a:lnTo>
                      <a:pt x="131" y="628"/>
                    </a:lnTo>
                    <a:lnTo>
                      <a:pt x="177" y="570"/>
                    </a:lnTo>
                    <a:lnTo>
                      <a:pt x="224" y="513"/>
                    </a:lnTo>
                    <a:lnTo>
                      <a:pt x="267" y="456"/>
                    </a:lnTo>
                    <a:lnTo>
                      <a:pt x="336" y="396"/>
                    </a:lnTo>
                    <a:lnTo>
                      <a:pt x="410" y="342"/>
                    </a:lnTo>
                    <a:lnTo>
                      <a:pt x="485" y="294"/>
                    </a:lnTo>
                    <a:lnTo>
                      <a:pt x="563" y="249"/>
                    </a:lnTo>
                    <a:lnTo>
                      <a:pt x="642" y="204"/>
                    </a:lnTo>
                    <a:lnTo>
                      <a:pt x="721" y="160"/>
                    </a:lnTo>
                    <a:lnTo>
                      <a:pt x="800" y="116"/>
                    </a:lnTo>
                    <a:lnTo>
                      <a:pt x="879" y="71"/>
                    </a:lnTo>
                    <a:lnTo>
                      <a:pt x="936" y="42"/>
                    </a:lnTo>
                    <a:lnTo>
                      <a:pt x="1000" y="20"/>
                    </a:lnTo>
                    <a:lnTo>
                      <a:pt x="1067" y="5"/>
                    </a:lnTo>
                    <a:lnTo>
                      <a:pt x="1136" y="0"/>
                    </a:lnTo>
                    <a:lnTo>
                      <a:pt x="1204" y="2"/>
                    </a:lnTo>
                    <a:lnTo>
                      <a:pt x="1271" y="14"/>
                    </a:lnTo>
                    <a:lnTo>
                      <a:pt x="1334" y="35"/>
                    </a:lnTo>
                    <a:lnTo>
                      <a:pt x="1393" y="68"/>
                    </a:lnTo>
                    <a:lnTo>
                      <a:pt x="1455" y="82"/>
                    </a:lnTo>
                    <a:close/>
                  </a:path>
                </a:pathLst>
              </a:custGeom>
              <a:solidFill>
                <a:srgbClr val="000000"/>
              </a:solidFill>
              <a:ln w="9525">
                <a:noFill/>
                <a:round/>
                <a:headEnd/>
                <a:tailEnd/>
              </a:ln>
            </p:spPr>
            <p:txBody>
              <a:bodyPr/>
              <a:lstStyle/>
              <a:p>
                <a:endParaRPr lang="tr-TR"/>
              </a:p>
            </p:txBody>
          </p:sp>
          <p:sp>
            <p:nvSpPr>
              <p:cNvPr id="61548" name="Freeform 721"/>
              <p:cNvSpPr>
                <a:spLocks/>
              </p:cNvSpPr>
              <p:nvPr/>
            </p:nvSpPr>
            <p:spPr bwMode="auto">
              <a:xfrm rot="-2509385">
                <a:off x="2654" y="1441"/>
                <a:ext cx="154" cy="216"/>
              </a:xfrm>
              <a:custGeom>
                <a:avLst/>
                <a:gdLst>
                  <a:gd name="T0" fmla="*/ 0 w 1823"/>
                  <a:gd name="T1" fmla="*/ 0 h 2527"/>
                  <a:gd name="T2" fmla="*/ 0 w 1823"/>
                  <a:gd name="T3" fmla="*/ 0 h 2527"/>
                  <a:gd name="T4" fmla="*/ 0 w 1823"/>
                  <a:gd name="T5" fmla="*/ 0 h 2527"/>
                  <a:gd name="T6" fmla="*/ 0 w 1823"/>
                  <a:gd name="T7" fmla="*/ 0 h 2527"/>
                  <a:gd name="T8" fmla="*/ 0 w 1823"/>
                  <a:gd name="T9" fmla="*/ 0 h 2527"/>
                  <a:gd name="T10" fmla="*/ 0 w 1823"/>
                  <a:gd name="T11" fmla="*/ 0 h 2527"/>
                  <a:gd name="T12" fmla="*/ 0 w 1823"/>
                  <a:gd name="T13" fmla="*/ 0 h 2527"/>
                  <a:gd name="T14" fmla="*/ 0 w 1823"/>
                  <a:gd name="T15" fmla="*/ 0 h 2527"/>
                  <a:gd name="T16" fmla="*/ 0 w 1823"/>
                  <a:gd name="T17" fmla="*/ 0 h 2527"/>
                  <a:gd name="T18" fmla="*/ 0 w 1823"/>
                  <a:gd name="T19" fmla="*/ 0 h 2527"/>
                  <a:gd name="T20" fmla="*/ 0 w 1823"/>
                  <a:gd name="T21" fmla="*/ 0 h 2527"/>
                  <a:gd name="T22" fmla="*/ 0 w 1823"/>
                  <a:gd name="T23" fmla="*/ 0 h 2527"/>
                  <a:gd name="T24" fmla="*/ 0 w 1823"/>
                  <a:gd name="T25" fmla="*/ 0 h 2527"/>
                  <a:gd name="T26" fmla="*/ 0 w 1823"/>
                  <a:gd name="T27" fmla="*/ 0 h 2527"/>
                  <a:gd name="T28" fmla="*/ 0 w 1823"/>
                  <a:gd name="T29" fmla="*/ 0 h 2527"/>
                  <a:gd name="T30" fmla="*/ 0 w 1823"/>
                  <a:gd name="T31" fmla="*/ 0 h 2527"/>
                  <a:gd name="T32" fmla="*/ 0 w 1823"/>
                  <a:gd name="T33" fmla="*/ 0 h 2527"/>
                  <a:gd name="T34" fmla="*/ 0 w 1823"/>
                  <a:gd name="T35" fmla="*/ 0 h 2527"/>
                  <a:gd name="T36" fmla="*/ 0 w 1823"/>
                  <a:gd name="T37" fmla="*/ 0 h 2527"/>
                  <a:gd name="T38" fmla="*/ 0 w 1823"/>
                  <a:gd name="T39" fmla="*/ 0 h 2527"/>
                  <a:gd name="T40" fmla="*/ 0 w 1823"/>
                  <a:gd name="T41" fmla="*/ 0 h 2527"/>
                  <a:gd name="T42" fmla="*/ 0 w 1823"/>
                  <a:gd name="T43" fmla="*/ 0 h 2527"/>
                  <a:gd name="T44" fmla="*/ 0 w 1823"/>
                  <a:gd name="T45" fmla="*/ 0 h 2527"/>
                  <a:gd name="T46" fmla="*/ 0 w 1823"/>
                  <a:gd name="T47" fmla="*/ 0 h 2527"/>
                  <a:gd name="T48" fmla="*/ 0 w 1823"/>
                  <a:gd name="T49" fmla="*/ 0 h 2527"/>
                  <a:gd name="T50" fmla="*/ 0 w 1823"/>
                  <a:gd name="T51" fmla="*/ 0 h 2527"/>
                  <a:gd name="T52" fmla="*/ 0 w 1823"/>
                  <a:gd name="T53" fmla="*/ 0 h 2527"/>
                  <a:gd name="T54" fmla="*/ 0 w 1823"/>
                  <a:gd name="T55" fmla="*/ 0 h 2527"/>
                  <a:gd name="T56" fmla="*/ 0 w 1823"/>
                  <a:gd name="T57" fmla="*/ 0 h 2527"/>
                  <a:gd name="T58" fmla="*/ 0 w 1823"/>
                  <a:gd name="T59" fmla="*/ 0 h 2527"/>
                  <a:gd name="T60" fmla="*/ 0 w 1823"/>
                  <a:gd name="T61" fmla="*/ 0 h 2527"/>
                  <a:gd name="T62" fmla="*/ 0 w 1823"/>
                  <a:gd name="T63" fmla="*/ 0 h 2527"/>
                  <a:gd name="T64" fmla="*/ 0 w 1823"/>
                  <a:gd name="T65" fmla="*/ 0 h 2527"/>
                  <a:gd name="T66" fmla="*/ 0 w 1823"/>
                  <a:gd name="T67" fmla="*/ 0 h 2527"/>
                  <a:gd name="T68" fmla="*/ 0 w 1823"/>
                  <a:gd name="T69" fmla="*/ 0 h 2527"/>
                  <a:gd name="T70" fmla="*/ 0 w 1823"/>
                  <a:gd name="T71" fmla="*/ 0 h 2527"/>
                  <a:gd name="T72" fmla="*/ 0 w 1823"/>
                  <a:gd name="T73" fmla="*/ 0 h 2527"/>
                  <a:gd name="T74" fmla="*/ 0 w 1823"/>
                  <a:gd name="T75" fmla="*/ 0 h 2527"/>
                  <a:gd name="T76" fmla="*/ 0 w 1823"/>
                  <a:gd name="T77" fmla="*/ 0 h 2527"/>
                  <a:gd name="T78" fmla="*/ 0 w 1823"/>
                  <a:gd name="T79" fmla="*/ 0 h 2527"/>
                  <a:gd name="T80" fmla="*/ 0 w 1823"/>
                  <a:gd name="T81" fmla="*/ 0 h 2527"/>
                  <a:gd name="T82" fmla="*/ 0 w 1823"/>
                  <a:gd name="T83" fmla="*/ 0 h 2527"/>
                  <a:gd name="T84" fmla="*/ 0 w 1823"/>
                  <a:gd name="T85" fmla="*/ 0 h 2527"/>
                  <a:gd name="T86" fmla="*/ 0 w 1823"/>
                  <a:gd name="T87" fmla="*/ 0 h 2527"/>
                  <a:gd name="T88" fmla="*/ 0 w 1823"/>
                  <a:gd name="T89" fmla="*/ 0 h 2527"/>
                  <a:gd name="T90" fmla="*/ 0 w 1823"/>
                  <a:gd name="T91" fmla="*/ 0 h 2527"/>
                  <a:gd name="T92" fmla="*/ 0 w 1823"/>
                  <a:gd name="T93" fmla="*/ 0 h 2527"/>
                  <a:gd name="T94" fmla="*/ 0 w 1823"/>
                  <a:gd name="T95" fmla="*/ 0 h 2527"/>
                  <a:gd name="T96" fmla="*/ 0 w 1823"/>
                  <a:gd name="T97" fmla="*/ 0 h 2527"/>
                  <a:gd name="T98" fmla="*/ 0 w 1823"/>
                  <a:gd name="T99" fmla="*/ 0 h 2527"/>
                  <a:gd name="T100" fmla="*/ 0 w 1823"/>
                  <a:gd name="T101" fmla="*/ 0 h 2527"/>
                  <a:gd name="T102" fmla="*/ 0 w 1823"/>
                  <a:gd name="T103" fmla="*/ 0 h 2527"/>
                  <a:gd name="T104" fmla="*/ 0 w 1823"/>
                  <a:gd name="T105" fmla="*/ 0 h 25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23"/>
                  <a:gd name="T160" fmla="*/ 0 h 2527"/>
                  <a:gd name="T161" fmla="*/ 1823 w 1823"/>
                  <a:gd name="T162" fmla="*/ 2527 h 25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23" h="2527">
                    <a:moveTo>
                      <a:pt x="1035" y="500"/>
                    </a:moveTo>
                    <a:lnTo>
                      <a:pt x="1049" y="505"/>
                    </a:lnTo>
                    <a:lnTo>
                      <a:pt x="1065" y="510"/>
                    </a:lnTo>
                    <a:lnTo>
                      <a:pt x="1082" y="514"/>
                    </a:lnTo>
                    <a:lnTo>
                      <a:pt x="1099" y="517"/>
                    </a:lnTo>
                    <a:lnTo>
                      <a:pt x="1115" y="517"/>
                    </a:lnTo>
                    <a:lnTo>
                      <a:pt x="1132" y="518"/>
                    </a:lnTo>
                    <a:lnTo>
                      <a:pt x="1148" y="518"/>
                    </a:lnTo>
                    <a:lnTo>
                      <a:pt x="1164" y="518"/>
                    </a:lnTo>
                    <a:lnTo>
                      <a:pt x="1251" y="516"/>
                    </a:lnTo>
                    <a:lnTo>
                      <a:pt x="1340" y="527"/>
                    </a:lnTo>
                    <a:lnTo>
                      <a:pt x="1423" y="550"/>
                    </a:lnTo>
                    <a:lnTo>
                      <a:pt x="1503" y="587"/>
                    </a:lnTo>
                    <a:lnTo>
                      <a:pt x="1576" y="632"/>
                    </a:lnTo>
                    <a:lnTo>
                      <a:pt x="1643" y="688"/>
                    </a:lnTo>
                    <a:lnTo>
                      <a:pt x="1701" y="751"/>
                    </a:lnTo>
                    <a:lnTo>
                      <a:pt x="1751" y="824"/>
                    </a:lnTo>
                    <a:lnTo>
                      <a:pt x="1779" y="879"/>
                    </a:lnTo>
                    <a:lnTo>
                      <a:pt x="1801" y="943"/>
                    </a:lnTo>
                    <a:lnTo>
                      <a:pt x="1815" y="1007"/>
                    </a:lnTo>
                    <a:lnTo>
                      <a:pt x="1823" y="1075"/>
                    </a:lnTo>
                    <a:lnTo>
                      <a:pt x="1821" y="1142"/>
                    </a:lnTo>
                    <a:lnTo>
                      <a:pt x="1815" y="1210"/>
                    </a:lnTo>
                    <a:lnTo>
                      <a:pt x="1801" y="1275"/>
                    </a:lnTo>
                    <a:lnTo>
                      <a:pt x="1781" y="1337"/>
                    </a:lnTo>
                    <a:lnTo>
                      <a:pt x="1726" y="1389"/>
                    </a:lnTo>
                    <a:lnTo>
                      <a:pt x="1668" y="1431"/>
                    </a:lnTo>
                    <a:lnTo>
                      <a:pt x="1604" y="1465"/>
                    </a:lnTo>
                    <a:lnTo>
                      <a:pt x="1540" y="1496"/>
                    </a:lnTo>
                    <a:lnTo>
                      <a:pt x="1473" y="1522"/>
                    </a:lnTo>
                    <a:lnTo>
                      <a:pt x="1407" y="1550"/>
                    </a:lnTo>
                    <a:lnTo>
                      <a:pt x="1342" y="1582"/>
                    </a:lnTo>
                    <a:lnTo>
                      <a:pt x="1282" y="1622"/>
                    </a:lnTo>
                    <a:lnTo>
                      <a:pt x="1170" y="1680"/>
                    </a:lnTo>
                    <a:lnTo>
                      <a:pt x="1068" y="1750"/>
                    </a:lnTo>
                    <a:lnTo>
                      <a:pt x="973" y="1830"/>
                    </a:lnTo>
                    <a:lnTo>
                      <a:pt x="886" y="1919"/>
                    </a:lnTo>
                    <a:lnTo>
                      <a:pt x="808" y="2015"/>
                    </a:lnTo>
                    <a:lnTo>
                      <a:pt x="741" y="2115"/>
                    </a:lnTo>
                    <a:lnTo>
                      <a:pt x="682" y="2218"/>
                    </a:lnTo>
                    <a:lnTo>
                      <a:pt x="634" y="2322"/>
                    </a:lnTo>
                    <a:lnTo>
                      <a:pt x="599" y="2350"/>
                    </a:lnTo>
                    <a:lnTo>
                      <a:pt x="566" y="2384"/>
                    </a:lnTo>
                    <a:lnTo>
                      <a:pt x="533" y="2419"/>
                    </a:lnTo>
                    <a:lnTo>
                      <a:pt x="501" y="2455"/>
                    </a:lnTo>
                    <a:lnTo>
                      <a:pt x="465" y="2484"/>
                    </a:lnTo>
                    <a:lnTo>
                      <a:pt x="427" y="2507"/>
                    </a:lnTo>
                    <a:lnTo>
                      <a:pt x="384" y="2521"/>
                    </a:lnTo>
                    <a:lnTo>
                      <a:pt x="337" y="2522"/>
                    </a:lnTo>
                    <a:lnTo>
                      <a:pt x="315" y="2526"/>
                    </a:lnTo>
                    <a:lnTo>
                      <a:pt x="295" y="2527"/>
                    </a:lnTo>
                    <a:lnTo>
                      <a:pt x="274" y="2524"/>
                    </a:lnTo>
                    <a:lnTo>
                      <a:pt x="254" y="2520"/>
                    </a:lnTo>
                    <a:lnTo>
                      <a:pt x="233" y="2511"/>
                    </a:lnTo>
                    <a:lnTo>
                      <a:pt x="213" y="2503"/>
                    </a:lnTo>
                    <a:lnTo>
                      <a:pt x="193" y="2493"/>
                    </a:lnTo>
                    <a:lnTo>
                      <a:pt x="176" y="2484"/>
                    </a:lnTo>
                    <a:lnTo>
                      <a:pt x="156" y="2455"/>
                    </a:lnTo>
                    <a:lnTo>
                      <a:pt x="140" y="2426"/>
                    </a:lnTo>
                    <a:lnTo>
                      <a:pt x="123" y="2397"/>
                    </a:lnTo>
                    <a:lnTo>
                      <a:pt x="107" y="2367"/>
                    </a:lnTo>
                    <a:lnTo>
                      <a:pt x="89" y="2338"/>
                    </a:lnTo>
                    <a:lnTo>
                      <a:pt x="71" y="2310"/>
                    </a:lnTo>
                    <a:lnTo>
                      <a:pt x="48" y="2283"/>
                    </a:lnTo>
                    <a:lnTo>
                      <a:pt x="22" y="2260"/>
                    </a:lnTo>
                    <a:lnTo>
                      <a:pt x="5" y="2216"/>
                    </a:lnTo>
                    <a:lnTo>
                      <a:pt x="0" y="2173"/>
                    </a:lnTo>
                    <a:lnTo>
                      <a:pt x="4" y="2130"/>
                    </a:lnTo>
                    <a:lnTo>
                      <a:pt x="13" y="2087"/>
                    </a:lnTo>
                    <a:lnTo>
                      <a:pt x="23" y="2042"/>
                    </a:lnTo>
                    <a:lnTo>
                      <a:pt x="34" y="1998"/>
                    </a:lnTo>
                    <a:lnTo>
                      <a:pt x="42" y="1953"/>
                    </a:lnTo>
                    <a:lnTo>
                      <a:pt x="43" y="1908"/>
                    </a:lnTo>
                    <a:lnTo>
                      <a:pt x="49" y="1869"/>
                    </a:lnTo>
                    <a:lnTo>
                      <a:pt x="66" y="1844"/>
                    </a:lnTo>
                    <a:lnTo>
                      <a:pt x="91" y="1827"/>
                    </a:lnTo>
                    <a:lnTo>
                      <a:pt x="124" y="1818"/>
                    </a:lnTo>
                    <a:lnTo>
                      <a:pt x="159" y="1813"/>
                    </a:lnTo>
                    <a:lnTo>
                      <a:pt x="196" y="1810"/>
                    </a:lnTo>
                    <a:lnTo>
                      <a:pt x="231" y="1806"/>
                    </a:lnTo>
                    <a:lnTo>
                      <a:pt x="264" y="1798"/>
                    </a:lnTo>
                    <a:lnTo>
                      <a:pt x="289" y="1783"/>
                    </a:lnTo>
                    <a:lnTo>
                      <a:pt x="307" y="1765"/>
                    </a:lnTo>
                    <a:lnTo>
                      <a:pt x="318" y="1743"/>
                    </a:lnTo>
                    <a:lnTo>
                      <a:pt x="326" y="1721"/>
                    </a:lnTo>
                    <a:lnTo>
                      <a:pt x="330" y="1695"/>
                    </a:lnTo>
                    <a:lnTo>
                      <a:pt x="332" y="1670"/>
                    </a:lnTo>
                    <a:lnTo>
                      <a:pt x="331" y="1645"/>
                    </a:lnTo>
                    <a:lnTo>
                      <a:pt x="331" y="1622"/>
                    </a:lnTo>
                    <a:lnTo>
                      <a:pt x="317" y="1595"/>
                    </a:lnTo>
                    <a:lnTo>
                      <a:pt x="299" y="1572"/>
                    </a:lnTo>
                    <a:lnTo>
                      <a:pt x="277" y="1549"/>
                    </a:lnTo>
                    <a:lnTo>
                      <a:pt x="257" y="1527"/>
                    </a:lnTo>
                    <a:lnTo>
                      <a:pt x="239" y="1503"/>
                    </a:lnTo>
                    <a:lnTo>
                      <a:pt x="227" y="1479"/>
                    </a:lnTo>
                    <a:lnTo>
                      <a:pt x="225" y="1451"/>
                    </a:lnTo>
                    <a:lnTo>
                      <a:pt x="238" y="1422"/>
                    </a:lnTo>
                    <a:lnTo>
                      <a:pt x="247" y="1400"/>
                    </a:lnTo>
                    <a:lnTo>
                      <a:pt x="260" y="1382"/>
                    </a:lnTo>
                    <a:lnTo>
                      <a:pt x="276" y="1365"/>
                    </a:lnTo>
                    <a:lnTo>
                      <a:pt x="297" y="1352"/>
                    </a:lnTo>
                    <a:lnTo>
                      <a:pt x="316" y="1337"/>
                    </a:lnTo>
                    <a:lnTo>
                      <a:pt x="337" y="1324"/>
                    </a:lnTo>
                    <a:lnTo>
                      <a:pt x="357" y="1312"/>
                    </a:lnTo>
                    <a:lnTo>
                      <a:pt x="377" y="1299"/>
                    </a:lnTo>
                    <a:lnTo>
                      <a:pt x="463" y="1282"/>
                    </a:lnTo>
                    <a:lnTo>
                      <a:pt x="549" y="1266"/>
                    </a:lnTo>
                    <a:lnTo>
                      <a:pt x="635" y="1252"/>
                    </a:lnTo>
                    <a:lnTo>
                      <a:pt x="723" y="1241"/>
                    </a:lnTo>
                    <a:lnTo>
                      <a:pt x="810" y="1233"/>
                    </a:lnTo>
                    <a:lnTo>
                      <a:pt x="900" y="1230"/>
                    </a:lnTo>
                    <a:lnTo>
                      <a:pt x="990" y="1232"/>
                    </a:lnTo>
                    <a:lnTo>
                      <a:pt x="1082" y="1241"/>
                    </a:lnTo>
                    <a:lnTo>
                      <a:pt x="1026" y="1249"/>
                    </a:lnTo>
                    <a:lnTo>
                      <a:pt x="969" y="1253"/>
                    </a:lnTo>
                    <a:lnTo>
                      <a:pt x="911" y="1256"/>
                    </a:lnTo>
                    <a:lnTo>
                      <a:pt x="855" y="1259"/>
                    </a:lnTo>
                    <a:lnTo>
                      <a:pt x="797" y="1263"/>
                    </a:lnTo>
                    <a:lnTo>
                      <a:pt x="741" y="1271"/>
                    </a:lnTo>
                    <a:lnTo>
                      <a:pt x="688" y="1283"/>
                    </a:lnTo>
                    <a:lnTo>
                      <a:pt x="639" y="1303"/>
                    </a:lnTo>
                    <a:lnTo>
                      <a:pt x="591" y="1305"/>
                    </a:lnTo>
                    <a:lnTo>
                      <a:pt x="544" y="1312"/>
                    </a:lnTo>
                    <a:lnTo>
                      <a:pt x="498" y="1321"/>
                    </a:lnTo>
                    <a:lnTo>
                      <a:pt x="455" y="1335"/>
                    </a:lnTo>
                    <a:lnTo>
                      <a:pt x="414" y="1353"/>
                    </a:lnTo>
                    <a:lnTo>
                      <a:pt x="377" y="1377"/>
                    </a:lnTo>
                    <a:lnTo>
                      <a:pt x="346" y="1407"/>
                    </a:lnTo>
                    <a:lnTo>
                      <a:pt x="322" y="1446"/>
                    </a:lnTo>
                    <a:lnTo>
                      <a:pt x="315" y="1475"/>
                    </a:lnTo>
                    <a:lnTo>
                      <a:pt x="317" y="1502"/>
                    </a:lnTo>
                    <a:lnTo>
                      <a:pt x="326" y="1528"/>
                    </a:lnTo>
                    <a:lnTo>
                      <a:pt x="341" y="1554"/>
                    </a:lnTo>
                    <a:lnTo>
                      <a:pt x="356" y="1580"/>
                    </a:lnTo>
                    <a:lnTo>
                      <a:pt x="369" y="1607"/>
                    </a:lnTo>
                    <a:lnTo>
                      <a:pt x="379" y="1634"/>
                    </a:lnTo>
                    <a:lnTo>
                      <a:pt x="382" y="1666"/>
                    </a:lnTo>
                    <a:lnTo>
                      <a:pt x="379" y="1687"/>
                    </a:lnTo>
                    <a:lnTo>
                      <a:pt x="375" y="1709"/>
                    </a:lnTo>
                    <a:lnTo>
                      <a:pt x="368" y="1731"/>
                    </a:lnTo>
                    <a:lnTo>
                      <a:pt x="360" y="1753"/>
                    </a:lnTo>
                    <a:lnTo>
                      <a:pt x="349" y="1773"/>
                    </a:lnTo>
                    <a:lnTo>
                      <a:pt x="335" y="1793"/>
                    </a:lnTo>
                    <a:lnTo>
                      <a:pt x="318" y="1811"/>
                    </a:lnTo>
                    <a:lnTo>
                      <a:pt x="300" y="1827"/>
                    </a:lnTo>
                    <a:lnTo>
                      <a:pt x="276" y="1838"/>
                    </a:lnTo>
                    <a:lnTo>
                      <a:pt x="250" y="1847"/>
                    </a:lnTo>
                    <a:lnTo>
                      <a:pt x="222" y="1852"/>
                    </a:lnTo>
                    <a:lnTo>
                      <a:pt x="196" y="1858"/>
                    </a:lnTo>
                    <a:lnTo>
                      <a:pt x="170" y="1865"/>
                    </a:lnTo>
                    <a:lnTo>
                      <a:pt x="147" y="1876"/>
                    </a:lnTo>
                    <a:lnTo>
                      <a:pt x="130" y="1894"/>
                    </a:lnTo>
                    <a:lnTo>
                      <a:pt x="121" y="1921"/>
                    </a:lnTo>
                    <a:lnTo>
                      <a:pt x="106" y="1960"/>
                    </a:lnTo>
                    <a:lnTo>
                      <a:pt x="92" y="2000"/>
                    </a:lnTo>
                    <a:lnTo>
                      <a:pt x="79" y="2039"/>
                    </a:lnTo>
                    <a:lnTo>
                      <a:pt x="66" y="2080"/>
                    </a:lnTo>
                    <a:lnTo>
                      <a:pt x="56" y="2121"/>
                    </a:lnTo>
                    <a:lnTo>
                      <a:pt x="49" y="2162"/>
                    </a:lnTo>
                    <a:lnTo>
                      <a:pt x="48" y="2203"/>
                    </a:lnTo>
                    <a:lnTo>
                      <a:pt x="54" y="2246"/>
                    </a:lnTo>
                    <a:lnTo>
                      <a:pt x="73" y="2263"/>
                    </a:lnTo>
                    <a:lnTo>
                      <a:pt x="93" y="2282"/>
                    </a:lnTo>
                    <a:lnTo>
                      <a:pt x="113" y="2301"/>
                    </a:lnTo>
                    <a:lnTo>
                      <a:pt x="133" y="2322"/>
                    </a:lnTo>
                    <a:lnTo>
                      <a:pt x="149" y="2343"/>
                    </a:lnTo>
                    <a:lnTo>
                      <a:pt x="165" y="2365"/>
                    </a:lnTo>
                    <a:lnTo>
                      <a:pt x="177" y="2388"/>
                    </a:lnTo>
                    <a:lnTo>
                      <a:pt x="187" y="2414"/>
                    </a:lnTo>
                    <a:lnTo>
                      <a:pt x="202" y="2424"/>
                    </a:lnTo>
                    <a:lnTo>
                      <a:pt x="218" y="2436"/>
                    </a:lnTo>
                    <a:lnTo>
                      <a:pt x="235" y="2445"/>
                    </a:lnTo>
                    <a:lnTo>
                      <a:pt x="254" y="2455"/>
                    </a:lnTo>
                    <a:lnTo>
                      <a:pt x="271" y="2462"/>
                    </a:lnTo>
                    <a:lnTo>
                      <a:pt x="290" y="2468"/>
                    </a:lnTo>
                    <a:lnTo>
                      <a:pt x="309" y="2471"/>
                    </a:lnTo>
                    <a:lnTo>
                      <a:pt x="331" y="2474"/>
                    </a:lnTo>
                    <a:lnTo>
                      <a:pt x="369" y="2466"/>
                    </a:lnTo>
                    <a:lnTo>
                      <a:pt x="406" y="2452"/>
                    </a:lnTo>
                    <a:lnTo>
                      <a:pt x="440" y="2432"/>
                    </a:lnTo>
                    <a:lnTo>
                      <a:pt x="473" y="2409"/>
                    </a:lnTo>
                    <a:lnTo>
                      <a:pt x="504" y="2383"/>
                    </a:lnTo>
                    <a:lnTo>
                      <a:pt x="534" y="2357"/>
                    </a:lnTo>
                    <a:lnTo>
                      <a:pt x="565" y="2330"/>
                    </a:lnTo>
                    <a:lnTo>
                      <a:pt x="598" y="2308"/>
                    </a:lnTo>
                    <a:lnTo>
                      <a:pt x="614" y="2276"/>
                    </a:lnTo>
                    <a:lnTo>
                      <a:pt x="631" y="2244"/>
                    </a:lnTo>
                    <a:lnTo>
                      <a:pt x="647" y="2213"/>
                    </a:lnTo>
                    <a:lnTo>
                      <a:pt x="664" y="2182"/>
                    </a:lnTo>
                    <a:lnTo>
                      <a:pt x="680" y="2151"/>
                    </a:lnTo>
                    <a:lnTo>
                      <a:pt x="697" y="2119"/>
                    </a:lnTo>
                    <a:lnTo>
                      <a:pt x="711" y="2088"/>
                    </a:lnTo>
                    <a:lnTo>
                      <a:pt x="726" y="2056"/>
                    </a:lnTo>
                    <a:lnTo>
                      <a:pt x="755" y="2010"/>
                    </a:lnTo>
                    <a:lnTo>
                      <a:pt x="788" y="1967"/>
                    </a:lnTo>
                    <a:lnTo>
                      <a:pt x="823" y="1925"/>
                    </a:lnTo>
                    <a:lnTo>
                      <a:pt x="860" y="1885"/>
                    </a:lnTo>
                    <a:lnTo>
                      <a:pt x="898" y="1844"/>
                    </a:lnTo>
                    <a:lnTo>
                      <a:pt x="938" y="1805"/>
                    </a:lnTo>
                    <a:lnTo>
                      <a:pt x="977" y="1766"/>
                    </a:lnTo>
                    <a:lnTo>
                      <a:pt x="1016" y="1727"/>
                    </a:lnTo>
                    <a:lnTo>
                      <a:pt x="1082" y="1676"/>
                    </a:lnTo>
                    <a:lnTo>
                      <a:pt x="1152" y="1633"/>
                    </a:lnTo>
                    <a:lnTo>
                      <a:pt x="1223" y="1594"/>
                    </a:lnTo>
                    <a:lnTo>
                      <a:pt x="1298" y="1560"/>
                    </a:lnTo>
                    <a:lnTo>
                      <a:pt x="1372" y="1526"/>
                    </a:lnTo>
                    <a:lnTo>
                      <a:pt x="1446" y="1495"/>
                    </a:lnTo>
                    <a:lnTo>
                      <a:pt x="1521" y="1462"/>
                    </a:lnTo>
                    <a:lnTo>
                      <a:pt x="1596" y="1428"/>
                    </a:lnTo>
                    <a:lnTo>
                      <a:pt x="1620" y="1407"/>
                    </a:lnTo>
                    <a:lnTo>
                      <a:pt x="1646" y="1387"/>
                    </a:lnTo>
                    <a:lnTo>
                      <a:pt x="1673" y="1366"/>
                    </a:lnTo>
                    <a:lnTo>
                      <a:pt x="1698" y="1345"/>
                    </a:lnTo>
                    <a:lnTo>
                      <a:pt x="1718" y="1321"/>
                    </a:lnTo>
                    <a:lnTo>
                      <a:pt x="1735" y="1296"/>
                    </a:lnTo>
                    <a:lnTo>
                      <a:pt x="1746" y="1267"/>
                    </a:lnTo>
                    <a:lnTo>
                      <a:pt x="1751" y="1238"/>
                    </a:lnTo>
                    <a:lnTo>
                      <a:pt x="1760" y="1182"/>
                    </a:lnTo>
                    <a:lnTo>
                      <a:pt x="1762" y="1130"/>
                    </a:lnTo>
                    <a:lnTo>
                      <a:pt x="1757" y="1076"/>
                    </a:lnTo>
                    <a:lnTo>
                      <a:pt x="1748" y="1025"/>
                    </a:lnTo>
                    <a:lnTo>
                      <a:pt x="1734" y="972"/>
                    </a:lnTo>
                    <a:lnTo>
                      <a:pt x="1719" y="919"/>
                    </a:lnTo>
                    <a:lnTo>
                      <a:pt x="1704" y="866"/>
                    </a:lnTo>
                    <a:lnTo>
                      <a:pt x="1693" y="813"/>
                    </a:lnTo>
                    <a:lnTo>
                      <a:pt x="1665" y="767"/>
                    </a:lnTo>
                    <a:lnTo>
                      <a:pt x="1632" y="726"/>
                    </a:lnTo>
                    <a:lnTo>
                      <a:pt x="1593" y="688"/>
                    </a:lnTo>
                    <a:lnTo>
                      <a:pt x="1552" y="657"/>
                    </a:lnTo>
                    <a:lnTo>
                      <a:pt x="1506" y="626"/>
                    </a:lnTo>
                    <a:lnTo>
                      <a:pt x="1458" y="602"/>
                    </a:lnTo>
                    <a:lnTo>
                      <a:pt x="1408" y="581"/>
                    </a:lnTo>
                    <a:lnTo>
                      <a:pt x="1358" y="566"/>
                    </a:lnTo>
                    <a:lnTo>
                      <a:pt x="1303" y="562"/>
                    </a:lnTo>
                    <a:lnTo>
                      <a:pt x="1250" y="562"/>
                    </a:lnTo>
                    <a:lnTo>
                      <a:pt x="1197" y="560"/>
                    </a:lnTo>
                    <a:lnTo>
                      <a:pt x="1143" y="558"/>
                    </a:lnTo>
                    <a:lnTo>
                      <a:pt x="1091" y="549"/>
                    </a:lnTo>
                    <a:lnTo>
                      <a:pt x="1043" y="536"/>
                    </a:lnTo>
                    <a:lnTo>
                      <a:pt x="998" y="513"/>
                    </a:lnTo>
                    <a:lnTo>
                      <a:pt x="958" y="480"/>
                    </a:lnTo>
                    <a:lnTo>
                      <a:pt x="903" y="434"/>
                    </a:lnTo>
                    <a:lnTo>
                      <a:pt x="861" y="383"/>
                    </a:lnTo>
                    <a:lnTo>
                      <a:pt x="827" y="330"/>
                    </a:lnTo>
                    <a:lnTo>
                      <a:pt x="799" y="274"/>
                    </a:lnTo>
                    <a:lnTo>
                      <a:pt x="771" y="216"/>
                    </a:lnTo>
                    <a:lnTo>
                      <a:pt x="741" y="160"/>
                    </a:lnTo>
                    <a:lnTo>
                      <a:pt x="705" y="107"/>
                    </a:lnTo>
                    <a:lnTo>
                      <a:pt x="660" y="58"/>
                    </a:lnTo>
                    <a:lnTo>
                      <a:pt x="657" y="49"/>
                    </a:lnTo>
                    <a:lnTo>
                      <a:pt x="652" y="43"/>
                    </a:lnTo>
                    <a:lnTo>
                      <a:pt x="647" y="35"/>
                    </a:lnTo>
                    <a:lnTo>
                      <a:pt x="641" y="29"/>
                    </a:lnTo>
                    <a:lnTo>
                      <a:pt x="634" y="21"/>
                    </a:lnTo>
                    <a:lnTo>
                      <a:pt x="632" y="15"/>
                    </a:lnTo>
                    <a:lnTo>
                      <a:pt x="631" y="8"/>
                    </a:lnTo>
                    <a:lnTo>
                      <a:pt x="634" y="0"/>
                    </a:lnTo>
                    <a:lnTo>
                      <a:pt x="683" y="63"/>
                    </a:lnTo>
                    <a:lnTo>
                      <a:pt x="731" y="128"/>
                    </a:lnTo>
                    <a:lnTo>
                      <a:pt x="776" y="193"/>
                    </a:lnTo>
                    <a:lnTo>
                      <a:pt x="823" y="258"/>
                    </a:lnTo>
                    <a:lnTo>
                      <a:pt x="869" y="321"/>
                    </a:lnTo>
                    <a:lnTo>
                      <a:pt x="919" y="383"/>
                    </a:lnTo>
                    <a:lnTo>
                      <a:pt x="974" y="443"/>
                    </a:lnTo>
                    <a:lnTo>
                      <a:pt x="1035" y="500"/>
                    </a:lnTo>
                    <a:close/>
                  </a:path>
                </a:pathLst>
              </a:custGeom>
              <a:solidFill>
                <a:srgbClr val="000000"/>
              </a:solidFill>
              <a:ln w="9525">
                <a:noFill/>
                <a:round/>
                <a:headEnd/>
                <a:tailEnd/>
              </a:ln>
            </p:spPr>
            <p:txBody>
              <a:bodyPr/>
              <a:lstStyle/>
              <a:p>
                <a:endParaRPr lang="tr-TR"/>
              </a:p>
            </p:txBody>
          </p:sp>
          <p:sp>
            <p:nvSpPr>
              <p:cNvPr id="61549" name="Freeform 722"/>
              <p:cNvSpPr>
                <a:spLocks/>
              </p:cNvSpPr>
              <p:nvPr/>
            </p:nvSpPr>
            <p:spPr bwMode="auto">
              <a:xfrm rot="-2509385">
                <a:off x="2722" y="1464"/>
                <a:ext cx="65" cy="92"/>
              </a:xfrm>
              <a:custGeom>
                <a:avLst/>
                <a:gdLst>
                  <a:gd name="T0" fmla="*/ 0 w 772"/>
                  <a:gd name="T1" fmla="*/ 0 h 1081"/>
                  <a:gd name="T2" fmla="*/ 0 w 772"/>
                  <a:gd name="T3" fmla="*/ 0 h 1081"/>
                  <a:gd name="T4" fmla="*/ 0 w 772"/>
                  <a:gd name="T5" fmla="*/ 0 h 1081"/>
                  <a:gd name="T6" fmla="*/ 0 w 772"/>
                  <a:gd name="T7" fmla="*/ 0 h 1081"/>
                  <a:gd name="T8" fmla="*/ 0 w 772"/>
                  <a:gd name="T9" fmla="*/ 0 h 1081"/>
                  <a:gd name="T10" fmla="*/ 0 w 772"/>
                  <a:gd name="T11" fmla="*/ 0 h 1081"/>
                  <a:gd name="T12" fmla="*/ 0 w 772"/>
                  <a:gd name="T13" fmla="*/ 0 h 1081"/>
                  <a:gd name="T14" fmla="*/ 0 w 772"/>
                  <a:gd name="T15" fmla="*/ 0 h 1081"/>
                  <a:gd name="T16" fmla="*/ 0 w 772"/>
                  <a:gd name="T17" fmla="*/ 0 h 1081"/>
                  <a:gd name="T18" fmla="*/ 0 w 772"/>
                  <a:gd name="T19" fmla="*/ 0 h 1081"/>
                  <a:gd name="T20" fmla="*/ 0 w 772"/>
                  <a:gd name="T21" fmla="*/ 0 h 1081"/>
                  <a:gd name="T22" fmla="*/ 0 w 772"/>
                  <a:gd name="T23" fmla="*/ 0 h 1081"/>
                  <a:gd name="T24" fmla="*/ 0 w 772"/>
                  <a:gd name="T25" fmla="*/ 0 h 1081"/>
                  <a:gd name="T26" fmla="*/ 0 w 772"/>
                  <a:gd name="T27" fmla="*/ 0 h 1081"/>
                  <a:gd name="T28" fmla="*/ 0 w 772"/>
                  <a:gd name="T29" fmla="*/ 0 h 1081"/>
                  <a:gd name="T30" fmla="*/ 0 w 772"/>
                  <a:gd name="T31" fmla="*/ 0 h 1081"/>
                  <a:gd name="T32" fmla="*/ 0 w 772"/>
                  <a:gd name="T33" fmla="*/ 0 h 1081"/>
                  <a:gd name="T34" fmla="*/ 0 w 772"/>
                  <a:gd name="T35" fmla="*/ 0 h 1081"/>
                  <a:gd name="T36" fmla="*/ 0 w 772"/>
                  <a:gd name="T37" fmla="*/ 0 h 1081"/>
                  <a:gd name="T38" fmla="*/ 0 w 772"/>
                  <a:gd name="T39" fmla="*/ 0 h 1081"/>
                  <a:gd name="T40" fmla="*/ 0 w 772"/>
                  <a:gd name="T41" fmla="*/ 0 h 1081"/>
                  <a:gd name="T42" fmla="*/ 0 w 772"/>
                  <a:gd name="T43" fmla="*/ 0 h 1081"/>
                  <a:gd name="T44" fmla="*/ 0 w 772"/>
                  <a:gd name="T45" fmla="*/ 0 h 1081"/>
                  <a:gd name="T46" fmla="*/ 0 w 772"/>
                  <a:gd name="T47" fmla="*/ 0 h 1081"/>
                  <a:gd name="T48" fmla="*/ 0 w 772"/>
                  <a:gd name="T49" fmla="*/ 0 h 1081"/>
                  <a:gd name="T50" fmla="*/ 0 w 772"/>
                  <a:gd name="T51" fmla="*/ 0 h 1081"/>
                  <a:gd name="T52" fmla="*/ 0 w 772"/>
                  <a:gd name="T53" fmla="*/ 0 h 1081"/>
                  <a:gd name="T54" fmla="*/ 0 w 772"/>
                  <a:gd name="T55" fmla="*/ 0 h 1081"/>
                  <a:gd name="T56" fmla="*/ 0 w 772"/>
                  <a:gd name="T57" fmla="*/ 0 h 1081"/>
                  <a:gd name="T58" fmla="*/ 0 w 772"/>
                  <a:gd name="T59" fmla="*/ 0 h 1081"/>
                  <a:gd name="T60" fmla="*/ 0 w 772"/>
                  <a:gd name="T61" fmla="*/ 0 h 1081"/>
                  <a:gd name="T62" fmla="*/ 0 w 772"/>
                  <a:gd name="T63" fmla="*/ 0 h 10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2"/>
                  <a:gd name="T97" fmla="*/ 0 h 1081"/>
                  <a:gd name="T98" fmla="*/ 772 w 772"/>
                  <a:gd name="T99" fmla="*/ 1081 h 10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2" h="1081">
                    <a:moveTo>
                      <a:pt x="369" y="0"/>
                    </a:moveTo>
                    <a:lnTo>
                      <a:pt x="466" y="45"/>
                    </a:lnTo>
                    <a:lnTo>
                      <a:pt x="548" y="91"/>
                    </a:lnTo>
                    <a:lnTo>
                      <a:pt x="613" y="138"/>
                    </a:lnTo>
                    <a:lnTo>
                      <a:pt x="664" y="188"/>
                    </a:lnTo>
                    <a:lnTo>
                      <a:pt x="701" y="237"/>
                    </a:lnTo>
                    <a:lnTo>
                      <a:pt x="726" y="288"/>
                    </a:lnTo>
                    <a:lnTo>
                      <a:pt x="739" y="341"/>
                    </a:lnTo>
                    <a:lnTo>
                      <a:pt x="744" y="397"/>
                    </a:lnTo>
                    <a:lnTo>
                      <a:pt x="746" y="453"/>
                    </a:lnTo>
                    <a:lnTo>
                      <a:pt x="753" y="508"/>
                    </a:lnTo>
                    <a:lnTo>
                      <a:pt x="761" y="562"/>
                    </a:lnTo>
                    <a:lnTo>
                      <a:pt x="770" y="614"/>
                    </a:lnTo>
                    <a:lnTo>
                      <a:pt x="772" y="662"/>
                    </a:lnTo>
                    <a:lnTo>
                      <a:pt x="770" y="706"/>
                    </a:lnTo>
                    <a:lnTo>
                      <a:pt x="757" y="743"/>
                    </a:lnTo>
                    <a:lnTo>
                      <a:pt x="733" y="773"/>
                    </a:lnTo>
                    <a:lnTo>
                      <a:pt x="699" y="797"/>
                    </a:lnTo>
                    <a:lnTo>
                      <a:pt x="665" y="823"/>
                    </a:lnTo>
                    <a:lnTo>
                      <a:pt x="629" y="846"/>
                    </a:lnTo>
                    <a:lnTo>
                      <a:pt x="594" y="869"/>
                    </a:lnTo>
                    <a:lnTo>
                      <a:pt x="556" y="889"/>
                    </a:lnTo>
                    <a:lnTo>
                      <a:pt x="521" y="909"/>
                    </a:lnTo>
                    <a:lnTo>
                      <a:pt x="487" y="926"/>
                    </a:lnTo>
                    <a:lnTo>
                      <a:pt x="455" y="942"/>
                    </a:lnTo>
                    <a:lnTo>
                      <a:pt x="416" y="958"/>
                    </a:lnTo>
                    <a:lnTo>
                      <a:pt x="371" y="979"/>
                    </a:lnTo>
                    <a:lnTo>
                      <a:pt x="321" y="1002"/>
                    </a:lnTo>
                    <a:lnTo>
                      <a:pt x="272" y="1026"/>
                    </a:lnTo>
                    <a:lnTo>
                      <a:pt x="227" y="1047"/>
                    </a:lnTo>
                    <a:lnTo>
                      <a:pt x="189" y="1064"/>
                    </a:lnTo>
                    <a:lnTo>
                      <a:pt x="163" y="1076"/>
                    </a:lnTo>
                    <a:lnTo>
                      <a:pt x="155" y="1081"/>
                    </a:lnTo>
                    <a:lnTo>
                      <a:pt x="55" y="1048"/>
                    </a:lnTo>
                    <a:lnTo>
                      <a:pt x="8" y="1008"/>
                    </a:lnTo>
                    <a:lnTo>
                      <a:pt x="0" y="964"/>
                    </a:lnTo>
                    <a:lnTo>
                      <a:pt x="20" y="916"/>
                    </a:lnTo>
                    <a:lnTo>
                      <a:pt x="57" y="867"/>
                    </a:lnTo>
                    <a:lnTo>
                      <a:pt x="103" y="817"/>
                    </a:lnTo>
                    <a:lnTo>
                      <a:pt x="144" y="769"/>
                    </a:lnTo>
                    <a:lnTo>
                      <a:pt x="172" y="724"/>
                    </a:lnTo>
                    <a:lnTo>
                      <a:pt x="192" y="674"/>
                    </a:lnTo>
                    <a:lnTo>
                      <a:pt x="219" y="619"/>
                    </a:lnTo>
                    <a:lnTo>
                      <a:pt x="247" y="558"/>
                    </a:lnTo>
                    <a:lnTo>
                      <a:pt x="276" y="497"/>
                    </a:lnTo>
                    <a:lnTo>
                      <a:pt x="296" y="435"/>
                    </a:lnTo>
                    <a:lnTo>
                      <a:pt x="307" y="376"/>
                    </a:lnTo>
                    <a:lnTo>
                      <a:pt x="304" y="323"/>
                    </a:lnTo>
                    <a:lnTo>
                      <a:pt x="284" y="278"/>
                    </a:lnTo>
                    <a:lnTo>
                      <a:pt x="252" y="237"/>
                    </a:lnTo>
                    <a:lnTo>
                      <a:pt x="226" y="200"/>
                    </a:lnTo>
                    <a:lnTo>
                      <a:pt x="202" y="165"/>
                    </a:lnTo>
                    <a:lnTo>
                      <a:pt x="186" y="134"/>
                    </a:lnTo>
                    <a:lnTo>
                      <a:pt x="175" y="106"/>
                    </a:lnTo>
                    <a:lnTo>
                      <a:pt x="171" y="82"/>
                    </a:lnTo>
                    <a:lnTo>
                      <a:pt x="175" y="62"/>
                    </a:lnTo>
                    <a:lnTo>
                      <a:pt x="187" y="50"/>
                    </a:lnTo>
                    <a:lnTo>
                      <a:pt x="206" y="38"/>
                    </a:lnTo>
                    <a:lnTo>
                      <a:pt x="234" y="29"/>
                    </a:lnTo>
                    <a:lnTo>
                      <a:pt x="262" y="20"/>
                    </a:lnTo>
                    <a:lnTo>
                      <a:pt x="294" y="14"/>
                    </a:lnTo>
                    <a:lnTo>
                      <a:pt x="321" y="7"/>
                    </a:lnTo>
                    <a:lnTo>
                      <a:pt x="346" y="4"/>
                    </a:lnTo>
                    <a:lnTo>
                      <a:pt x="362" y="0"/>
                    </a:lnTo>
                    <a:lnTo>
                      <a:pt x="369" y="0"/>
                    </a:lnTo>
                    <a:close/>
                  </a:path>
                </a:pathLst>
              </a:custGeom>
              <a:solidFill>
                <a:srgbClr val="FFB0B8"/>
              </a:solidFill>
              <a:ln w="9525">
                <a:noFill/>
                <a:round/>
                <a:headEnd/>
                <a:tailEnd/>
              </a:ln>
            </p:spPr>
            <p:txBody>
              <a:bodyPr/>
              <a:lstStyle/>
              <a:p>
                <a:endParaRPr lang="tr-TR"/>
              </a:p>
            </p:txBody>
          </p:sp>
          <p:sp>
            <p:nvSpPr>
              <p:cNvPr id="61550" name="Freeform 723"/>
              <p:cNvSpPr>
                <a:spLocks/>
              </p:cNvSpPr>
              <p:nvPr/>
            </p:nvSpPr>
            <p:spPr bwMode="auto">
              <a:xfrm rot="-2509385">
                <a:off x="2725" y="1468"/>
                <a:ext cx="60" cy="87"/>
              </a:xfrm>
              <a:custGeom>
                <a:avLst/>
                <a:gdLst>
                  <a:gd name="T0" fmla="*/ 0 w 710"/>
                  <a:gd name="T1" fmla="*/ 0 h 1024"/>
                  <a:gd name="T2" fmla="*/ 0 w 710"/>
                  <a:gd name="T3" fmla="*/ 0 h 1024"/>
                  <a:gd name="T4" fmla="*/ 0 w 710"/>
                  <a:gd name="T5" fmla="*/ 0 h 1024"/>
                  <a:gd name="T6" fmla="*/ 0 w 710"/>
                  <a:gd name="T7" fmla="*/ 0 h 1024"/>
                  <a:gd name="T8" fmla="*/ 0 w 710"/>
                  <a:gd name="T9" fmla="*/ 0 h 1024"/>
                  <a:gd name="T10" fmla="*/ 0 w 710"/>
                  <a:gd name="T11" fmla="*/ 0 h 1024"/>
                  <a:gd name="T12" fmla="*/ 0 w 710"/>
                  <a:gd name="T13" fmla="*/ 0 h 1024"/>
                  <a:gd name="T14" fmla="*/ 0 w 710"/>
                  <a:gd name="T15" fmla="*/ 0 h 1024"/>
                  <a:gd name="T16" fmla="*/ 0 w 710"/>
                  <a:gd name="T17" fmla="*/ 0 h 1024"/>
                  <a:gd name="T18" fmla="*/ 0 w 710"/>
                  <a:gd name="T19" fmla="*/ 0 h 1024"/>
                  <a:gd name="T20" fmla="*/ 0 w 710"/>
                  <a:gd name="T21" fmla="*/ 0 h 1024"/>
                  <a:gd name="T22" fmla="*/ 0 w 710"/>
                  <a:gd name="T23" fmla="*/ 0 h 1024"/>
                  <a:gd name="T24" fmla="*/ 0 w 710"/>
                  <a:gd name="T25" fmla="*/ 0 h 1024"/>
                  <a:gd name="T26" fmla="*/ 0 w 710"/>
                  <a:gd name="T27" fmla="*/ 0 h 1024"/>
                  <a:gd name="T28" fmla="*/ 0 w 710"/>
                  <a:gd name="T29" fmla="*/ 0 h 1024"/>
                  <a:gd name="T30" fmla="*/ 0 w 710"/>
                  <a:gd name="T31" fmla="*/ 0 h 1024"/>
                  <a:gd name="T32" fmla="*/ 0 w 710"/>
                  <a:gd name="T33" fmla="*/ 0 h 1024"/>
                  <a:gd name="T34" fmla="*/ 0 w 710"/>
                  <a:gd name="T35" fmla="*/ 0 h 1024"/>
                  <a:gd name="T36" fmla="*/ 0 w 710"/>
                  <a:gd name="T37" fmla="*/ 0 h 1024"/>
                  <a:gd name="T38" fmla="*/ 0 w 710"/>
                  <a:gd name="T39" fmla="*/ 0 h 1024"/>
                  <a:gd name="T40" fmla="*/ 0 w 710"/>
                  <a:gd name="T41" fmla="*/ 0 h 1024"/>
                  <a:gd name="T42" fmla="*/ 0 w 710"/>
                  <a:gd name="T43" fmla="*/ 0 h 1024"/>
                  <a:gd name="T44" fmla="*/ 0 w 710"/>
                  <a:gd name="T45" fmla="*/ 0 h 1024"/>
                  <a:gd name="T46" fmla="*/ 0 w 710"/>
                  <a:gd name="T47" fmla="*/ 0 h 1024"/>
                  <a:gd name="T48" fmla="*/ 0 w 710"/>
                  <a:gd name="T49" fmla="*/ 0 h 1024"/>
                  <a:gd name="T50" fmla="*/ 0 w 710"/>
                  <a:gd name="T51" fmla="*/ 0 h 1024"/>
                  <a:gd name="T52" fmla="*/ 0 w 710"/>
                  <a:gd name="T53" fmla="*/ 0 h 1024"/>
                  <a:gd name="T54" fmla="*/ 0 w 710"/>
                  <a:gd name="T55" fmla="*/ 0 h 1024"/>
                  <a:gd name="T56" fmla="*/ 0 w 710"/>
                  <a:gd name="T57" fmla="*/ 0 h 1024"/>
                  <a:gd name="T58" fmla="*/ 0 w 710"/>
                  <a:gd name="T59" fmla="*/ 0 h 1024"/>
                  <a:gd name="T60" fmla="*/ 0 w 710"/>
                  <a:gd name="T61" fmla="*/ 0 h 1024"/>
                  <a:gd name="T62" fmla="*/ 0 w 710"/>
                  <a:gd name="T63" fmla="*/ 0 h 10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0"/>
                  <a:gd name="T97" fmla="*/ 0 h 1024"/>
                  <a:gd name="T98" fmla="*/ 710 w 710"/>
                  <a:gd name="T99" fmla="*/ 1024 h 10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0" h="1024">
                    <a:moveTo>
                      <a:pt x="353" y="0"/>
                    </a:moveTo>
                    <a:lnTo>
                      <a:pt x="449" y="43"/>
                    </a:lnTo>
                    <a:lnTo>
                      <a:pt x="526" y="86"/>
                    </a:lnTo>
                    <a:lnTo>
                      <a:pt x="585" y="128"/>
                    </a:lnTo>
                    <a:lnTo>
                      <a:pt x="630" y="172"/>
                    </a:lnTo>
                    <a:lnTo>
                      <a:pt x="658" y="216"/>
                    </a:lnTo>
                    <a:lnTo>
                      <a:pt x="678" y="263"/>
                    </a:lnTo>
                    <a:lnTo>
                      <a:pt x="687" y="313"/>
                    </a:lnTo>
                    <a:lnTo>
                      <a:pt x="690" y="367"/>
                    </a:lnTo>
                    <a:lnTo>
                      <a:pt x="692" y="421"/>
                    </a:lnTo>
                    <a:lnTo>
                      <a:pt x="698" y="472"/>
                    </a:lnTo>
                    <a:lnTo>
                      <a:pt x="704" y="520"/>
                    </a:lnTo>
                    <a:lnTo>
                      <a:pt x="710" y="566"/>
                    </a:lnTo>
                    <a:lnTo>
                      <a:pt x="710" y="607"/>
                    </a:lnTo>
                    <a:lnTo>
                      <a:pt x="706" y="645"/>
                    </a:lnTo>
                    <a:lnTo>
                      <a:pt x="691" y="677"/>
                    </a:lnTo>
                    <a:lnTo>
                      <a:pt x="667" y="707"/>
                    </a:lnTo>
                    <a:lnTo>
                      <a:pt x="635" y="731"/>
                    </a:lnTo>
                    <a:lnTo>
                      <a:pt x="605" y="755"/>
                    </a:lnTo>
                    <a:lnTo>
                      <a:pt x="574" y="776"/>
                    </a:lnTo>
                    <a:lnTo>
                      <a:pt x="546" y="798"/>
                    </a:lnTo>
                    <a:lnTo>
                      <a:pt x="515" y="816"/>
                    </a:lnTo>
                    <a:lnTo>
                      <a:pt x="486" y="835"/>
                    </a:lnTo>
                    <a:lnTo>
                      <a:pt x="455" y="851"/>
                    </a:lnTo>
                    <a:lnTo>
                      <a:pt x="424" y="868"/>
                    </a:lnTo>
                    <a:lnTo>
                      <a:pt x="387" y="885"/>
                    </a:lnTo>
                    <a:lnTo>
                      <a:pt x="344" y="908"/>
                    </a:lnTo>
                    <a:lnTo>
                      <a:pt x="296" y="933"/>
                    </a:lnTo>
                    <a:lnTo>
                      <a:pt x="250" y="960"/>
                    </a:lnTo>
                    <a:lnTo>
                      <a:pt x="207" y="983"/>
                    </a:lnTo>
                    <a:lnTo>
                      <a:pt x="173" y="1004"/>
                    </a:lnTo>
                    <a:lnTo>
                      <a:pt x="149" y="1019"/>
                    </a:lnTo>
                    <a:lnTo>
                      <a:pt x="141" y="1024"/>
                    </a:lnTo>
                    <a:lnTo>
                      <a:pt x="49" y="993"/>
                    </a:lnTo>
                    <a:lnTo>
                      <a:pt x="6" y="956"/>
                    </a:lnTo>
                    <a:lnTo>
                      <a:pt x="0" y="914"/>
                    </a:lnTo>
                    <a:lnTo>
                      <a:pt x="22" y="870"/>
                    </a:lnTo>
                    <a:lnTo>
                      <a:pt x="59" y="822"/>
                    </a:lnTo>
                    <a:lnTo>
                      <a:pt x="105" y="773"/>
                    </a:lnTo>
                    <a:lnTo>
                      <a:pt x="146" y="726"/>
                    </a:lnTo>
                    <a:lnTo>
                      <a:pt x="173" y="681"/>
                    </a:lnTo>
                    <a:lnTo>
                      <a:pt x="192" y="631"/>
                    </a:lnTo>
                    <a:lnTo>
                      <a:pt x="217" y="577"/>
                    </a:lnTo>
                    <a:lnTo>
                      <a:pt x="242" y="518"/>
                    </a:lnTo>
                    <a:lnTo>
                      <a:pt x="267" y="457"/>
                    </a:lnTo>
                    <a:lnTo>
                      <a:pt x="286" y="396"/>
                    </a:lnTo>
                    <a:lnTo>
                      <a:pt x="294" y="339"/>
                    </a:lnTo>
                    <a:lnTo>
                      <a:pt x="289" y="286"/>
                    </a:lnTo>
                    <a:lnTo>
                      <a:pt x="267" y="241"/>
                    </a:lnTo>
                    <a:lnTo>
                      <a:pt x="237" y="201"/>
                    </a:lnTo>
                    <a:lnTo>
                      <a:pt x="212" y="166"/>
                    </a:lnTo>
                    <a:lnTo>
                      <a:pt x="190" y="135"/>
                    </a:lnTo>
                    <a:lnTo>
                      <a:pt x="177" y="108"/>
                    </a:lnTo>
                    <a:lnTo>
                      <a:pt x="167" y="82"/>
                    </a:lnTo>
                    <a:lnTo>
                      <a:pt x="165" y="62"/>
                    </a:lnTo>
                    <a:lnTo>
                      <a:pt x="169" y="46"/>
                    </a:lnTo>
                    <a:lnTo>
                      <a:pt x="182" y="33"/>
                    </a:lnTo>
                    <a:lnTo>
                      <a:pt x="200" y="22"/>
                    </a:lnTo>
                    <a:lnTo>
                      <a:pt x="225" y="15"/>
                    </a:lnTo>
                    <a:lnTo>
                      <a:pt x="254" y="9"/>
                    </a:lnTo>
                    <a:lnTo>
                      <a:pt x="282" y="6"/>
                    </a:lnTo>
                    <a:lnTo>
                      <a:pt x="308" y="1"/>
                    </a:lnTo>
                    <a:lnTo>
                      <a:pt x="331" y="0"/>
                    </a:lnTo>
                    <a:lnTo>
                      <a:pt x="346" y="0"/>
                    </a:lnTo>
                    <a:lnTo>
                      <a:pt x="353" y="0"/>
                    </a:lnTo>
                    <a:close/>
                  </a:path>
                </a:pathLst>
              </a:custGeom>
              <a:solidFill>
                <a:srgbClr val="EB9CA3"/>
              </a:solidFill>
              <a:ln w="9525">
                <a:noFill/>
                <a:round/>
                <a:headEnd/>
                <a:tailEnd/>
              </a:ln>
            </p:spPr>
            <p:txBody>
              <a:bodyPr/>
              <a:lstStyle/>
              <a:p>
                <a:endParaRPr lang="tr-TR"/>
              </a:p>
            </p:txBody>
          </p:sp>
          <p:sp>
            <p:nvSpPr>
              <p:cNvPr id="61551" name="Freeform 724"/>
              <p:cNvSpPr>
                <a:spLocks/>
              </p:cNvSpPr>
              <p:nvPr/>
            </p:nvSpPr>
            <p:spPr bwMode="auto">
              <a:xfrm rot="-2509385">
                <a:off x="2727" y="1471"/>
                <a:ext cx="55" cy="82"/>
              </a:xfrm>
              <a:custGeom>
                <a:avLst/>
                <a:gdLst>
                  <a:gd name="T0" fmla="*/ 0 w 650"/>
                  <a:gd name="T1" fmla="*/ 0 h 972"/>
                  <a:gd name="T2" fmla="*/ 0 w 650"/>
                  <a:gd name="T3" fmla="*/ 0 h 972"/>
                  <a:gd name="T4" fmla="*/ 0 w 650"/>
                  <a:gd name="T5" fmla="*/ 0 h 972"/>
                  <a:gd name="T6" fmla="*/ 0 w 650"/>
                  <a:gd name="T7" fmla="*/ 0 h 972"/>
                  <a:gd name="T8" fmla="*/ 0 w 650"/>
                  <a:gd name="T9" fmla="*/ 0 h 972"/>
                  <a:gd name="T10" fmla="*/ 0 w 650"/>
                  <a:gd name="T11" fmla="*/ 0 h 972"/>
                  <a:gd name="T12" fmla="*/ 0 w 650"/>
                  <a:gd name="T13" fmla="*/ 0 h 972"/>
                  <a:gd name="T14" fmla="*/ 0 w 650"/>
                  <a:gd name="T15" fmla="*/ 0 h 972"/>
                  <a:gd name="T16" fmla="*/ 0 w 650"/>
                  <a:gd name="T17" fmla="*/ 0 h 972"/>
                  <a:gd name="T18" fmla="*/ 0 w 650"/>
                  <a:gd name="T19" fmla="*/ 0 h 972"/>
                  <a:gd name="T20" fmla="*/ 0 w 650"/>
                  <a:gd name="T21" fmla="*/ 0 h 972"/>
                  <a:gd name="T22" fmla="*/ 0 w 650"/>
                  <a:gd name="T23" fmla="*/ 0 h 972"/>
                  <a:gd name="T24" fmla="*/ 0 w 650"/>
                  <a:gd name="T25" fmla="*/ 0 h 972"/>
                  <a:gd name="T26" fmla="*/ 0 w 650"/>
                  <a:gd name="T27" fmla="*/ 0 h 972"/>
                  <a:gd name="T28" fmla="*/ 0 w 650"/>
                  <a:gd name="T29" fmla="*/ 0 h 972"/>
                  <a:gd name="T30" fmla="*/ 0 w 650"/>
                  <a:gd name="T31" fmla="*/ 0 h 972"/>
                  <a:gd name="T32" fmla="*/ 0 w 650"/>
                  <a:gd name="T33" fmla="*/ 0 h 972"/>
                  <a:gd name="T34" fmla="*/ 0 w 650"/>
                  <a:gd name="T35" fmla="*/ 0 h 972"/>
                  <a:gd name="T36" fmla="*/ 0 w 650"/>
                  <a:gd name="T37" fmla="*/ 0 h 972"/>
                  <a:gd name="T38" fmla="*/ 0 w 650"/>
                  <a:gd name="T39" fmla="*/ 0 h 972"/>
                  <a:gd name="T40" fmla="*/ 0 w 650"/>
                  <a:gd name="T41" fmla="*/ 0 h 972"/>
                  <a:gd name="T42" fmla="*/ 0 w 650"/>
                  <a:gd name="T43" fmla="*/ 0 h 972"/>
                  <a:gd name="T44" fmla="*/ 0 w 650"/>
                  <a:gd name="T45" fmla="*/ 0 h 972"/>
                  <a:gd name="T46" fmla="*/ 0 w 650"/>
                  <a:gd name="T47" fmla="*/ 0 h 972"/>
                  <a:gd name="T48" fmla="*/ 0 w 650"/>
                  <a:gd name="T49" fmla="*/ 0 h 972"/>
                  <a:gd name="T50" fmla="*/ 0 w 650"/>
                  <a:gd name="T51" fmla="*/ 0 h 972"/>
                  <a:gd name="T52" fmla="*/ 0 w 650"/>
                  <a:gd name="T53" fmla="*/ 0 h 972"/>
                  <a:gd name="T54" fmla="*/ 0 w 650"/>
                  <a:gd name="T55" fmla="*/ 0 h 972"/>
                  <a:gd name="T56" fmla="*/ 0 w 650"/>
                  <a:gd name="T57" fmla="*/ 0 h 972"/>
                  <a:gd name="T58" fmla="*/ 0 w 650"/>
                  <a:gd name="T59" fmla="*/ 0 h 972"/>
                  <a:gd name="T60" fmla="*/ 0 w 650"/>
                  <a:gd name="T61" fmla="*/ 0 h 972"/>
                  <a:gd name="T62" fmla="*/ 0 w 650"/>
                  <a:gd name="T63" fmla="*/ 0 h 9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0"/>
                  <a:gd name="T97" fmla="*/ 0 h 972"/>
                  <a:gd name="T98" fmla="*/ 650 w 650"/>
                  <a:gd name="T99" fmla="*/ 972 h 9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0" h="972">
                    <a:moveTo>
                      <a:pt x="337" y="4"/>
                    </a:moveTo>
                    <a:lnTo>
                      <a:pt x="431" y="46"/>
                    </a:lnTo>
                    <a:lnTo>
                      <a:pt x="505" y="85"/>
                    </a:lnTo>
                    <a:lnTo>
                      <a:pt x="558" y="123"/>
                    </a:lnTo>
                    <a:lnTo>
                      <a:pt x="594" y="161"/>
                    </a:lnTo>
                    <a:lnTo>
                      <a:pt x="617" y="199"/>
                    </a:lnTo>
                    <a:lnTo>
                      <a:pt x="630" y="241"/>
                    </a:lnTo>
                    <a:lnTo>
                      <a:pt x="634" y="287"/>
                    </a:lnTo>
                    <a:lnTo>
                      <a:pt x="636" y="341"/>
                    </a:lnTo>
                    <a:lnTo>
                      <a:pt x="638" y="392"/>
                    </a:lnTo>
                    <a:lnTo>
                      <a:pt x="642" y="441"/>
                    </a:lnTo>
                    <a:lnTo>
                      <a:pt x="647" y="483"/>
                    </a:lnTo>
                    <a:lnTo>
                      <a:pt x="650" y="522"/>
                    </a:lnTo>
                    <a:lnTo>
                      <a:pt x="649" y="556"/>
                    </a:lnTo>
                    <a:lnTo>
                      <a:pt x="642" y="588"/>
                    </a:lnTo>
                    <a:lnTo>
                      <a:pt x="626" y="617"/>
                    </a:lnTo>
                    <a:lnTo>
                      <a:pt x="600" y="645"/>
                    </a:lnTo>
                    <a:lnTo>
                      <a:pt x="569" y="669"/>
                    </a:lnTo>
                    <a:lnTo>
                      <a:pt x="543" y="691"/>
                    </a:lnTo>
                    <a:lnTo>
                      <a:pt x="518" y="712"/>
                    </a:lnTo>
                    <a:lnTo>
                      <a:pt x="497" y="732"/>
                    </a:lnTo>
                    <a:lnTo>
                      <a:pt x="473" y="749"/>
                    </a:lnTo>
                    <a:lnTo>
                      <a:pt x="449" y="766"/>
                    </a:lnTo>
                    <a:lnTo>
                      <a:pt x="422" y="781"/>
                    </a:lnTo>
                    <a:lnTo>
                      <a:pt x="393" y="797"/>
                    </a:lnTo>
                    <a:lnTo>
                      <a:pt x="356" y="815"/>
                    </a:lnTo>
                    <a:lnTo>
                      <a:pt x="315" y="840"/>
                    </a:lnTo>
                    <a:lnTo>
                      <a:pt x="270" y="869"/>
                    </a:lnTo>
                    <a:lnTo>
                      <a:pt x="226" y="898"/>
                    </a:lnTo>
                    <a:lnTo>
                      <a:pt x="187" y="925"/>
                    </a:lnTo>
                    <a:lnTo>
                      <a:pt x="155" y="948"/>
                    </a:lnTo>
                    <a:lnTo>
                      <a:pt x="133" y="964"/>
                    </a:lnTo>
                    <a:lnTo>
                      <a:pt x="125" y="972"/>
                    </a:lnTo>
                    <a:lnTo>
                      <a:pt x="41" y="942"/>
                    </a:lnTo>
                    <a:lnTo>
                      <a:pt x="4" y="907"/>
                    </a:lnTo>
                    <a:lnTo>
                      <a:pt x="0" y="868"/>
                    </a:lnTo>
                    <a:lnTo>
                      <a:pt x="24" y="825"/>
                    </a:lnTo>
                    <a:lnTo>
                      <a:pt x="62" y="779"/>
                    </a:lnTo>
                    <a:lnTo>
                      <a:pt x="106" y="733"/>
                    </a:lnTo>
                    <a:lnTo>
                      <a:pt x="146" y="686"/>
                    </a:lnTo>
                    <a:lnTo>
                      <a:pt x="173" y="641"/>
                    </a:lnTo>
                    <a:lnTo>
                      <a:pt x="191" y="592"/>
                    </a:lnTo>
                    <a:lnTo>
                      <a:pt x="215" y="538"/>
                    </a:lnTo>
                    <a:lnTo>
                      <a:pt x="238" y="480"/>
                    </a:lnTo>
                    <a:lnTo>
                      <a:pt x="259" y="421"/>
                    </a:lnTo>
                    <a:lnTo>
                      <a:pt x="274" y="361"/>
                    </a:lnTo>
                    <a:lnTo>
                      <a:pt x="280" y="305"/>
                    </a:lnTo>
                    <a:lnTo>
                      <a:pt x="273" y="252"/>
                    </a:lnTo>
                    <a:lnTo>
                      <a:pt x="250" y="208"/>
                    </a:lnTo>
                    <a:lnTo>
                      <a:pt x="220" y="169"/>
                    </a:lnTo>
                    <a:lnTo>
                      <a:pt x="196" y="137"/>
                    </a:lnTo>
                    <a:lnTo>
                      <a:pt x="176" y="108"/>
                    </a:lnTo>
                    <a:lnTo>
                      <a:pt x="165" y="84"/>
                    </a:lnTo>
                    <a:lnTo>
                      <a:pt x="157" y="63"/>
                    </a:lnTo>
                    <a:lnTo>
                      <a:pt x="156" y="46"/>
                    </a:lnTo>
                    <a:lnTo>
                      <a:pt x="162" y="32"/>
                    </a:lnTo>
                    <a:lnTo>
                      <a:pt x="175" y="20"/>
                    </a:lnTo>
                    <a:lnTo>
                      <a:pt x="193" y="11"/>
                    </a:lnTo>
                    <a:lnTo>
                      <a:pt x="218" y="4"/>
                    </a:lnTo>
                    <a:lnTo>
                      <a:pt x="245" y="1"/>
                    </a:lnTo>
                    <a:lnTo>
                      <a:pt x="272" y="1"/>
                    </a:lnTo>
                    <a:lnTo>
                      <a:pt x="296" y="0"/>
                    </a:lnTo>
                    <a:lnTo>
                      <a:pt x="317" y="2"/>
                    </a:lnTo>
                    <a:lnTo>
                      <a:pt x="331" y="3"/>
                    </a:lnTo>
                    <a:lnTo>
                      <a:pt x="337" y="4"/>
                    </a:lnTo>
                    <a:close/>
                  </a:path>
                </a:pathLst>
              </a:custGeom>
              <a:solidFill>
                <a:srgbClr val="D6878F"/>
              </a:solidFill>
              <a:ln w="9525">
                <a:noFill/>
                <a:round/>
                <a:headEnd/>
                <a:tailEnd/>
              </a:ln>
            </p:spPr>
            <p:txBody>
              <a:bodyPr/>
              <a:lstStyle/>
              <a:p>
                <a:endParaRPr lang="tr-TR"/>
              </a:p>
            </p:txBody>
          </p:sp>
          <p:sp>
            <p:nvSpPr>
              <p:cNvPr id="61552" name="Freeform 725"/>
              <p:cNvSpPr>
                <a:spLocks/>
              </p:cNvSpPr>
              <p:nvPr/>
            </p:nvSpPr>
            <p:spPr bwMode="auto">
              <a:xfrm rot="-2509385">
                <a:off x="2730" y="1474"/>
                <a:ext cx="49" cy="79"/>
              </a:xfrm>
              <a:custGeom>
                <a:avLst/>
                <a:gdLst>
                  <a:gd name="T0" fmla="*/ 0 w 590"/>
                  <a:gd name="T1" fmla="*/ 0 h 925"/>
                  <a:gd name="T2" fmla="*/ 0 w 590"/>
                  <a:gd name="T3" fmla="*/ 0 h 925"/>
                  <a:gd name="T4" fmla="*/ 0 w 590"/>
                  <a:gd name="T5" fmla="*/ 0 h 925"/>
                  <a:gd name="T6" fmla="*/ 0 w 590"/>
                  <a:gd name="T7" fmla="*/ 0 h 925"/>
                  <a:gd name="T8" fmla="*/ 0 w 590"/>
                  <a:gd name="T9" fmla="*/ 0 h 925"/>
                  <a:gd name="T10" fmla="*/ 0 w 590"/>
                  <a:gd name="T11" fmla="*/ 0 h 925"/>
                  <a:gd name="T12" fmla="*/ 0 w 590"/>
                  <a:gd name="T13" fmla="*/ 0 h 925"/>
                  <a:gd name="T14" fmla="*/ 0 w 590"/>
                  <a:gd name="T15" fmla="*/ 0 h 925"/>
                  <a:gd name="T16" fmla="*/ 0 w 590"/>
                  <a:gd name="T17" fmla="*/ 0 h 925"/>
                  <a:gd name="T18" fmla="*/ 0 w 590"/>
                  <a:gd name="T19" fmla="*/ 0 h 925"/>
                  <a:gd name="T20" fmla="*/ 0 w 590"/>
                  <a:gd name="T21" fmla="*/ 0 h 925"/>
                  <a:gd name="T22" fmla="*/ 0 w 590"/>
                  <a:gd name="T23" fmla="*/ 0 h 925"/>
                  <a:gd name="T24" fmla="*/ 0 w 590"/>
                  <a:gd name="T25" fmla="*/ 0 h 925"/>
                  <a:gd name="T26" fmla="*/ 0 w 590"/>
                  <a:gd name="T27" fmla="*/ 0 h 925"/>
                  <a:gd name="T28" fmla="*/ 0 w 590"/>
                  <a:gd name="T29" fmla="*/ 0 h 925"/>
                  <a:gd name="T30" fmla="*/ 0 w 590"/>
                  <a:gd name="T31" fmla="*/ 0 h 925"/>
                  <a:gd name="T32" fmla="*/ 0 w 590"/>
                  <a:gd name="T33" fmla="*/ 0 h 925"/>
                  <a:gd name="T34" fmla="*/ 0 w 590"/>
                  <a:gd name="T35" fmla="*/ 0 h 925"/>
                  <a:gd name="T36" fmla="*/ 0 w 590"/>
                  <a:gd name="T37" fmla="*/ 0 h 925"/>
                  <a:gd name="T38" fmla="*/ 0 w 590"/>
                  <a:gd name="T39" fmla="*/ 0 h 925"/>
                  <a:gd name="T40" fmla="*/ 0 w 590"/>
                  <a:gd name="T41" fmla="*/ 0 h 925"/>
                  <a:gd name="T42" fmla="*/ 0 w 590"/>
                  <a:gd name="T43" fmla="*/ 0 h 925"/>
                  <a:gd name="T44" fmla="*/ 0 w 590"/>
                  <a:gd name="T45" fmla="*/ 0 h 925"/>
                  <a:gd name="T46" fmla="*/ 0 w 590"/>
                  <a:gd name="T47" fmla="*/ 0 h 925"/>
                  <a:gd name="T48" fmla="*/ 0 w 590"/>
                  <a:gd name="T49" fmla="*/ 0 h 925"/>
                  <a:gd name="T50" fmla="*/ 0 w 590"/>
                  <a:gd name="T51" fmla="*/ 0 h 925"/>
                  <a:gd name="T52" fmla="*/ 0 w 590"/>
                  <a:gd name="T53" fmla="*/ 0 h 925"/>
                  <a:gd name="T54" fmla="*/ 0 w 590"/>
                  <a:gd name="T55" fmla="*/ 0 h 925"/>
                  <a:gd name="T56" fmla="*/ 0 w 590"/>
                  <a:gd name="T57" fmla="*/ 0 h 925"/>
                  <a:gd name="T58" fmla="*/ 0 w 590"/>
                  <a:gd name="T59" fmla="*/ 0 h 925"/>
                  <a:gd name="T60" fmla="*/ 0 w 590"/>
                  <a:gd name="T61" fmla="*/ 0 h 925"/>
                  <a:gd name="T62" fmla="*/ 0 w 590"/>
                  <a:gd name="T63" fmla="*/ 0 h 9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0"/>
                  <a:gd name="T97" fmla="*/ 0 h 925"/>
                  <a:gd name="T98" fmla="*/ 590 w 590"/>
                  <a:gd name="T99" fmla="*/ 925 h 9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0" h="925">
                    <a:moveTo>
                      <a:pt x="319" y="13"/>
                    </a:moveTo>
                    <a:lnTo>
                      <a:pt x="413" y="53"/>
                    </a:lnTo>
                    <a:lnTo>
                      <a:pt x="482" y="90"/>
                    </a:lnTo>
                    <a:lnTo>
                      <a:pt x="528" y="123"/>
                    </a:lnTo>
                    <a:lnTo>
                      <a:pt x="559" y="155"/>
                    </a:lnTo>
                    <a:lnTo>
                      <a:pt x="575" y="188"/>
                    </a:lnTo>
                    <a:lnTo>
                      <a:pt x="581" y="226"/>
                    </a:lnTo>
                    <a:lnTo>
                      <a:pt x="582" y="268"/>
                    </a:lnTo>
                    <a:lnTo>
                      <a:pt x="582" y="320"/>
                    </a:lnTo>
                    <a:lnTo>
                      <a:pt x="583" y="371"/>
                    </a:lnTo>
                    <a:lnTo>
                      <a:pt x="585" y="415"/>
                    </a:lnTo>
                    <a:lnTo>
                      <a:pt x="587" y="452"/>
                    </a:lnTo>
                    <a:lnTo>
                      <a:pt x="590" y="484"/>
                    </a:lnTo>
                    <a:lnTo>
                      <a:pt x="585" y="512"/>
                    </a:lnTo>
                    <a:lnTo>
                      <a:pt x="577" y="538"/>
                    </a:lnTo>
                    <a:lnTo>
                      <a:pt x="559" y="562"/>
                    </a:lnTo>
                    <a:lnTo>
                      <a:pt x="534" y="588"/>
                    </a:lnTo>
                    <a:lnTo>
                      <a:pt x="505" y="611"/>
                    </a:lnTo>
                    <a:lnTo>
                      <a:pt x="482" y="634"/>
                    </a:lnTo>
                    <a:lnTo>
                      <a:pt x="464" y="652"/>
                    </a:lnTo>
                    <a:lnTo>
                      <a:pt x="448" y="671"/>
                    </a:lnTo>
                    <a:lnTo>
                      <a:pt x="431" y="686"/>
                    </a:lnTo>
                    <a:lnTo>
                      <a:pt x="413" y="702"/>
                    </a:lnTo>
                    <a:lnTo>
                      <a:pt x="390" y="717"/>
                    </a:lnTo>
                    <a:lnTo>
                      <a:pt x="363" y="732"/>
                    </a:lnTo>
                    <a:lnTo>
                      <a:pt x="326" y="751"/>
                    </a:lnTo>
                    <a:lnTo>
                      <a:pt x="286" y="778"/>
                    </a:lnTo>
                    <a:lnTo>
                      <a:pt x="243" y="809"/>
                    </a:lnTo>
                    <a:lnTo>
                      <a:pt x="203" y="843"/>
                    </a:lnTo>
                    <a:lnTo>
                      <a:pt x="166" y="873"/>
                    </a:lnTo>
                    <a:lnTo>
                      <a:pt x="136" y="900"/>
                    </a:lnTo>
                    <a:lnTo>
                      <a:pt x="117" y="917"/>
                    </a:lnTo>
                    <a:lnTo>
                      <a:pt x="110" y="925"/>
                    </a:lnTo>
                    <a:lnTo>
                      <a:pt x="33" y="899"/>
                    </a:lnTo>
                    <a:lnTo>
                      <a:pt x="0" y="867"/>
                    </a:lnTo>
                    <a:lnTo>
                      <a:pt x="0" y="829"/>
                    </a:lnTo>
                    <a:lnTo>
                      <a:pt x="25" y="788"/>
                    </a:lnTo>
                    <a:lnTo>
                      <a:pt x="63" y="744"/>
                    </a:lnTo>
                    <a:lnTo>
                      <a:pt x="107" y="699"/>
                    </a:lnTo>
                    <a:lnTo>
                      <a:pt x="146" y="652"/>
                    </a:lnTo>
                    <a:lnTo>
                      <a:pt x="173" y="608"/>
                    </a:lnTo>
                    <a:lnTo>
                      <a:pt x="190" y="559"/>
                    </a:lnTo>
                    <a:lnTo>
                      <a:pt x="211" y="506"/>
                    </a:lnTo>
                    <a:lnTo>
                      <a:pt x="233" y="449"/>
                    </a:lnTo>
                    <a:lnTo>
                      <a:pt x="251" y="391"/>
                    </a:lnTo>
                    <a:lnTo>
                      <a:pt x="263" y="332"/>
                    </a:lnTo>
                    <a:lnTo>
                      <a:pt x="266" y="277"/>
                    </a:lnTo>
                    <a:lnTo>
                      <a:pt x="257" y="226"/>
                    </a:lnTo>
                    <a:lnTo>
                      <a:pt x="234" y="182"/>
                    </a:lnTo>
                    <a:lnTo>
                      <a:pt x="203" y="145"/>
                    </a:lnTo>
                    <a:lnTo>
                      <a:pt x="181" y="114"/>
                    </a:lnTo>
                    <a:lnTo>
                      <a:pt x="163" y="88"/>
                    </a:lnTo>
                    <a:lnTo>
                      <a:pt x="152" y="68"/>
                    </a:lnTo>
                    <a:lnTo>
                      <a:pt x="147" y="50"/>
                    </a:lnTo>
                    <a:lnTo>
                      <a:pt x="149" y="36"/>
                    </a:lnTo>
                    <a:lnTo>
                      <a:pt x="156" y="24"/>
                    </a:lnTo>
                    <a:lnTo>
                      <a:pt x="169" y="13"/>
                    </a:lnTo>
                    <a:lnTo>
                      <a:pt x="188" y="4"/>
                    </a:lnTo>
                    <a:lnTo>
                      <a:pt x="210" y="1"/>
                    </a:lnTo>
                    <a:lnTo>
                      <a:pt x="235" y="0"/>
                    </a:lnTo>
                    <a:lnTo>
                      <a:pt x="260" y="2"/>
                    </a:lnTo>
                    <a:lnTo>
                      <a:pt x="282" y="5"/>
                    </a:lnTo>
                    <a:lnTo>
                      <a:pt x="301" y="9"/>
                    </a:lnTo>
                    <a:lnTo>
                      <a:pt x="314" y="11"/>
                    </a:lnTo>
                    <a:lnTo>
                      <a:pt x="319" y="13"/>
                    </a:lnTo>
                    <a:close/>
                  </a:path>
                </a:pathLst>
              </a:custGeom>
              <a:solidFill>
                <a:srgbClr val="C2737A"/>
              </a:solidFill>
              <a:ln w="9525">
                <a:noFill/>
                <a:round/>
                <a:headEnd/>
                <a:tailEnd/>
              </a:ln>
            </p:spPr>
            <p:txBody>
              <a:bodyPr/>
              <a:lstStyle/>
              <a:p>
                <a:endParaRPr lang="tr-TR"/>
              </a:p>
            </p:txBody>
          </p:sp>
          <p:sp>
            <p:nvSpPr>
              <p:cNvPr id="61553" name="Freeform 726"/>
              <p:cNvSpPr>
                <a:spLocks/>
              </p:cNvSpPr>
              <p:nvPr/>
            </p:nvSpPr>
            <p:spPr bwMode="auto">
              <a:xfrm rot="-2509385">
                <a:off x="2732" y="1476"/>
                <a:ext cx="46" cy="75"/>
              </a:xfrm>
              <a:custGeom>
                <a:avLst/>
                <a:gdLst>
                  <a:gd name="T0" fmla="*/ 0 w 534"/>
                  <a:gd name="T1" fmla="*/ 0 h 883"/>
                  <a:gd name="T2" fmla="*/ 0 w 534"/>
                  <a:gd name="T3" fmla="*/ 0 h 883"/>
                  <a:gd name="T4" fmla="*/ 0 w 534"/>
                  <a:gd name="T5" fmla="*/ 0 h 883"/>
                  <a:gd name="T6" fmla="*/ 0 w 534"/>
                  <a:gd name="T7" fmla="*/ 0 h 883"/>
                  <a:gd name="T8" fmla="*/ 0 w 534"/>
                  <a:gd name="T9" fmla="*/ 0 h 883"/>
                  <a:gd name="T10" fmla="*/ 0 w 534"/>
                  <a:gd name="T11" fmla="*/ 0 h 883"/>
                  <a:gd name="T12" fmla="*/ 0 w 534"/>
                  <a:gd name="T13" fmla="*/ 0 h 883"/>
                  <a:gd name="T14" fmla="*/ 0 w 534"/>
                  <a:gd name="T15" fmla="*/ 0 h 883"/>
                  <a:gd name="T16" fmla="*/ 0 w 534"/>
                  <a:gd name="T17" fmla="*/ 0 h 883"/>
                  <a:gd name="T18" fmla="*/ 0 w 534"/>
                  <a:gd name="T19" fmla="*/ 0 h 883"/>
                  <a:gd name="T20" fmla="*/ 0 w 534"/>
                  <a:gd name="T21" fmla="*/ 0 h 883"/>
                  <a:gd name="T22" fmla="*/ 0 w 534"/>
                  <a:gd name="T23" fmla="*/ 0 h 883"/>
                  <a:gd name="T24" fmla="*/ 0 w 534"/>
                  <a:gd name="T25" fmla="*/ 0 h 883"/>
                  <a:gd name="T26" fmla="*/ 0 w 534"/>
                  <a:gd name="T27" fmla="*/ 0 h 883"/>
                  <a:gd name="T28" fmla="*/ 0 w 534"/>
                  <a:gd name="T29" fmla="*/ 0 h 883"/>
                  <a:gd name="T30" fmla="*/ 0 w 534"/>
                  <a:gd name="T31" fmla="*/ 0 h 883"/>
                  <a:gd name="T32" fmla="*/ 0 w 534"/>
                  <a:gd name="T33" fmla="*/ 0 h 883"/>
                  <a:gd name="T34" fmla="*/ 0 w 534"/>
                  <a:gd name="T35" fmla="*/ 0 h 883"/>
                  <a:gd name="T36" fmla="*/ 0 w 534"/>
                  <a:gd name="T37" fmla="*/ 0 h 883"/>
                  <a:gd name="T38" fmla="*/ 0 w 534"/>
                  <a:gd name="T39" fmla="*/ 0 h 883"/>
                  <a:gd name="T40" fmla="*/ 0 w 534"/>
                  <a:gd name="T41" fmla="*/ 0 h 883"/>
                  <a:gd name="T42" fmla="*/ 0 w 534"/>
                  <a:gd name="T43" fmla="*/ 0 h 883"/>
                  <a:gd name="T44" fmla="*/ 0 w 534"/>
                  <a:gd name="T45" fmla="*/ 0 h 883"/>
                  <a:gd name="T46" fmla="*/ 0 w 534"/>
                  <a:gd name="T47" fmla="*/ 0 h 883"/>
                  <a:gd name="T48" fmla="*/ 0 w 534"/>
                  <a:gd name="T49" fmla="*/ 0 h 883"/>
                  <a:gd name="T50" fmla="*/ 0 w 534"/>
                  <a:gd name="T51" fmla="*/ 0 h 883"/>
                  <a:gd name="T52" fmla="*/ 0 w 534"/>
                  <a:gd name="T53" fmla="*/ 0 h 883"/>
                  <a:gd name="T54" fmla="*/ 0 w 534"/>
                  <a:gd name="T55" fmla="*/ 0 h 883"/>
                  <a:gd name="T56" fmla="*/ 0 w 534"/>
                  <a:gd name="T57" fmla="*/ 0 h 883"/>
                  <a:gd name="T58" fmla="*/ 0 w 534"/>
                  <a:gd name="T59" fmla="*/ 0 h 883"/>
                  <a:gd name="T60" fmla="*/ 0 w 534"/>
                  <a:gd name="T61" fmla="*/ 0 h 883"/>
                  <a:gd name="T62" fmla="*/ 0 w 534"/>
                  <a:gd name="T63" fmla="*/ 0 h 8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4"/>
                  <a:gd name="T97" fmla="*/ 0 h 883"/>
                  <a:gd name="T98" fmla="*/ 534 w 534"/>
                  <a:gd name="T99" fmla="*/ 883 h 8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4" h="883">
                    <a:moveTo>
                      <a:pt x="304" y="27"/>
                    </a:moveTo>
                    <a:lnTo>
                      <a:pt x="396" y="66"/>
                    </a:lnTo>
                    <a:lnTo>
                      <a:pt x="461" y="99"/>
                    </a:lnTo>
                    <a:lnTo>
                      <a:pt x="501" y="127"/>
                    </a:lnTo>
                    <a:lnTo>
                      <a:pt x="525" y="154"/>
                    </a:lnTo>
                    <a:lnTo>
                      <a:pt x="534" y="182"/>
                    </a:lnTo>
                    <a:lnTo>
                      <a:pt x="534" y="214"/>
                    </a:lnTo>
                    <a:lnTo>
                      <a:pt x="530" y="254"/>
                    </a:lnTo>
                    <a:lnTo>
                      <a:pt x="529" y="305"/>
                    </a:lnTo>
                    <a:lnTo>
                      <a:pt x="529" y="353"/>
                    </a:lnTo>
                    <a:lnTo>
                      <a:pt x="531" y="393"/>
                    </a:lnTo>
                    <a:lnTo>
                      <a:pt x="531" y="424"/>
                    </a:lnTo>
                    <a:lnTo>
                      <a:pt x="530" y="450"/>
                    </a:lnTo>
                    <a:lnTo>
                      <a:pt x="523" y="470"/>
                    </a:lnTo>
                    <a:lnTo>
                      <a:pt x="513" y="491"/>
                    </a:lnTo>
                    <a:lnTo>
                      <a:pt x="495" y="512"/>
                    </a:lnTo>
                    <a:lnTo>
                      <a:pt x="469" y="536"/>
                    </a:lnTo>
                    <a:lnTo>
                      <a:pt x="441" y="559"/>
                    </a:lnTo>
                    <a:lnTo>
                      <a:pt x="422" y="580"/>
                    </a:lnTo>
                    <a:lnTo>
                      <a:pt x="410" y="598"/>
                    </a:lnTo>
                    <a:lnTo>
                      <a:pt x="401" y="615"/>
                    </a:lnTo>
                    <a:lnTo>
                      <a:pt x="391" y="629"/>
                    </a:lnTo>
                    <a:lnTo>
                      <a:pt x="378" y="643"/>
                    </a:lnTo>
                    <a:lnTo>
                      <a:pt x="359" y="656"/>
                    </a:lnTo>
                    <a:lnTo>
                      <a:pt x="333" y="672"/>
                    </a:lnTo>
                    <a:lnTo>
                      <a:pt x="297" y="691"/>
                    </a:lnTo>
                    <a:lnTo>
                      <a:pt x="259" y="720"/>
                    </a:lnTo>
                    <a:lnTo>
                      <a:pt x="219" y="755"/>
                    </a:lnTo>
                    <a:lnTo>
                      <a:pt x="183" y="792"/>
                    </a:lnTo>
                    <a:lnTo>
                      <a:pt x="149" y="825"/>
                    </a:lnTo>
                    <a:lnTo>
                      <a:pt x="121" y="855"/>
                    </a:lnTo>
                    <a:lnTo>
                      <a:pt x="103" y="875"/>
                    </a:lnTo>
                    <a:lnTo>
                      <a:pt x="97" y="883"/>
                    </a:lnTo>
                    <a:lnTo>
                      <a:pt x="28" y="859"/>
                    </a:lnTo>
                    <a:lnTo>
                      <a:pt x="0" y="828"/>
                    </a:lnTo>
                    <a:lnTo>
                      <a:pt x="2" y="794"/>
                    </a:lnTo>
                    <a:lnTo>
                      <a:pt x="28" y="755"/>
                    </a:lnTo>
                    <a:lnTo>
                      <a:pt x="66" y="712"/>
                    </a:lnTo>
                    <a:lnTo>
                      <a:pt x="110" y="669"/>
                    </a:lnTo>
                    <a:lnTo>
                      <a:pt x="149" y="623"/>
                    </a:lnTo>
                    <a:lnTo>
                      <a:pt x="175" y="579"/>
                    </a:lnTo>
                    <a:lnTo>
                      <a:pt x="192" y="530"/>
                    </a:lnTo>
                    <a:lnTo>
                      <a:pt x="211" y="478"/>
                    </a:lnTo>
                    <a:lnTo>
                      <a:pt x="229" y="421"/>
                    </a:lnTo>
                    <a:lnTo>
                      <a:pt x="244" y="365"/>
                    </a:lnTo>
                    <a:lnTo>
                      <a:pt x="252" y="308"/>
                    </a:lnTo>
                    <a:lnTo>
                      <a:pt x="253" y="253"/>
                    </a:lnTo>
                    <a:lnTo>
                      <a:pt x="242" y="203"/>
                    </a:lnTo>
                    <a:lnTo>
                      <a:pt x="219" y="160"/>
                    </a:lnTo>
                    <a:lnTo>
                      <a:pt x="189" y="122"/>
                    </a:lnTo>
                    <a:lnTo>
                      <a:pt x="168" y="93"/>
                    </a:lnTo>
                    <a:lnTo>
                      <a:pt x="152" y="70"/>
                    </a:lnTo>
                    <a:lnTo>
                      <a:pt x="144" y="55"/>
                    </a:lnTo>
                    <a:lnTo>
                      <a:pt x="139" y="41"/>
                    </a:lnTo>
                    <a:lnTo>
                      <a:pt x="143" y="30"/>
                    </a:lnTo>
                    <a:lnTo>
                      <a:pt x="151" y="20"/>
                    </a:lnTo>
                    <a:lnTo>
                      <a:pt x="166" y="10"/>
                    </a:lnTo>
                    <a:lnTo>
                      <a:pt x="183" y="2"/>
                    </a:lnTo>
                    <a:lnTo>
                      <a:pt x="204" y="0"/>
                    </a:lnTo>
                    <a:lnTo>
                      <a:pt x="227" y="2"/>
                    </a:lnTo>
                    <a:lnTo>
                      <a:pt x="250" y="7"/>
                    </a:lnTo>
                    <a:lnTo>
                      <a:pt x="270" y="13"/>
                    </a:lnTo>
                    <a:lnTo>
                      <a:pt x="287" y="20"/>
                    </a:lnTo>
                    <a:lnTo>
                      <a:pt x="299" y="25"/>
                    </a:lnTo>
                    <a:lnTo>
                      <a:pt x="304" y="27"/>
                    </a:lnTo>
                    <a:close/>
                  </a:path>
                </a:pathLst>
              </a:custGeom>
              <a:solidFill>
                <a:srgbClr val="AD5E66"/>
              </a:solidFill>
              <a:ln w="9525">
                <a:noFill/>
                <a:round/>
                <a:headEnd/>
                <a:tailEnd/>
              </a:ln>
            </p:spPr>
            <p:txBody>
              <a:bodyPr/>
              <a:lstStyle/>
              <a:p>
                <a:endParaRPr lang="tr-TR"/>
              </a:p>
            </p:txBody>
          </p:sp>
          <p:sp>
            <p:nvSpPr>
              <p:cNvPr id="61554" name="Freeform 727"/>
              <p:cNvSpPr>
                <a:spLocks/>
              </p:cNvSpPr>
              <p:nvPr/>
            </p:nvSpPr>
            <p:spPr bwMode="auto">
              <a:xfrm rot="-2509385">
                <a:off x="2734" y="1478"/>
                <a:ext cx="42" cy="72"/>
              </a:xfrm>
              <a:custGeom>
                <a:avLst/>
                <a:gdLst>
                  <a:gd name="T0" fmla="*/ 0 w 494"/>
                  <a:gd name="T1" fmla="*/ 0 h 840"/>
                  <a:gd name="T2" fmla="*/ 0 w 494"/>
                  <a:gd name="T3" fmla="*/ 0 h 840"/>
                  <a:gd name="T4" fmla="*/ 0 w 494"/>
                  <a:gd name="T5" fmla="*/ 0 h 840"/>
                  <a:gd name="T6" fmla="*/ 0 w 494"/>
                  <a:gd name="T7" fmla="*/ 0 h 840"/>
                  <a:gd name="T8" fmla="*/ 0 w 494"/>
                  <a:gd name="T9" fmla="*/ 0 h 840"/>
                  <a:gd name="T10" fmla="*/ 0 w 494"/>
                  <a:gd name="T11" fmla="*/ 0 h 840"/>
                  <a:gd name="T12" fmla="*/ 0 w 494"/>
                  <a:gd name="T13" fmla="*/ 0 h 840"/>
                  <a:gd name="T14" fmla="*/ 0 w 494"/>
                  <a:gd name="T15" fmla="*/ 0 h 840"/>
                  <a:gd name="T16" fmla="*/ 0 w 494"/>
                  <a:gd name="T17" fmla="*/ 0 h 840"/>
                  <a:gd name="T18" fmla="*/ 0 w 494"/>
                  <a:gd name="T19" fmla="*/ 0 h 840"/>
                  <a:gd name="T20" fmla="*/ 0 w 494"/>
                  <a:gd name="T21" fmla="*/ 0 h 840"/>
                  <a:gd name="T22" fmla="*/ 0 w 494"/>
                  <a:gd name="T23" fmla="*/ 0 h 840"/>
                  <a:gd name="T24" fmla="*/ 0 w 494"/>
                  <a:gd name="T25" fmla="*/ 0 h 840"/>
                  <a:gd name="T26" fmla="*/ 0 w 494"/>
                  <a:gd name="T27" fmla="*/ 0 h 840"/>
                  <a:gd name="T28" fmla="*/ 0 w 494"/>
                  <a:gd name="T29" fmla="*/ 0 h 840"/>
                  <a:gd name="T30" fmla="*/ 0 w 494"/>
                  <a:gd name="T31" fmla="*/ 0 h 840"/>
                  <a:gd name="T32" fmla="*/ 0 w 494"/>
                  <a:gd name="T33" fmla="*/ 0 h 840"/>
                  <a:gd name="T34" fmla="*/ 0 w 494"/>
                  <a:gd name="T35" fmla="*/ 0 h 840"/>
                  <a:gd name="T36" fmla="*/ 0 w 494"/>
                  <a:gd name="T37" fmla="*/ 0 h 840"/>
                  <a:gd name="T38" fmla="*/ 0 w 494"/>
                  <a:gd name="T39" fmla="*/ 0 h 840"/>
                  <a:gd name="T40" fmla="*/ 0 w 494"/>
                  <a:gd name="T41" fmla="*/ 0 h 840"/>
                  <a:gd name="T42" fmla="*/ 0 w 494"/>
                  <a:gd name="T43" fmla="*/ 0 h 840"/>
                  <a:gd name="T44" fmla="*/ 0 w 494"/>
                  <a:gd name="T45" fmla="*/ 0 h 840"/>
                  <a:gd name="T46" fmla="*/ 0 w 494"/>
                  <a:gd name="T47" fmla="*/ 0 h 840"/>
                  <a:gd name="T48" fmla="*/ 0 w 494"/>
                  <a:gd name="T49" fmla="*/ 0 h 840"/>
                  <a:gd name="T50" fmla="*/ 0 w 494"/>
                  <a:gd name="T51" fmla="*/ 0 h 840"/>
                  <a:gd name="T52" fmla="*/ 0 w 494"/>
                  <a:gd name="T53" fmla="*/ 0 h 840"/>
                  <a:gd name="T54" fmla="*/ 0 w 494"/>
                  <a:gd name="T55" fmla="*/ 0 h 840"/>
                  <a:gd name="T56" fmla="*/ 0 w 494"/>
                  <a:gd name="T57" fmla="*/ 0 h 840"/>
                  <a:gd name="T58" fmla="*/ 0 w 494"/>
                  <a:gd name="T59" fmla="*/ 0 h 840"/>
                  <a:gd name="T60" fmla="*/ 0 w 494"/>
                  <a:gd name="T61" fmla="*/ 0 h 840"/>
                  <a:gd name="T62" fmla="*/ 0 w 494"/>
                  <a:gd name="T63" fmla="*/ 0 h 8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4"/>
                  <a:gd name="T97" fmla="*/ 0 h 840"/>
                  <a:gd name="T98" fmla="*/ 494 w 494"/>
                  <a:gd name="T99" fmla="*/ 840 h 8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4" h="840">
                    <a:moveTo>
                      <a:pt x="291" y="41"/>
                    </a:moveTo>
                    <a:lnTo>
                      <a:pt x="381" y="79"/>
                    </a:lnTo>
                    <a:lnTo>
                      <a:pt x="441" y="108"/>
                    </a:lnTo>
                    <a:lnTo>
                      <a:pt x="476" y="132"/>
                    </a:lnTo>
                    <a:lnTo>
                      <a:pt x="492" y="154"/>
                    </a:lnTo>
                    <a:lnTo>
                      <a:pt x="494" y="175"/>
                    </a:lnTo>
                    <a:lnTo>
                      <a:pt x="489" y="203"/>
                    </a:lnTo>
                    <a:lnTo>
                      <a:pt x="482" y="239"/>
                    </a:lnTo>
                    <a:lnTo>
                      <a:pt x="479" y="288"/>
                    </a:lnTo>
                    <a:lnTo>
                      <a:pt x="479" y="336"/>
                    </a:lnTo>
                    <a:lnTo>
                      <a:pt x="479" y="371"/>
                    </a:lnTo>
                    <a:lnTo>
                      <a:pt x="477" y="397"/>
                    </a:lnTo>
                    <a:lnTo>
                      <a:pt x="474" y="415"/>
                    </a:lnTo>
                    <a:lnTo>
                      <a:pt x="465" y="430"/>
                    </a:lnTo>
                    <a:lnTo>
                      <a:pt x="452" y="445"/>
                    </a:lnTo>
                    <a:lnTo>
                      <a:pt x="432" y="461"/>
                    </a:lnTo>
                    <a:lnTo>
                      <a:pt x="405" y="484"/>
                    </a:lnTo>
                    <a:lnTo>
                      <a:pt x="379" y="507"/>
                    </a:lnTo>
                    <a:lnTo>
                      <a:pt x="364" y="527"/>
                    </a:lnTo>
                    <a:lnTo>
                      <a:pt x="357" y="543"/>
                    </a:lnTo>
                    <a:lnTo>
                      <a:pt x="355" y="558"/>
                    </a:lnTo>
                    <a:lnTo>
                      <a:pt x="351" y="571"/>
                    </a:lnTo>
                    <a:lnTo>
                      <a:pt x="345" y="584"/>
                    </a:lnTo>
                    <a:lnTo>
                      <a:pt x="330" y="596"/>
                    </a:lnTo>
                    <a:lnTo>
                      <a:pt x="305" y="611"/>
                    </a:lnTo>
                    <a:lnTo>
                      <a:pt x="270" y="631"/>
                    </a:lnTo>
                    <a:lnTo>
                      <a:pt x="233" y="663"/>
                    </a:lnTo>
                    <a:lnTo>
                      <a:pt x="197" y="699"/>
                    </a:lnTo>
                    <a:lnTo>
                      <a:pt x="163" y="739"/>
                    </a:lnTo>
                    <a:lnTo>
                      <a:pt x="131" y="777"/>
                    </a:lnTo>
                    <a:lnTo>
                      <a:pt x="107" y="809"/>
                    </a:lnTo>
                    <a:lnTo>
                      <a:pt x="91" y="831"/>
                    </a:lnTo>
                    <a:lnTo>
                      <a:pt x="86" y="840"/>
                    </a:lnTo>
                    <a:lnTo>
                      <a:pt x="23" y="819"/>
                    </a:lnTo>
                    <a:lnTo>
                      <a:pt x="0" y="792"/>
                    </a:lnTo>
                    <a:lnTo>
                      <a:pt x="5" y="758"/>
                    </a:lnTo>
                    <a:lnTo>
                      <a:pt x="32" y="721"/>
                    </a:lnTo>
                    <a:lnTo>
                      <a:pt x="71" y="680"/>
                    </a:lnTo>
                    <a:lnTo>
                      <a:pt x="113" y="638"/>
                    </a:lnTo>
                    <a:lnTo>
                      <a:pt x="151" y="594"/>
                    </a:lnTo>
                    <a:lnTo>
                      <a:pt x="178" y="550"/>
                    </a:lnTo>
                    <a:lnTo>
                      <a:pt x="193" y="502"/>
                    </a:lnTo>
                    <a:lnTo>
                      <a:pt x="212" y="449"/>
                    </a:lnTo>
                    <a:lnTo>
                      <a:pt x="226" y="393"/>
                    </a:lnTo>
                    <a:lnTo>
                      <a:pt x="239" y="339"/>
                    </a:lnTo>
                    <a:lnTo>
                      <a:pt x="243" y="282"/>
                    </a:lnTo>
                    <a:lnTo>
                      <a:pt x="242" y="229"/>
                    </a:lnTo>
                    <a:lnTo>
                      <a:pt x="230" y="180"/>
                    </a:lnTo>
                    <a:lnTo>
                      <a:pt x="205" y="137"/>
                    </a:lnTo>
                    <a:lnTo>
                      <a:pt x="175" y="100"/>
                    </a:lnTo>
                    <a:lnTo>
                      <a:pt x="155" y="74"/>
                    </a:lnTo>
                    <a:lnTo>
                      <a:pt x="141" y="55"/>
                    </a:lnTo>
                    <a:lnTo>
                      <a:pt x="135" y="42"/>
                    </a:lnTo>
                    <a:lnTo>
                      <a:pt x="133" y="32"/>
                    </a:lnTo>
                    <a:lnTo>
                      <a:pt x="138" y="24"/>
                    </a:lnTo>
                    <a:lnTo>
                      <a:pt x="147" y="16"/>
                    </a:lnTo>
                    <a:lnTo>
                      <a:pt x="162" y="7"/>
                    </a:lnTo>
                    <a:lnTo>
                      <a:pt x="179" y="0"/>
                    </a:lnTo>
                    <a:lnTo>
                      <a:pt x="199" y="0"/>
                    </a:lnTo>
                    <a:lnTo>
                      <a:pt x="221" y="4"/>
                    </a:lnTo>
                    <a:lnTo>
                      <a:pt x="242" y="13"/>
                    </a:lnTo>
                    <a:lnTo>
                      <a:pt x="260" y="22"/>
                    </a:lnTo>
                    <a:lnTo>
                      <a:pt x="276" y="32"/>
                    </a:lnTo>
                    <a:lnTo>
                      <a:pt x="287" y="38"/>
                    </a:lnTo>
                    <a:lnTo>
                      <a:pt x="291" y="41"/>
                    </a:lnTo>
                    <a:close/>
                  </a:path>
                </a:pathLst>
              </a:custGeom>
              <a:solidFill>
                <a:srgbClr val="994A52"/>
              </a:solidFill>
              <a:ln w="9525">
                <a:noFill/>
                <a:round/>
                <a:headEnd/>
                <a:tailEnd/>
              </a:ln>
            </p:spPr>
            <p:txBody>
              <a:bodyPr/>
              <a:lstStyle/>
              <a:p>
                <a:endParaRPr lang="tr-TR"/>
              </a:p>
            </p:txBody>
          </p:sp>
          <p:sp>
            <p:nvSpPr>
              <p:cNvPr id="61555" name="Freeform 728"/>
              <p:cNvSpPr>
                <a:spLocks/>
              </p:cNvSpPr>
              <p:nvPr/>
            </p:nvSpPr>
            <p:spPr bwMode="auto">
              <a:xfrm rot="-2509385">
                <a:off x="2736" y="1480"/>
                <a:ext cx="39" cy="69"/>
              </a:xfrm>
              <a:custGeom>
                <a:avLst/>
                <a:gdLst>
                  <a:gd name="T0" fmla="*/ 0 w 460"/>
                  <a:gd name="T1" fmla="*/ 0 h 800"/>
                  <a:gd name="T2" fmla="*/ 0 w 460"/>
                  <a:gd name="T3" fmla="*/ 0 h 800"/>
                  <a:gd name="T4" fmla="*/ 0 w 460"/>
                  <a:gd name="T5" fmla="*/ 0 h 800"/>
                  <a:gd name="T6" fmla="*/ 0 w 460"/>
                  <a:gd name="T7" fmla="*/ 0 h 800"/>
                  <a:gd name="T8" fmla="*/ 0 w 460"/>
                  <a:gd name="T9" fmla="*/ 0 h 800"/>
                  <a:gd name="T10" fmla="*/ 0 w 460"/>
                  <a:gd name="T11" fmla="*/ 0 h 800"/>
                  <a:gd name="T12" fmla="*/ 0 w 460"/>
                  <a:gd name="T13" fmla="*/ 0 h 800"/>
                  <a:gd name="T14" fmla="*/ 0 w 460"/>
                  <a:gd name="T15" fmla="*/ 0 h 800"/>
                  <a:gd name="T16" fmla="*/ 0 w 460"/>
                  <a:gd name="T17" fmla="*/ 0 h 800"/>
                  <a:gd name="T18" fmla="*/ 0 w 460"/>
                  <a:gd name="T19" fmla="*/ 0 h 800"/>
                  <a:gd name="T20" fmla="*/ 0 w 460"/>
                  <a:gd name="T21" fmla="*/ 0 h 800"/>
                  <a:gd name="T22" fmla="*/ 0 w 460"/>
                  <a:gd name="T23" fmla="*/ 0 h 800"/>
                  <a:gd name="T24" fmla="*/ 0 w 460"/>
                  <a:gd name="T25" fmla="*/ 0 h 800"/>
                  <a:gd name="T26" fmla="*/ 0 w 460"/>
                  <a:gd name="T27" fmla="*/ 0 h 800"/>
                  <a:gd name="T28" fmla="*/ 0 w 460"/>
                  <a:gd name="T29" fmla="*/ 0 h 800"/>
                  <a:gd name="T30" fmla="*/ 0 w 460"/>
                  <a:gd name="T31" fmla="*/ 0 h 800"/>
                  <a:gd name="T32" fmla="*/ 0 w 460"/>
                  <a:gd name="T33" fmla="*/ 0 h 800"/>
                  <a:gd name="T34" fmla="*/ 0 w 460"/>
                  <a:gd name="T35" fmla="*/ 0 h 800"/>
                  <a:gd name="T36" fmla="*/ 0 w 460"/>
                  <a:gd name="T37" fmla="*/ 0 h 800"/>
                  <a:gd name="T38" fmla="*/ 0 w 460"/>
                  <a:gd name="T39" fmla="*/ 0 h 800"/>
                  <a:gd name="T40" fmla="*/ 0 w 460"/>
                  <a:gd name="T41" fmla="*/ 0 h 800"/>
                  <a:gd name="T42" fmla="*/ 0 w 460"/>
                  <a:gd name="T43" fmla="*/ 0 h 800"/>
                  <a:gd name="T44" fmla="*/ 0 w 460"/>
                  <a:gd name="T45" fmla="*/ 0 h 800"/>
                  <a:gd name="T46" fmla="*/ 0 w 460"/>
                  <a:gd name="T47" fmla="*/ 0 h 800"/>
                  <a:gd name="T48" fmla="*/ 0 w 460"/>
                  <a:gd name="T49" fmla="*/ 0 h 800"/>
                  <a:gd name="T50" fmla="*/ 0 w 460"/>
                  <a:gd name="T51" fmla="*/ 0 h 800"/>
                  <a:gd name="T52" fmla="*/ 0 w 460"/>
                  <a:gd name="T53" fmla="*/ 0 h 800"/>
                  <a:gd name="T54" fmla="*/ 0 w 460"/>
                  <a:gd name="T55" fmla="*/ 0 h 800"/>
                  <a:gd name="T56" fmla="*/ 0 w 460"/>
                  <a:gd name="T57" fmla="*/ 0 h 800"/>
                  <a:gd name="T58" fmla="*/ 0 w 460"/>
                  <a:gd name="T59" fmla="*/ 0 h 800"/>
                  <a:gd name="T60" fmla="*/ 0 w 460"/>
                  <a:gd name="T61" fmla="*/ 0 h 800"/>
                  <a:gd name="T62" fmla="*/ 0 w 460"/>
                  <a:gd name="T63" fmla="*/ 0 h 8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0"/>
                  <a:gd name="T97" fmla="*/ 0 h 800"/>
                  <a:gd name="T98" fmla="*/ 460 w 460"/>
                  <a:gd name="T99" fmla="*/ 800 h 8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0" h="800">
                    <a:moveTo>
                      <a:pt x="277" y="57"/>
                    </a:moveTo>
                    <a:lnTo>
                      <a:pt x="366" y="94"/>
                    </a:lnTo>
                    <a:lnTo>
                      <a:pt x="421" y="120"/>
                    </a:lnTo>
                    <a:lnTo>
                      <a:pt x="451" y="138"/>
                    </a:lnTo>
                    <a:lnTo>
                      <a:pt x="460" y="155"/>
                    </a:lnTo>
                    <a:lnTo>
                      <a:pt x="454" y="172"/>
                    </a:lnTo>
                    <a:lnTo>
                      <a:pt x="443" y="195"/>
                    </a:lnTo>
                    <a:lnTo>
                      <a:pt x="431" y="227"/>
                    </a:lnTo>
                    <a:lnTo>
                      <a:pt x="427" y="276"/>
                    </a:lnTo>
                    <a:lnTo>
                      <a:pt x="426" y="321"/>
                    </a:lnTo>
                    <a:lnTo>
                      <a:pt x="425" y="352"/>
                    </a:lnTo>
                    <a:lnTo>
                      <a:pt x="421" y="371"/>
                    </a:lnTo>
                    <a:lnTo>
                      <a:pt x="416" y="384"/>
                    </a:lnTo>
                    <a:lnTo>
                      <a:pt x="404" y="391"/>
                    </a:lnTo>
                    <a:lnTo>
                      <a:pt x="389" y="401"/>
                    </a:lnTo>
                    <a:lnTo>
                      <a:pt x="368" y="412"/>
                    </a:lnTo>
                    <a:lnTo>
                      <a:pt x="341" y="434"/>
                    </a:lnTo>
                    <a:lnTo>
                      <a:pt x="316" y="457"/>
                    </a:lnTo>
                    <a:lnTo>
                      <a:pt x="305" y="475"/>
                    </a:lnTo>
                    <a:lnTo>
                      <a:pt x="304" y="491"/>
                    </a:lnTo>
                    <a:lnTo>
                      <a:pt x="309" y="505"/>
                    </a:lnTo>
                    <a:lnTo>
                      <a:pt x="311" y="515"/>
                    </a:lnTo>
                    <a:lnTo>
                      <a:pt x="310" y="527"/>
                    </a:lnTo>
                    <a:lnTo>
                      <a:pt x="300" y="539"/>
                    </a:lnTo>
                    <a:lnTo>
                      <a:pt x="277" y="553"/>
                    </a:lnTo>
                    <a:lnTo>
                      <a:pt x="243" y="574"/>
                    </a:lnTo>
                    <a:lnTo>
                      <a:pt x="208" y="608"/>
                    </a:lnTo>
                    <a:lnTo>
                      <a:pt x="174" y="648"/>
                    </a:lnTo>
                    <a:lnTo>
                      <a:pt x="143" y="691"/>
                    </a:lnTo>
                    <a:lnTo>
                      <a:pt x="114" y="732"/>
                    </a:lnTo>
                    <a:lnTo>
                      <a:pt x="93" y="767"/>
                    </a:lnTo>
                    <a:lnTo>
                      <a:pt x="78" y="791"/>
                    </a:lnTo>
                    <a:lnTo>
                      <a:pt x="74" y="800"/>
                    </a:lnTo>
                    <a:lnTo>
                      <a:pt x="19" y="781"/>
                    </a:lnTo>
                    <a:lnTo>
                      <a:pt x="0" y="756"/>
                    </a:lnTo>
                    <a:lnTo>
                      <a:pt x="8" y="725"/>
                    </a:lnTo>
                    <a:lnTo>
                      <a:pt x="36" y="691"/>
                    </a:lnTo>
                    <a:lnTo>
                      <a:pt x="75" y="651"/>
                    </a:lnTo>
                    <a:lnTo>
                      <a:pt x="117" y="610"/>
                    </a:lnTo>
                    <a:lnTo>
                      <a:pt x="154" y="566"/>
                    </a:lnTo>
                    <a:lnTo>
                      <a:pt x="180" y="523"/>
                    </a:lnTo>
                    <a:lnTo>
                      <a:pt x="196" y="474"/>
                    </a:lnTo>
                    <a:lnTo>
                      <a:pt x="212" y="424"/>
                    </a:lnTo>
                    <a:lnTo>
                      <a:pt x="225" y="370"/>
                    </a:lnTo>
                    <a:lnTo>
                      <a:pt x="234" y="316"/>
                    </a:lnTo>
                    <a:lnTo>
                      <a:pt x="235" y="261"/>
                    </a:lnTo>
                    <a:lnTo>
                      <a:pt x="230" y="209"/>
                    </a:lnTo>
                    <a:lnTo>
                      <a:pt x="216" y="160"/>
                    </a:lnTo>
                    <a:lnTo>
                      <a:pt x="191" y="117"/>
                    </a:lnTo>
                    <a:lnTo>
                      <a:pt x="162" y="81"/>
                    </a:lnTo>
                    <a:lnTo>
                      <a:pt x="143" y="57"/>
                    </a:lnTo>
                    <a:lnTo>
                      <a:pt x="132" y="41"/>
                    </a:lnTo>
                    <a:lnTo>
                      <a:pt x="127" y="32"/>
                    </a:lnTo>
                    <a:lnTo>
                      <a:pt x="126" y="25"/>
                    </a:lnTo>
                    <a:lnTo>
                      <a:pt x="133" y="21"/>
                    </a:lnTo>
                    <a:lnTo>
                      <a:pt x="143" y="16"/>
                    </a:lnTo>
                    <a:lnTo>
                      <a:pt x="159" y="8"/>
                    </a:lnTo>
                    <a:lnTo>
                      <a:pt x="175" y="0"/>
                    </a:lnTo>
                    <a:lnTo>
                      <a:pt x="195" y="2"/>
                    </a:lnTo>
                    <a:lnTo>
                      <a:pt x="214" y="10"/>
                    </a:lnTo>
                    <a:lnTo>
                      <a:pt x="234" y="21"/>
                    </a:lnTo>
                    <a:lnTo>
                      <a:pt x="250" y="33"/>
                    </a:lnTo>
                    <a:lnTo>
                      <a:pt x="263" y="44"/>
                    </a:lnTo>
                    <a:lnTo>
                      <a:pt x="272" y="53"/>
                    </a:lnTo>
                    <a:lnTo>
                      <a:pt x="277" y="57"/>
                    </a:lnTo>
                    <a:close/>
                  </a:path>
                </a:pathLst>
              </a:custGeom>
              <a:solidFill>
                <a:srgbClr val="85363D"/>
              </a:solidFill>
              <a:ln w="9525">
                <a:noFill/>
                <a:round/>
                <a:headEnd/>
                <a:tailEnd/>
              </a:ln>
            </p:spPr>
            <p:txBody>
              <a:bodyPr/>
              <a:lstStyle/>
              <a:p>
                <a:endParaRPr lang="tr-TR"/>
              </a:p>
            </p:txBody>
          </p:sp>
        </p:grpSp>
        <p:pic>
          <p:nvPicPr>
            <p:cNvPr id="61529" name="Picture 729" descr="EN00910_[1]"/>
            <p:cNvPicPr>
              <a:picLocks noChangeAspect="1" noChangeArrowheads="1"/>
            </p:cNvPicPr>
            <p:nvPr/>
          </p:nvPicPr>
          <p:blipFill>
            <a:blip r:embed="rId4"/>
            <a:srcRect/>
            <a:stretch>
              <a:fillRect/>
            </a:stretch>
          </p:blipFill>
          <p:spPr bwMode="auto">
            <a:xfrm rot="-938084">
              <a:off x="2132" y="1450"/>
              <a:ext cx="240" cy="166"/>
            </a:xfrm>
            <a:prstGeom prst="rect">
              <a:avLst/>
            </a:prstGeom>
            <a:noFill/>
            <a:ln w="9525">
              <a:noFill/>
              <a:miter lim="800000"/>
              <a:headEnd/>
              <a:tailEnd/>
            </a:ln>
          </p:spPr>
        </p:pic>
      </p:grpSp>
      <p:sp>
        <p:nvSpPr>
          <p:cNvPr id="59098" name="Text Box 730"/>
          <p:cNvSpPr txBox="1">
            <a:spLocks noChangeArrowheads="1"/>
          </p:cNvSpPr>
          <p:nvPr/>
        </p:nvSpPr>
        <p:spPr bwMode="auto">
          <a:xfrm>
            <a:off x="4029075" y="2832100"/>
            <a:ext cx="325438" cy="369888"/>
          </a:xfrm>
          <a:prstGeom prst="rect">
            <a:avLst/>
          </a:prstGeom>
          <a:noFill/>
          <a:ln w="9525">
            <a:noFill/>
            <a:miter lim="800000"/>
            <a:headEnd/>
            <a:tailEnd/>
          </a:ln>
        </p:spPr>
        <p:txBody>
          <a:bodyPr>
            <a:spAutoFit/>
          </a:bodyPr>
          <a:lstStyle/>
          <a:p>
            <a:pPr algn="r" rtl="1">
              <a:spcBef>
                <a:spcPct val="50000"/>
              </a:spcBef>
            </a:pPr>
            <a:r>
              <a:rPr lang="en-US">
                <a:solidFill>
                  <a:srgbClr val="FF0000"/>
                </a:solidFill>
                <a:latin typeface="Arial" pitchFamily="34" charset="0"/>
              </a:rPr>
              <a:t>P</a:t>
            </a:r>
          </a:p>
        </p:txBody>
      </p:sp>
      <p:sp>
        <p:nvSpPr>
          <p:cNvPr id="59099" name="Line 731"/>
          <p:cNvSpPr>
            <a:spLocks noChangeShapeType="1"/>
          </p:cNvSpPr>
          <p:nvPr/>
        </p:nvSpPr>
        <p:spPr bwMode="auto">
          <a:xfrm flipH="1">
            <a:off x="1520825" y="3341688"/>
            <a:ext cx="1042988" cy="1981200"/>
          </a:xfrm>
          <a:prstGeom prst="line">
            <a:avLst/>
          </a:prstGeom>
          <a:noFill/>
          <a:ln w="28575">
            <a:solidFill>
              <a:schemeClr val="accent2"/>
            </a:solidFill>
            <a:prstDash val="dashDot"/>
            <a:round/>
            <a:headEnd/>
            <a:tailEnd type="triangle" w="med" len="med"/>
          </a:ln>
        </p:spPr>
        <p:txBody>
          <a:bodyPr/>
          <a:lstStyle/>
          <a:p>
            <a:endParaRPr lang="tr-TR"/>
          </a:p>
        </p:txBody>
      </p:sp>
      <p:grpSp>
        <p:nvGrpSpPr>
          <p:cNvPr id="23" name="Group 734"/>
          <p:cNvGrpSpPr>
            <a:grpSpLocks/>
          </p:cNvGrpSpPr>
          <p:nvPr/>
        </p:nvGrpSpPr>
        <p:grpSpPr bwMode="auto">
          <a:xfrm>
            <a:off x="5572126" y="2857500"/>
            <a:ext cx="3730626" cy="2743200"/>
            <a:chOff x="3150" y="1722"/>
            <a:chExt cx="2350" cy="1728"/>
          </a:xfrm>
        </p:grpSpPr>
        <p:grpSp>
          <p:nvGrpSpPr>
            <p:cNvPr id="24" name="Group 735"/>
            <p:cNvGrpSpPr>
              <a:grpSpLocks/>
            </p:cNvGrpSpPr>
            <p:nvPr/>
          </p:nvGrpSpPr>
          <p:grpSpPr bwMode="auto">
            <a:xfrm>
              <a:off x="3319" y="2404"/>
              <a:ext cx="2181" cy="1046"/>
              <a:chOff x="813" y="1788"/>
              <a:chExt cx="2181" cy="1046"/>
            </a:xfrm>
          </p:grpSpPr>
          <p:grpSp>
            <p:nvGrpSpPr>
              <p:cNvPr id="25" name="Group 736"/>
              <p:cNvGrpSpPr>
                <a:grpSpLocks/>
              </p:cNvGrpSpPr>
              <p:nvPr/>
            </p:nvGrpSpPr>
            <p:grpSpPr bwMode="auto">
              <a:xfrm rot="16689767" flipH="1">
                <a:off x="1496" y="1105"/>
                <a:ext cx="281" cy="1648"/>
                <a:chOff x="2568" y="1184"/>
                <a:chExt cx="281" cy="1648"/>
              </a:xfrm>
            </p:grpSpPr>
            <p:grpSp>
              <p:nvGrpSpPr>
                <p:cNvPr id="26" name="Group 737"/>
                <p:cNvGrpSpPr>
                  <a:grpSpLocks/>
                </p:cNvGrpSpPr>
                <p:nvPr/>
              </p:nvGrpSpPr>
              <p:grpSpPr bwMode="auto">
                <a:xfrm rot="8765096">
                  <a:off x="2632" y="1184"/>
                  <a:ext cx="43" cy="1648"/>
                  <a:chOff x="1276" y="1096"/>
                  <a:chExt cx="43" cy="1648"/>
                </a:xfrm>
              </p:grpSpPr>
              <p:sp>
                <p:nvSpPr>
                  <p:cNvPr id="61526" name="AutoShape 738"/>
                  <p:cNvSpPr>
                    <a:spLocks noChangeArrowheads="1"/>
                  </p:cNvSpPr>
                  <p:nvPr/>
                </p:nvSpPr>
                <p:spPr bwMode="auto">
                  <a:xfrm>
                    <a:off x="1284" y="1096"/>
                    <a:ext cx="28" cy="16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29 w 21600"/>
                      <a:gd name="T13" fmla="*/ 4496 h 21600"/>
                      <a:gd name="T14" fmla="*/ 16971 w 21600"/>
                      <a:gd name="T15" fmla="*/ 1710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3175">
                    <a:solidFill>
                      <a:schemeClr val="bg2"/>
                    </a:solidFill>
                    <a:miter lim="800000"/>
                    <a:headEnd/>
                    <a:tailEnd/>
                  </a:ln>
                </p:spPr>
                <p:txBody>
                  <a:bodyPr wrap="none" anchor="ctr"/>
                  <a:lstStyle/>
                  <a:p>
                    <a:endParaRPr lang="tr-TR"/>
                  </a:p>
                </p:txBody>
              </p:sp>
              <p:sp>
                <p:nvSpPr>
                  <p:cNvPr id="61527" name="Oval 739"/>
                  <p:cNvSpPr>
                    <a:spLocks noChangeArrowheads="1"/>
                  </p:cNvSpPr>
                  <p:nvPr/>
                </p:nvSpPr>
                <p:spPr bwMode="auto">
                  <a:xfrm>
                    <a:off x="1276" y="2712"/>
                    <a:ext cx="43" cy="32"/>
                  </a:xfrm>
                  <a:prstGeom prst="ellipse">
                    <a:avLst/>
                  </a:prstGeom>
                  <a:solidFill>
                    <a:schemeClr val="accent1"/>
                  </a:solidFill>
                  <a:ln w="3175">
                    <a:solidFill>
                      <a:schemeClr val="tx1"/>
                    </a:solidFill>
                    <a:round/>
                    <a:headEnd/>
                    <a:tailEnd/>
                  </a:ln>
                </p:spPr>
                <p:txBody>
                  <a:bodyPr wrap="none" anchor="ctr"/>
                  <a:lstStyle/>
                  <a:p>
                    <a:endParaRPr lang="tr-TR"/>
                  </a:p>
                </p:txBody>
              </p:sp>
            </p:grpSp>
            <p:sp>
              <p:nvSpPr>
                <p:cNvPr id="61524" name="Line 740"/>
                <p:cNvSpPr>
                  <a:spLocks noChangeShapeType="1"/>
                </p:cNvSpPr>
                <p:nvPr/>
              </p:nvSpPr>
              <p:spPr bwMode="auto">
                <a:xfrm flipV="1">
                  <a:off x="2568" y="1888"/>
                  <a:ext cx="20" cy="12"/>
                </a:xfrm>
                <a:prstGeom prst="line">
                  <a:avLst/>
                </a:prstGeom>
                <a:noFill/>
                <a:ln w="19050">
                  <a:solidFill>
                    <a:schemeClr val="bg2"/>
                  </a:solidFill>
                  <a:round/>
                  <a:headEnd/>
                  <a:tailEnd/>
                </a:ln>
              </p:spPr>
              <p:txBody>
                <a:bodyPr/>
                <a:lstStyle/>
                <a:p>
                  <a:endParaRPr lang="tr-TR"/>
                </a:p>
              </p:txBody>
            </p:sp>
            <p:sp>
              <p:nvSpPr>
                <p:cNvPr id="61525" name="Line 741"/>
                <p:cNvSpPr>
                  <a:spLocks noChangeShapeType="1"/>
                </p:cNvSpPr>
                <p:nvPr/>
              </p:nvSpPr>
              <p:spPr bwMode="auto">
                <a:xfrm flipV="1">
                  <a:off x="2829" y="2273"/>
                  <a:ext cx="20" cy="12"/>
                </a:xfrm>
                <a:prstGeom prst="line">
                  <a:avLst/>
                </a:prstGeom>
                <a:noFill/>
                <a:ln w="19050">
                  <a:solidFill>
                    <a:schemeClr val="bg2"/>
                  </a:solidFill>
                  <a:round/>
                  <a:headEnd/>
                  <a:tailEnd/>
                </a:ln>
              </p:spPr>
              <p:txBody>
                <a:bodyPr/>
                <a:lstStyle/>
                <a:p>
                  <a:endParaRPr lang="tr-TR"/>
                </a:p>
              </p:txBody>
            </p:sp>
          </p:grpSp>
          <p:grpSp>
            <p:nvGrpSpPr>
              <p:cNvPr id="27" name="Group 742"/>
              <p:cNvGrpSpPr>
                <a:grpSpLocks/>
              </p:cNvGrpSpPr>
              <p:nvPr/>
            </p:nvGrpSpPr>
            <p:grpSpPr bwMode="auto">
              <a:xfrm flipH="1">
                <a:off x="2010" y="2260"/>
                <a:ext cx="984" cy="574"/>
                <a:chOff x="2436" y="1828"/>
                <a:chExt cx="984" cy="574"/>
              </a:xfrm>
            </p:grpSpPr>
            <p:sp>
              <p:nvSpPr>
                <p:cNvPr id="61468" name="Freeform 743"/>
                <p:cNvSpPr>
                  <a:spLocks/>
                </p:cNvSpPr>
                <p:nvPr/>
              </p:nvSpPr>
              <p:spPr bwMode="auto">
                <a:xfrm>
                  <a:off x="3290" y="1932"/>
                  <a:ext cx="84" cy="70"/>
                </a:xfrm>
                <a:custGeom>
                  <a:avLst/>
                  <a:gdLst>
                    <a:gd name="T0" fmla="*/ 0 w 167"/>
                    <a:gd name="T1" fmla="*/ 0 h 141"/>
                    <a:gd name="T2" fmla="*/ 2 w 167"/>
                    <a:gd name="T3" fmla="*/ 0 h 141"/>
                    <a:gd name="T4" fmla="*/ 2 w 167"/>
                    <a:gd name="T5" fmla="*/ 0 h 141"/>
                    <a:gd name="T6" fmla="*/ 3 w 167"/>
                    <a:gd name="T7" fmla="*/ 0 h 141"/>
                    <a:gd name="T8" fmla="*/ 3 w 167"/>
                    <a:gd name="T9" fmla="*/ 0 h 141"/>
                    <a:gd name="T10" fmla="*/ 3 w 167"/>
                    <a:gd name="T11" fmla="*/ 1 h 141"/>
                    <a:gd name="T12" fmla="*/ 3 w 167"/>
                    <a:gd name="T13" fmla="*/ 1 h 141"/>
                    <a:gd name="T14" fmla="*/ 3 w 167"/>
                    <a:gd name="T15" fmla="*/ 2 h 141"/>
                    <a:gd name="T16" fmla="*/ 2 w 167"/>
                    <a:gd name="T17" fmla="*/ 1 h 141"/>
                    <a:gd name="T18" fmla="*/ 1 w 167"/>
                    <a:gd name="T19" fmla="*/ 0 h 141"/>
                    <a:gd name="T20" fmla="*/ 1 w 167"/>
                    <a:gd name="T21" fmla="*/ 0 h 141"/>
                    <a:gd name="T22" fmla="*/ 0 w 167"/>
                    <a:gd name="T23" fmla="*/ 0 h 141"/>
                    <a:gd name="T24" fmla="*/ 0 w 167"/>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141"/>
                    <a:gd name="T41" fmla="*/ 167 w 167"/>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141">
                      <a:moveTo>
                        <a:pt x="0" y="4"/>
                      </a:moveTo>
                      <a:lnTo>
                        <a:pt x="70" y="0"/>
                      </a:lnTo>
                      <a:lnTo>
                        <a:pt x="125" y="12"/>
                      </a:lnTo>
                      <a:lnTo>
                        <a:pt x="150" y="40"/>
                      </a:lnTo>
                      <a:lnTo>
                        <a:pt x="163" y="55"/>
                      </a:lnTo>
                      <a:lnTo>
                        <a:pt x="167" y="84"/>
                      </a:lnTo>
                      <a:lnTo>
                        <a:pt x="167" y="126"/>
                      </a:lnTo>
                      <a:lnTo>
                        <a:pt x="144" y="141"/>
                      </a:lnTo>
                      <a:lnTo>
                        <a:pt x="116" y="92"/>
                      </a:lnTo>
                      <a:lnTo>
                        <a:pt x="64" y="48"/>
                      </a:lnTo>
                      <a:lnTo>
                        <a:pt x="7" y="17"/>
                      </a:lnTo>
                      <a:lnTo>
                        <a:pt x="0" y="4"/>
                      </a:lnTo>
                      <a:close/>
                    </a:path>
                  </a:pathLst>
                </a:custGeom>
                <a:solidFill>
                  <a:srgbClr val="FFB5A8"/>
                </a:solidFill>
                <a:ln w="9525">
                  <a:noFill/>
                  <a:round/>
                  <a:headEnd/>
                  <a:tailEnd/>
                </a:ln>
              </p:spPr>
              <p:txBody>
                <a:bodyPr/>
                <a:lstStyle/>
                <a:p>
                  <a:endParaRPr lang="tr-TR"/>
                </a:p>
              </p:txBody>
            </p:sp>
            <p:sp>
              <p:nvSpPr>
                <p:cNvPr id="61469" name="Freeform 744"/>
                <p:cNvSpPr>
                  <a:spLocks/>
                </p:cNvSpPr>
                <p:nvPr/>
              </p:nvSpPr>
              <p:spPr bwMode="auto">
                <a:xfrm>
                  <a:off x="3319" y="1940"/>
                  <a:ext cx="41" cy="45"/>
                </a:xfrm>
                <a:custGeom>
                  <a:avLst/>
                  <a:gdLst>
                    <a:gd name="T0" fmla="*/ 0 w 81"/>
                    <a:gd name="T1" fmla="*/ 1 h 90"/>
                    <a:gd name="T2" fmla="*/ 1 w 81"/>
                    <a:gd name="T3" fmla="*/ 0 h 90"/>
                    <a:gd name="T4" fmla="*/ 1 w 81"/>
                    <a:gd name="T5" fmla="*/ 1 h 90"/>
                    <a:gd name="T6" fmla="*/ 2 w 81"/>
                    <a:gd name="T7" fmla="*/ 1 h 90"/>
                    <a:gd name="T8" fmla="*/ 2 w 81"/>
                    <a:gd name="T9" fmla="*/ 1 h 90"/>
                    <a:gd name="T10" fmla="*/ 1 w 81"/>
                    <a:gd name="T11" fmla="*/ 1 h 90"/>
                    <a:gd name="T12" fmla="*/ 1 w 81"/>
                    <a:gd name="T13" fmla="*/ 1 h 90"/>
                    <a:gd name="T14" fmla="*/ 0 w 81"/>
                    <a:gd name="T15" fmla="*/ 1 h 90"/>
                    <a:gd name="T16" fmla="*/ 0 w 81"/>
                    <a:gd name="T17" fmla="*/ 1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90"/>
                    <a:gd name="T29" fmla="*/ 81 w 81"/>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90">
                      <a:moveTo>
                        <a:pt x="0" y="4"/>
                      </a:moveTo>
                      <a:lnTo>
                        <a:pt x="2" y="0"/>
                      </a:lnTo>
                      <a:lnTo>
                        <a:pt x="30" y="12"/>
                      </a:lnTo>
                      <a:lnTo>
                        <a:pt x="81" y="57"/>
                      </a:lnTo>
                      <a:lnTo>
                        <a:pt x="76" y="90"/>
                      </a:lnTo>
                      <a:lnTo>
                        <a:pt x="36" y="52"/>
                      </a:lnTo>
                      <a:lnTo>
                        <a:pt x="4" y="25"/>
                      </a:lnTo>
                      <a:lnTo>
                        <a:pt x="0" y="4"/>
                      </a:lnTo>
                      <a:close/>
                    </a:path>
                  </a:pathLst>
                </a:custGeom>
                <a:solidFill>
                  <a:srgbClr val="FFC4B8"/>
                </a:solidFill>
                <a:ln w="9525">
                  <a:noFill/>
                  <a:round/>
                  <a:headEnd/>
                  <a:tailEnd/>
                </a:ln>
              </p:spPr>
              <p:txBody>
                <a:bodyPr/>
                <a:lstStyle/>
                <a:p>
                  <a:endParaRPr lang="tr-TR"/>
                </a:p>
              </p:txBody>
            </p:sp>
            <p:sp>
              <p:nvSpPr>
                <p:cNvPr id="61470" name="Freeform 745"/>
                <p:cNvSpPr>
                  <a:spLocks/>
                </p:cNvSpPr>
                <p:nvPr/>
              </p:nvSpPr>
              <p:spPr bwMode="auto">
                <a:xfrm>
                  <a:off x="3282" y="1929"/>
                  <a:ext cx="94" cy="74"/>
                </a:xfrm>
                <a:custGeom>
                  <a:avLst/>
                  <a:gdLst>
                    <a:gd name="T0" fmla="*/ 1 w 188"/>
                    <a:gd name="T1" fmla="*/ 1 h 148"/>
                    <a:gd name="T2" fmla="*/ 1 w 188"/>
                    <a:gd name="T3" fmla="*/ 1 h 148"/>
                    <a:gd name="T4" fmla="*/ 1 w 188"/>
                    <a:gd name="T5" fmla="*/ 1 h 148"/>
                    <a:gd name="T6" fmla="*/ 3 w 188"/>
                    <a:gd name="T7" fmla="*/ 1 h 148"/>
                    <a:gd name="T8" fmla="*/ 3 w 188"/>
                    <a:gd name="T9" fmla="*/ 1 h 148"/>
                    <a:gd name="T10" fmla="*/ 3 w 188"/>
                    <a:gd name="T11" fmla="*/ 2 h 148"/>
                    <a:gd name="T12" fmla="*/ 3 w 188"/>
                    <a:gd name="T13" fmla="*/ 2 h 148"/>
                    <a:gd name="T14" fmla="*/ 3 w 188"/>
                    <a:gd name="T15" fmla="*/ 2 h 148"/>
                    <a:gd name="T16" fmla="*/ 3 w 188"/>
                    <a:gd name="T17" fmla="*/ 1 h 148"/>
                    <a:gd name="T18" fmla="*/ 3 w 188"/>
                    <a:gd name="T19" fmla="*/ 1 h 148"/>
                    <a:gd name="T20" fmla="*/ 2 w 188"/>
                    <a:gd name="T21" fmla="*/ 1 h 148"/>
                    <a:gd name="T22" fmla="*/ 1 w 188"/>
                    <a:gd name="T23" fmla="*/ 0 h 148"/>
                    <a:gd name="T24" fmla="*/ 0 w 188"/>
                    <a:gd name="T25" fmla="*/ 1 h 148"/>
                    <a:gd name="T26" fmla="*/ 1 w 188"/>
                    <a:gd name="T27" fmla="*/ 1 h 148"/>
                    <a:gd name="T28" fmla="*/ 1 w 188"/>
                    <a:gd name="T29" fmla="*/ 1 h 1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8"/>
                    <a:gd name="T46" fmla="*/ 0 h 148"/>
                    <a:gd name="T47" fmla="*/ 188 w 188"/>
                    <a:gd name="T48" fmla="*/ 148 h 1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8" h="148">
                      <a:moveTo>
                        <a:pt x="43" y="28"/>
                      </a:moveTo>
                      <a:lnTo>
                        <a:pt x="55" y="21"/>
                      </a:lnTo>
                      <a:lnTo>
                        <a:pt x="89" y="11"/>
                      </a:lnTo>
                      <a:lnTo>
                        <a:pt x="144" y="47"/>
                      </a:lnTo>
                      <a:lnTo>
                        <a:pt x="178" y="85"/>
                      </a:lnTo>
                      <a:lnTo>
                        <a:pt x="155" y="129"/>
                      </a:lnTo>
                      <a:lnTo>
                        <a:pt x="161" y="148"/>
                      </a:lnTo>
                      <a:lnTo>
                        <a:pt x="188" y="125"/>
                      </a:lnTo>
                      <a:lnTo>
                        <a:pt x="188" y="95"/>
                      </a:lnTo>
                      <a:lnTo>
                        <a:pt x="167" y="38"/>
                      </a:lnTo>
                      <a:lnTo>
                        <a:pt x="116" y="5"/>
                      </a:lnTo>
                      <a:lnTo>
                        <a:pt x="49" y="0"/>
                      </a:lnTo>
                      <a:lnTo>
                        <a:pt x="0" y="11"/>
                      </a:lnTo>
                      <a:lnTo>
                        <a:pt x="43" y="28"/>
                      </a:lnTo>
                      <a:close/>
                    </a:path>
                  </a:pathLst>
                </a:custGeom>
                <a:solidFill>
                  <a:srgbClr val="E08477"/>
                </a:solidFill>
                <a:ln w="9525">
                  <a:noFill/>
                  <a:round/>
                  <a:headEnd/>
                  <a:tailEnd/>
                </a:ln>
              </p:spPr>
              <p:txBody>
                <a:bodyPr/>
                <a:lstStyle/>
                <a:p>
                  <a:endParaRPr lang="tr-TR"/>
                </a:p>
              </p:txBody>
            </p:sp>
            <p:sp>
              <p:nvSpPr>
                <p:cNvPr id="61471" name="Freeform 746"/>
                <p:cNvSpPr>
                  <a:spLocks/>
                </p:cNvSpPr>
                <p:nvPr/>
              </p:nvSpPr>
              <p:spPr bwMode="auto">
                <a:xfrm>
                  <a:off x="2436" y="1834"/>
                  <a:ext cx="981" cy="563"/>
                </a:xfrm>
                <a:custGeom>
                  <a:avLst/>
                  <a:gdLst>
                    <a:gd name="T0" fmla="*/ 3 w 1961"/>
                    <a:gd name="T1" fmla="*/ 6 h 1126"/>
                    <a:gd name="T2" fmla="*/ 6 w 1961"/>
                    <a:gd name="T3" fmla="*/ 6 h 1126"/>
                    <a:gd name="T4" fmla="*/ 8 w 1961"/>
                    <a:gd name="T5" fmla="*/ 5 h 1126"/>
                    <a:gd name="T6" fmla="*/ 10 w 1961"/>
                    <a:gd name="T7" fmla="*/ 4 h 1126"/>
                    <a:gd name="T8" fmla="*/ 13 w 1961"/>
                    <a:gd name="T9" fmla="*/ 3 h 1126"/>
                    <a:gd name="T10" fmla="*/ 15 w 1961"/>
                    <a:gd name="T11" fmla="*/ 2 h 1126"/>
                    <a:gd name="T12" fmla="*/ 16 w 1961"/>
                    <a:gd name="T13" fmla="*/ 1 h 1126"/>
                    <a:gd name="T14" fmla="*/ 18 w 1961"/>
                    <a:gd name="T15" fmla="*/ 1 h 1126"/>
                    <a:gd name="T16" fmla="*/ 19 w 1961"/>
                    <a:gd name="T17" fmla="*/ 0 h 1126"/>
                    <a:gd name="T18" fmla="*/ 20 w 1961"/>
                    <a:gd name="T19" fmla="*/ 1 h 1126"/>
                    <a:gd name="T20" fmla="*/ 21 w 1961"/>
                    <a:gd name="T21" fmla="*/ 1 h 1126"/>
                    <a:gd name="T22" fmla="*/ 22 w 1961"/>
                    <a:gd name="T23" fmla="*/ 1 h 1126"/>
                    <a:gd name="T24" fmla="*/ 23 w 1961"/>
                    <a:gd name="T25" fmla="*/ 1 h 1126"/>
                    <a:gd name="T26" fmla="*/ 25 w 1961"/>
                    <a:gd name="T27" fmla="*/ 2 h 1126"/>
                    <a:gd name="T28" fmla="*/ 27 w 1961"/>
                    <a:gd name="T29" fmla="*/ 3 h 1126"/>
                    <a:gd name="T30" fmla="*/ 29 w 1961"/>
                    <a:gd name="T31" fmla="*/ 4 h 1126"/>
                    <a:gd name="T32" fmla="*/ 30 w 1961"/>
                    <a:gd name="T33" fmla="*/ 5 h 1126"/>
                    <a:gd name="T34" fmla="*/ 31 w 1961"/>
                    <a:gd name="T35" fmla="*/ 9 h 1126"/>
                    <a:gd name="T36" fmla="*/ 31 w 1961"/>
                    <a:gd name="T37" fmla="*/ 9 h 1126"/>
                    <a:gd name="T38" fmla="*/ 31 w 1961"/>
                    <a:gd name="T39" fmla="*/ 11 h 1126"/>
                    <a:gd name="T40" fmla="*/ 30 w 1961"/>
                    <a:gd name="T41" fmla="*/ 11 h 1126"/>
                    <a:gd name="T42" fmla="*/ 30 w 1961"/>
                    <a:gd name="T43" fmla="*/ 13 h 1126"/>
                    <a:gd name="T44" fmla="*/ 29 w 1961"/>
                    <a:gd name="T45" fmla="*/ 13 h 1126"/>
                    <a:gd name="T46" fmla="*/ 28 w 1961"/>
                    <a:gd name="T47" fmla="*/ 13 h 1126"/>
                    <a:gd name="T48" fmla="*/ 28 w 1961"/>
                    <a:gd name="T49" fmla="*/ 12 h 1126"/>
                    <a:gd name="T50" fmla="*/ 26 w 1961"/>
                    <a:gd name="T51" fmla="*/ 11 h 1126"/>
                    <a:gd name="T52" fmla="*/ 26 w 1961"/>
                    <a:gd name="T53" fmla="*/ 12 h 1126"/>
                    <a:gd name="T54" fmla="*/ 25 w 1961"/>
                    <a:gd name="T55" fmla="*/ 12 h 1126"/>
                    <a:gd name="T56" fmla="*/ 24 w 1961"/>
                    <a:gd name="T57" fmla="*/ 12 h 1126"/>
                    <a:gd name="T58" fmla="*/ 24 w 1961"/>
                    <a:gd name="T59" fmla="*/ 13 h 1126"/>
                    <a:gd name="T60" fmla="*/ 24 w 1961"/>
                    <a:gd name="T61" fmla="*/ 14 h 1126"/>
                    <a:gd name="T62" fmla="*/ 23 w 1961"/>
                    <a:gd name="T63" fmla="*/ 14 h 1126"/>
                    <a:gd name="T64" fmla="*/ 22 w 1961"/>
                    <a:gd name="T65" fmla="*/ 15 h 1126"/>
                    <a:gd name="T66" fmla="*/ 21 w 1961"/>
                    <a:gd name="T67" fmla="*/ 16 h 1126"/>
                    <a:gd name="T68" fmla="*/ 21 w 1961"/>
                    <a:gd name="T69" fmla="*/ 17 h 1126"/>
                    <a:gd name="T70" fmla="*/ 19 w 1961"/>
                    <a:gd name="T71" fmla="*/ 18 h 1126"/>
                    <a:gd name="T72" fmla="*/ 18 w 1961"/>
                    <a:gd name="T73" fmla="*/ 18 h 1126"/>
                    <a:gd name="T74" fmla="*/ 18 w 1961"/>
                    <a:gd name="T75" fmla="*/ 17 h 1126"/>
                    <a:gd name="T76" fmla="*/ 15 w 1961"/>
                    <a:gd name="T77" fmla="*/ 15 h 1126"/>
                    <a:gd name="T78" fmla="*/ 14 w 1961"/>
                    <a:gd name="T79" fmla="*/ 15 h 1126"/>
                    <a:gd name="T80" fmla="*/ 12 w 1961"/>
                    <a:gd name="T81" fmla="*/ 17 h 1126"/>
                    <a:gd name="T82" fmla="*/ 9 w 1961"/>
                    <a:gd name="T83" fmla="*/ 17 h 1126"/>
                    <a:gd name="T84" fmla="*/ 8 w 1961"/>
                    <a:gd name="T85" fmla="*/ 18 h 1126"/>
                    <a:gd name="T86" fmla="*/ 7 w 1961"/>
                    <a:gd name="T87" fmla="*/ 18 h 1126"/>
                    <a:gd name="T88" fmla="*/ 6 w 1961"/>
                    <a:gd name="T89" fmla="*/ 17 h 1126"/>
                    <a:gd name="T90" fmla="*/ 5 w 1961"/>
                    <a:gd name="T91" fmla="*/ 17 h 1126"/>
                    <a:gd name="T92" fmla="*/ 2 w 1961"/>
                    <a:gd name="T93" fmla="*/ 17 h 1126"/>
                    <a:gd name="T94" fmla="*/ 0 w 1961"/>
                    <a:gd name="T95" fmla="*/ 17 h 1126"/>
                    <a:gd name="T96" fmla="*/ 1 w 1961"/>
                    <a:gd name="T97" fmla="*/ 11 h 1126"/>
                    <a:gd name="T98" fmla="*/ 2 w 1961"/>
                    <a:gd name="T99" fmla="*/ 6 h 1126"/>
                    <a:gd name="T100" fmla="*/ 3 w 1961"/>
                    <a:gd name="T101" fmla="*/ 6 h 1126"/>
                    <a:gd name="T102" fmla="*/ 3 w 1961"/>
                    <a:gd name="T103" fmla="*/ 6 h 11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61"/>
                    <a:gd name="T157" fmla="*/ 0 h 1126"/>
                    <a:gd name="T158" fmla="*/ 1961 w 1961"/>
                    <a:gd name="T159" fmla="*/ 1126 h 11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61" h="1126">
                      <a:moveTo>
                        <a:pt x="156" y="372"/>
                      </a:moveTo>
                      <a:lnTo>
                        <a:pt x="331" y="380"/>
                      </a:lnTo>
                      <a:lnTo>
                        <a:pt x="496" y="334"/>
                      </a:lnTo>
                      <a:lnTo>
                        <a:pt x="610" y="290"/>
                      </a:lnTo>
                      <a:lnTo>
                        <a:pt x="804" y="182"/>
                      </a:lnTo>
                      <a:lnTo>
                        <a:pt x="928" y="127"/>
                      </a:lnTo>
                      <a:lnTo>
                        <a:pt x="1021" y="81"/>
                      </a:lnTo>
                      <a:lnTo>
                        <a:pt x="1102" y="22"/>
                      </a:lnTo>
                      <a:lnTo>
                        <a:pt x="1173" y="0"/>
                      </a:lnTo>
                      <a:lnTo>
                        <a:pt x="1239" y="19"/>
                      </a:lnTo>
                      <a:lnTo>
                        <a:pt x="1317" y="49"/>
                      </a:lnTo>
                      <a:lnTo>
                        <a:pt x="1367" y="74"/>
                      </a:lnTo>
                      <a:lnTo>
                        <a:pt x="1437" y="104"/>
                      </a:lnTo>
                      <a:lnTo>
                        <a:pt x="1578" y="148"/>
                      </a:lnTo>
                      <a:lnTo>
                        <a:pt x="1709" y="209"/>
                      </a:lnTo>
                      <a:lnTo>
                        <a:pt x="1815" y="275"/>
                      </a:lnTo>
                      <a:lnTo>
                        <a:pt x="1861" y="361"/>
                      </a:lnTo>
                      <a:lnTo>
                        <a:pt x="1954" y="564"/>
                      </a:lnTo>
                      <a:lnTo>
                        <a:pt x="1961" y="617"/>
                      </a:lnTo>
                      <a:lnTo>
                        <a:pt x="1931" y="691"/>
                      </a:lnTo>
                      <a:lnTo>
                        <a:pt x="1904" y="746"/>
                      </a:lnTo>
                      <a:lnTo>
                        <a:pt x="1880" y="824"/>
                      </a:lnTo>
                      <a:lnTo>
                        <a:pt x="1842" y="851"/>
                      </a:lnTo>
                      <a:lnTo>
                        <a:pt x="1779" y="843"/>
                      </a:lnTo>
                      <a:lnTo>
                        <a:pt x="1737" y="754"/>
                      </a:lnTo>
                      <a:lnTo>
                        <a:pt x="1663" y="724"/>
                      </a:lnTo>
                      <a:lnTo>
                        <a:pt x="1636" y="754"/>
                      </a:lnTo>
                      <a:lnTo>
                        <a:pt x="1574" y="773"/>
                      </a:lnTo>
                      <a:lnTo>
                        <a:pt x="1534" y="773"/>
                      </a:lnTo>
                      <a:lnTo>
                        <a:pt x="1534" y="821"/>
                      </a:lnTo>
                      <a:lnTo>
                        <a:pt x="1507" y="881"/>
                      </a:lnTo>
                      <a:lnTo>
                        <a:pt x="1460" y="933"/>
                      </a:lnTo>
                      <a:lnTo>
                        <a:pt x="1363" y="952"/>
                      </a:lnTo>
                      <a:lnTo>
                        <a:pt x="1344" y="1018"/>
                      </a:lnTo>
                      <a:lnTo>
                        <a:pt x="1281" y="1081"/>
                      </a:lnTo>
                      <a:lnTo>
                        <a:pt x="1205" y="1126"/>
                      </a:lnTo>
                      <a:lnTo>
                        <a:pt x="1119" y="1107"/>
                      </a:lnTo>
                      <a:lnTo>
                        <a:pt x="1112" y="1052"/>
                      </a:lnTo>
                      <a:lnTo>
                        <a:pt x="920" y="976"/>
                      </a:lnTo>
                      <a:lnTo>
                        <a:pt x="863" y="984"/>
                      </a:lnTo>
                      <a:lnTo>
                        <a:pt x="741" y="1026"/>
                      </a:lnTo>
                      <a:lnTo>
                        <a:pt x="566" y="1077"/>
                      </a:lnTo>
                      <a:lnTo>
                        <a:pt x="485" y="1100"/>
                      </a:lnTo>
                      <a:lnTo>
                        <a:pt x="388" y="1096"/>
                      </a:lnTo>
                      <a:lnTo>
                        <a:pt x="342" y="1069"/>
                      </a:lnTo>
                      <a:lnTo>
                        <a:pt x="310" y="1041"/>
                      </a:lnTo>
                      <a:lnTo>
                        <a:pt x="66" y="1030"/>
                      </a:lnTo>
                      <a:lnTo>
                        <a:pt x="0" y="1045"/>
                      </a:lnTo>
                      <a:lnTo>
                        <a:pt x="38" y="750"/>
                      </a:lnTo>
                      <a:lnTo>
                        <a:pt x="112" y="431"/>
                      </a:lnTo>
                      <a:lnTo>
                        <a:pt x="156" y="372"/>
                      </a:lnTo>
                      <a:close/>
                    </a:path>
                  </a:pathLst>
                </a:custGeom>
                <a:solidFill>
                  <a:srgbClr val="FFB5A8"/>
                </a:solidFill>
                <a:ln w="9525">
                  <a:noFill/>
                  <a:round/>
                  <a:headEnd/>
                  <a:tailEnd/>
                </a:ln>
              </p:spPr>
              <p:txBody>
                <a:bodyPr/>
                <a:lstStyle/>
                <a:p>
                  <a:endParaRPr lang="tr-TR"/>
                </a:p>
              </p:txBody>
            </p:sp>
            <p:sp>
              <p:nvSpPr>
                <p:cNvPr id="61472" name="Freeform 747"/>
                <p:cNvSpPr>
                  <a:spLocks/>
                </p:cNvSpPr>
                <p:nvPr/>
              </p:nvSpPr>
              <p:spPr bwMode="auto">
                <a:xfrm>
                  <a:off x="2436" y="2312"/>
                  <a:ext cx="256" cy="71"/>
                </a:xfrm>
                <a:custGeom>
                  <a:avLst/>
                  <a:gdLst>
                    <a:gd name="T0" fmla="*/ 7 w 511"/>
                    <a:gd name="T1" fmla="*/ 0 h 143"/>
                    <a:gd name="T2" fmla="*/ 7 w 511"/>
                    <a:gd name="T3" fmla="*/ 1 h 143"/>
                    <a:gd name="T4" fmla="*/ 6 w 511"/>
                    <a:gd name="T5" fmla="*/ 0 h 143"/>
                    <a:gd name="T6" fmla="*/ 6 w 511"/>
                    <a:gd name="T7" fmla="*/ 0 h 143"/>
                    <a:gd name="T8" fmla="*/ 6 w 511"/>
                    <a:gd name="T9" fmla="*/ 0 h 143"/>
                    <a:gd name="T10" fmla="*/ 3 w 511"/>
                    <a:gd name="T11" fmla="*/ 0 h 143"/>
                    <a:gd name="T12" fmla="*/ 2 w 511"/>
                    <a:gd name="T13" fmla="*/ 0 h 143"/>
                    <a:gd name="T14" fmla="*/ 0 w 511"/>
                    <a:gd name="T15" fmla="*/ 1 h 143"/>
                    <a:gd name="T16" fmla="*/ 2 w 511"/>
                    <a:gd name="T17" fmla="*/ 1 h 143"/>
                    <a:gd name="T18" fmla="*/ 5 w 511"/>
                    <a:gd name="T19" fmla="*/ 1 h 143"/>
                    <a:gd name="T20" fmla="*/ 6 w 511"/>
                    <a:gd name="T21" fmla="*/ 1 h 143"/>
                    <a:gd name="T22" fmla="*/ 6 w 511"/>
                    <a:gd name="T23" fmla="*/ 2 h 143"/>
                    <a:gd name="T24" fmla="*/ 7 w 511"/>
                    <a:gd name="T25" fmla="*/ 2 h 143"/>
                    <a:gd name="T26" fmla="*/ 8 w 511"/>
                    <a:gd name="T27" fmla="*/ 2 h 143"/>
                    <a:gd name="T28" fmla="*/ 8 w 511"/>
                    <a:gd name="T29" fmla="*/ 1 h 143"/>
                    <a:gd name="T30" fmla="*/ 7 w 511"/>
                    <a:gd name="T31" fmla="*/ 0 h 143"/>
                    <a:gd name="T32" fmla="*/ 7 w 511"/>
                    <a:gd name="T33" fmla="*/ 0 h 143"/>
                    <a:gd name="T34" fmla="*/ 7 w 511"/>
                    <a:gd name="T35" fmla="*/ 0 h 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1"/>
                    <a:gd name="T55" fmla="*/ 0 h 143"/>
                    <a:gd name="T56" fmla="*/ 511 w 511"/>
                    <a:gd name="T57" fmla="*/ 143 h 1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1" h="143">
                      <a:moveTo>
                        <a:pt x="395" y="0"/>
                      </a:moveTo>
                      <a:lnTo>
                        <a:pt x="399" y="65"/>
                      </a:lnTo>
                      <a:lnTo>
                        <a:pt x="374" y="61"/>
                      </a:lnTo>
                      <a:lnTo>
                        <a:pt x="350" y="44"/>
                      </a:lnTo>
                      <a:lnTo>
                        <a:pt x="321" y="16"/>
                      </a:lnTo>
                      <a:lnTo>
                        <a:pt x="182" y="16"/>
                      </a:lnTo>
                      <a:lnTo>
                        <a:pt x="89" y="4"/>
                      </a:lnTo>
                      <a:lnTo>
                        <a:pt x="0" y="80"/>
                      </a:lnTo>
                      <a:lnTo>
                        <a:pt x="97" y="84"/>
                      </a:lnTo>
                      <a:lnTo>
                        <a:pt x="262" y="88"/>
                      </a:lnTo>
                      <a:lnTo>
                        <a:pt x="325" y="101"/>
                      </a:lnTo>
                      <a:lnTo>
                        <a:pt x="363" y="135"/>
                      </a:lnTo>
                      <a:lnTo>
                        <a:pt x="441" y="143"/>
                      </a:lnTo>
                      <a:lnTo>
                        <a:pt x="511" y="143"/>
                      </a:lnTo>
                      <a:lnTo>
                        <a:pt x="507" y="101"/>
                      </a:lnTo>
                      <a:lnTo>
                        <a:pt x="441" y="38"/>
                      </a:lnTo>
                      <a:lnTo>
                        <a:pt x="395" y="0"/>
                      </a:lnTo>
                      <a:close/>
                    </a:path>
                  </a:pathLst>
                </a:custGeom>
                <a:solidFill>
                  <a:srgbClr val="F59E92"/>
                </a:solidFill>
                <a:ln w="9525">
                  <a:noFill/>
                  <a:round/>
                  <a:headEnd/>
                  <a:tailEnd/>
                </a:ln>
              </p:spPr>
              <p:txBody>
                <a:bodyPr/>
                <a:lstStyle/>
                <a:p>
                  <a:endParaRPr lang="tr-TR"/>
                </a:p>
              </p:txBody>
            </p:sp>
            <p:sp>
              <p:nvSpPr>
                <p:cNvPr id="61473" name="Freeform 748"/>
                <p:cNvSpPr>
                  <a:spLocks/>
                </p:cNvSpPr>
                <p:nvPr/>
              </p:nvSpPr>
              <p:spPr bwMode="auto">
                <a:xfrm>
                  <a:off x="3089" y="1947"/>
                  <a:ext cx="56" cy="59"/>
                </a:xfrm>
                <a:custGeom>
                  <a:avLst/>
                  <a:gdLst>
                    <a:gd name="T0" fmla="*/ 0 w 112"/>
                    <a:gd name="T1" fmla="*/ 0 h 118"/>
                    <a:gd name="T2" fmla="*/ 1 w 112"/>
                    <a:gd name="T3" fmla="*/ 1 h 118"/>
                    <a:gd name="T4" fmla="*/ 2 w 112"/>
                    <a:gd name="T5" fmla="*/ 2 h 118"/>
                    <a:gd name="T6" fmla="*/ 2 w 112"/>
                    <a:gd name="T7" fmla="*/ 1 h 118"/>
                    <a:gd name="T8" fmla="*/ 2 w 112"/>
                    <a:gd name="T9" fmla="*/ 2 h 118"/>
                    <a:gd name="T10" fmla="*/ 1 w 112"/>
                    <a:gd name="T11" fmla="*/ 2 h 118"/>
                    <a:gd name="T12" fmla="*/ 1 w 112"/>
                    <a:gd name="T13" fmla="*/ 2 h 118"/>
                    <a:gd name="T14" fmla="*/ 0 w 112"/>
                    <a:gd name="T15" fmla="*/ 0 h 118"/>
                    <a:gd name="T16" fmla="*/ 0 w 112"/>
                    <a:gd name="T17" fmla="*/ 0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118"/>
                    <a:gd name="T29" fmla="*/ 112 w 112"/>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118">
                      <a:moveTo>
                        <a:pt x="0" y="0"/>
                      </a:moveTo>
                      <a:lnTo>
                        <a:pt x="49" y="55"/>
                      </a:lnTo>
                      <a:lnTo>
                        <a:pt x="72" y="68"/>
                      </a:lnTo>
                      <a:lnTo>
                        <a:pt x="99" y="57"/>
                      </a:lnTo>
                      <a:lnTo>
                        <a:pt x="112" y="118"/>
                      </a:lnTo>
                      <a:lnTo>
                        <a:pt x="59" y="99"/>
                      </a:lnTo>
                      <a:lnTo>
                        <a:pt x="23" y="70"/>
                      </a:lnTo>
                      <a:lnTo>
                        <a:pt x="0" y="0"/>
                      </a:lnTo>
                      <a:close/>
                    </a:path>
                  </a:pathLst>
                </a:custGeom>
                <a:solidFill>
                  <a:srgbClr val="E08477"/>
                </a:solidFill>
                <a:ln w="9525">
                  <a:noFill/>
                  <a:round/>
                  <a:headEnd/>
                  <a:tailEnd/>
                </a:ln>
              </p:spPr>
              <p:txBody>
                <a:bodyPr/>
                <a:lstStyle/>
                <a:p>
                  <a:endParaRPr lang="tr-TR"/>
                </a:p>
              </p:txBody>
            </p:sp>
            <p:sp>
              <p:nvSpPr>
                <p:cNvPr id="61474" name="Freeform 749"/>
                <p:cNvSpPr>
                  <a:spLocks/>
                </p:cNvSpPr>
                <p:nvPr/>
              </p:nvSpPr>
              <p:spPr bwMode="auto">
                <a:xfrm>
                  <a:off x="3344" y="2210"/>
                  <a:ext cx="36" cy="44"/>
                </a:xfrm>
                <a:custGeom>
                  <a:avLst/>
                  <a:gdLst>
                    <a:gd name="T0" fmla="*/ 1 w 72"/>
                    <a:gd name="T1" fmla="*/ 1 h 88"/>
                    <a:gd name="T2" fmla="*/ 1 w 72"/>
                    <a:gd name="T3" fmla="*/ 1 h 88"/>
                    <a:gd name="T4" fmla="*/ 1 w 72"/>
                    <a:gd name="T5" fmla="*/ 1 h 88"/>
                    <a:gd name="T6" fmla="*/ 0 w 72"/>
                    <a:gd name="T7" fmla="*/ 1 h 88"/>
                    <a:gd name="T8" fmla="*/ 1 w 72"/>
                    <a:gd name="T9" fmla="*/ 1 h 88"/>
                    <a:gd name="T10" fmla="*/ 1 w 72"/>
                    <a:gd name="T11" fmla="*/ 1 h 88"/>
                    <a:gd name="T12" fmla="*/ 1 w 72"/>
                    <a:gd name="T13" fmla="*/ 1 h 88"/>
                    <a:gd name="T14" fmla="*/ 1 w 72"/>
                    <a:gd name="T15" fmla="*/ 1 h 88"/>
                    <a:gd name="T16" fmla="*/ 1 w 72"/>
                    <a:gd name="T17" fmla="*/ 0 h 88"/>
                    <a:gd name="T18" fmla="*/ 1 w 72"/>
                    <a:gd name="T19" fmla="*/ 1 h 88"/>
                    <a:gd name="T20" fmla="*/ 1 w 72"/>
                    <a:gd name="T21" fmla="*/ 1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88"/>
                    <a:gd name="T35" fmla="*/ 72 w 72"/>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88">
                      <a:moveTo>
                        <a:pt x="50" y="13"/>
                      </a:moveTo>
                      <a:lnTo>
                        <a:pt x="31" y="25"/>
                      </a:lnTo>
                      <a:lnTo>
                        <a:pt x="6" y="48"/>
                      </a:lnTo>
                      <a:lnTo>
                        <a:pt x="0" y="82"/>
                      </a:lnTo>
                      <a:lnTo>
                        <a:pt x="8" y="88"/>
                      </a:lnTo>
                      <a:lnTo>
                        <a:pt x="29" y="88"/>
                      </a:lnTo>
                      <a:lnTo>
                        <a:pt x="53" y="67"/>
                      </a:lnTo>
                      <a:lnTo>
                        <a:pt x="65" y="51"/>
                      </a:lnTo>
                      <a:lnTo>
                        <a:pt x="72" y="0"/>
                      </a:lnTo>
                      <a:lnTo>
                        <a:pt x="50" y="13"/>
                      </a:lnTo>
                      <a:close/>
                    </a:path>
                  </a:pathLst>
                </a:custGeom>
                <a:solidFill>
                  <a:srgbClr val="FFC4B8"/>
                </a:solidFill>
                <a:ln w="9525">
                  <a:noFill/>
                  <a:round/>
                  <a:headEnd/>
                  <a:tailEnd/>
                </a:ln>
              </p:spPr>
              <p:txBody>
                <a:bodyPr/>
                <a:lstStyle/>
                <a:p>
                  <a:endParaRPr lang="tr-TR"/>
                </a:p>
              </p:txBody>
            </p:sp>
            <p:sp>
              <p:nvSpPr>
                <p:cNvPr id="61475" name="Freeform 750"/>
                <p:cNvSpPr>
                  <a:spLocks/>
                </p:cNvSpPr>
                <p:nvPr/>
              </p:nvSpPr>
              <p:spPr bwMode="auto">
                <a:xfrm>
                  <a:off x="3287" y="1953"/>
                  <a:ext cx="22" cy="37"/>
                </a:xfrm>
                <a:custGeom>
                  <a:avLst/>
                  <a:gdLst>
                    <a:gd name="T0" fmla="*/ 1 w 44"/>
                    <a:gd name="T1" fmla="*/ 0 h 74"/>
                    <a:gd name="T2" fmla="*/ 1 w 44"/>
                    <a:gd name="T3" fmla="*/ 1 h 74"/>
                    <a:gd name="T4" fmla="*/ 0 w 44"/>
                    <a:gd name="T5" fmla="*/ 1 h 74"/>
                    <a:gd name="T6" fmla="*/ 0 w 44"/>
                    <a:gd name="T7" fmla="*/ 1 h 74"/>
                    <a:gd name="T8" fmla="*/ 1 w 44"/>
                    <a:gd name="T9" fmla="*/ 1 h 74"/>
                    <a:gd name="T10" fmla="*/ 1 w 44"/>
                    <a:gd name="T11" fmla="*/ 0 h 74"/>
                    <a:gd name="T12" fmla="*/ 1 w 44"/>
                    <a:gd name="T13" fmla="*/ 0 h 74"/>
                    <a:gd name="T14" fmla="*/ 0 60000 65536"/>
                    <a:gd name="T15" fmla="*/ 0 60000 65536"/>
                    <a:gd name="T16" fmla="*/ 0 60000 65536"/>
                    <a:gd name="T17" fmla="*/ 0 60000 65536"/>
                    <a:gd name="T18" fmla="*/ 0 60000 65536"/>
                    <a:gd name="T19" fmla="*/ 0 60000 65536"/>
                    <a:gd name="T20" fmla="*/ 0 60000 65536"/>
                    <a:gd name="T21" fmla="*/ 0 w 44"/>
                    <a:gd name="T22" fmla="*/ 0 h 74"/>
                    <a:gd name="T23" fmla="*/ 44 w 44"/>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4">
                      <a:moveTo>
                        <a:pt x="44" y="0"/>
                      </a:moveTo>
                      <a:lnTo>
                        <a:pt x="25" y="27"/>
                      </a:lnTo>
                      <a:lnTo>
                        <a:pt x="0" y="74"/>
                      </a:lnTo>
                      <a:lnTo>
                        <a:pt x="0" y="31"/>
                      </a:lnTo>
                      <a:lnTo>
                        <a:pt x="17" y="4"/>
                      </a:lnTo>
                      <a:lnTo>
                        <a:pt x="44" y="0"/>
                      </a:lnTo>
                      <a:close/>
                    </a:path>
                  </a:pathLst>
                </a:custGeom>
                <a:solidFill>
                  <a:srgbClr val="A84A3D"/>
                </a:solidFill>
                <a:ln w="9525">
                  <a:noFill/>
                  <a:round/>
                  <a:headEnd/>
                  <a:tailEnd/>
                </a:ln>
              </p:spPr>
              <p:txBody>
                <a:bodyPr/>
                <a:lstStyle/>
                <a:p>
                  <a:endParaRPr lang="tr-TR"/>
                </a:p>
              </p:txBody>
            </p:sp>
            <p:sp>
              <p:nvSpPr>
                <p:cNvPr id="61476" name="Freeform 751"/>
                <p:cNvSpPr>
                  <a:spLocks/>
                </p:cNvSpPr>
                <p:nvPr/>
              </p:nvSpPr>
              <p:spPr bwMode="auto">
                <a:xfrm>
                  <a:off x="2958" y="1953"/>
                  <a:ext cx="304" cy="236"/>
                </a:xfrm>
                <a:custGeom>
                  <a:avLst/>
                  <a:gdLst>
                    <a:gd name="T0" fmla="*/ 2 w 609"/>
                    <a:gd name="T1" fmla="*/ 0 h 473"/>
                    <a:gd name="T2" fmla="*/ 5 w 609"/>
                    <a:gd name="T3" fmla="*/ 2 h 473"/>
                    <a:gd name="T4" fmla="*/ 8 w 609"/>
                    <a:gd name="T5" fmla="*/ 5 h 473"/>
                    <a:gd name="T6" fmla="*/ 9 w 609"/>
                    <a:gd name="T7" fmla="*/ 6 h 473"/>
                    <a:gd name="T8" fmla="*/ 9 w 609"/>
                    <a:gd name="T9" fmla="*/ 6 h 473"/>
                    <a:gd name="T10" fmla="*/ 9 w 609"/>
                    <a:gd name="T11" fmla="*/ 6 h 473"/>
                    <a:gd name="T12" fmla="*/ 9 w 609"/>
                    <a:gd name="T13" fmla="*/ 7 h 473"/>
                    <a:gd name="T14" fmla="*/ 8 w 609"/>
                    <a:gd name="T15" fmla="*/ 7 h 473"/>
                    <a:gd name="T16" fmla="*/ 8 w 609"/>
                    <a:gd name="T17" fmla="*/ 7 h 473"/>
                    <a:gd name="T18" fmla="*/ 8 w 609"/>
                    <a:gd name="T19" fmla="*/ 7 h 473"/>
                    <a:gd name="T20" fmla="*/ 7 w 609"/>
                    <a:gd name="T21" fmla="*/ 6 h 473"/>
                    <a:gd name="T22" fmla="*/ 6 w 609"/>
                    <a:gd name="T23" fmla="*/ 6 h 473"/>
                    <a:gd name="T24" fmla="*/ 5 w 609"/>
                    <a:gd name="T25" fmla="*/ 5 h 473"/>
                    <a:gd name="T26" fmla="*/ 5 w 609"/>
                    <a:gd name="T27" fmla="*/ 4 h 473"/>
                    <a:gd name="T28" fmla="*/ 4 w 609"/>
                    <a:gd name="T29" fmla="*/ 4 h 473"/>
                    <a:gd name="T30" fmla="*/ 3 w 609"/>
                    <a:gd name="T31" fmla="*/ 3 h 473"/>
                    <a:gd name="T32" fmla="*/ 3 w 609"/>
                    <a:gd name="T33" fmla="*/ 3 h 473"/>
                    <a:gd name="T34" fmla="*/ 2 w 609"/>
                    <a:gd name="T35" fmla="*/ 4 h 473"/>
                    <a:gd name="T36" fmla="*/ 1 w 609"/>
                    <a:gd name="T37" fmla="*/ 3 h 473"/>
                    <a:gd name="T38" fmla="*/ 0 w 609"/>
                    <a:gd name="T39" fmla="*/ 2 h 473"/>
                    <a:gd name="T40" fmla="*/ 0 w 609"/>
                    <a:gd name="T41" fmla="*/ 2 h 473"/>
                    <a:gd name="T42" fmla="*/ 0 w 609"/>
                    <a:gd name="T43" fmla="*/ 1 h 473"/>
                    <a:gd name="T44" fmla="*/ 2 w 609"/>
                    <a:gd name="T45" fmla="*/ 1 h 473"/>
                    <a:gd name="T46" fmla="*/ 1 w 609"/>
                    <a:gd name="T47" fmla="*/ 1 h 473"/>
                    <a:gd name="T48" fmla="*/ 2 w 609"/>
                    <a:gd name="T49" fmla="*/ 0 h 473"/>
                    <a:gd name="T50" fmla="*/ 2 w 609"/>
                    <a:gd name="T51" fmla="*/ 0 h 473"/>
                    <a:gd name="T52" fmla="*/ 2 w 609"/>
                    <a:gd name="T53" fmla="*/ 0 h 4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9"/>
                    <a:gd name="T82" fmla="*/ 0 h 473"/>
                    <a:gd name="T83" fmla="*/ 609 w 609"/>
                    <a:gd name="T84" fmla="*/ 473 h 4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9" h="473">
                      <a:moveTo>
                        <a:pt x="147" y="0"/>
                      </a:moveTo>
                      <a:lnTo>
                        <a:pt x="360" y="150"/>
                      </a:lnTo>
                      <a:lnTo>
                        <a:pt x="565" y="340"/>
                      </a:lnTo>
                      <a:lnTo>
                        <a:pt x="576" y="413"/>
                      </a:lnTo>
                      <a:lnTo>
                        <a:pt x="609" y="386"/>
                      </a:lnTo>
                      <a:lnTo>
                        <a:pt x="609" y="414"/>
                      </a:lnTo>
                      <a:lnTo>
                        <a:pt x="595" y="452"/>
                      </a:lnTo>
                      <a:lnTo>
                        <a:pt x="573" y="473"/>
                      </a:lnTo>
                      <a:lnTo>
                        <a:pt x="538" y="471"/>
                      </a:lnTo>
                      <a:lnTo>
                        <a:pt x="516" y="458"/>
                      </a:lnTo>
                      <a:lnTo>
                        <a:pt x="478" y="430"/>
                      </a:lnTo>
                      <a:lnTo>
                        <a:pt x="430" y="394"/>
                      </a:lnTo>
                      <a:lnTo>
                        <a:pt x="379" y="354"/>
                      </a:lnTo>
                      <a:lnTo>
                        <a:pt x="327" y="314"/>
                      </a:lnTo>
                      <a:lnTo>
                        <a:pt x="284" y="279"/>
                      </a:lnTo>
                      <a:lnTo>
                        <a:pt x="244" y="247"/>
                      </a:lnTo>
                      <a:lnTo>
                        <a:pt x="206" y="251"/>
                      </a:lnTo>
                      <a:lnTo>
                        <a:pt x="179" y="278"/>
                      </a:lnTo>
                      <a:lnTo>
                        <a:pt x="86" y="236"/>
                      </a:lnTo>
                      <a:lnTo>
                        <a:pt x="0" y="154"/>
                      </a:lnTo>
                      <a:lnTo>
                        <a:pt x="4" y="141"/>
                      </a:lnTo>
                      <a:lnTo>
                        <a:pt x="23" y="124"/>
                      </a:lnTo>
                      <a:lnTo>
                        <a:pt x="132" y="124"/>
                      </a:lnTo>
                      <a:lnTo>
                        <a:pt x="116" y="74"/>
                      </a:lnTo>
                      <a:lnTo>
                        <a:pt x="143" y="38"/>
                      </a:lnTo>
                      <a:lnTo>
                        <a:pt x="147" y="0"/>
                      </a:lnTo>
                      <a:close/>
                    </a:path>
                  </a:pathLst>
                </a:custGeom>
                <a:solidFill>
                  <a:srgbClr val="FFC4B8"/>
                </a:solidFill>
                <a:ln w="9525">
                  <a:noFill/>
                  <a:round/>
                  <a:headEnd/>
                  <a:tailEnd/>
                </a:ln>
              </p:spPr>
              <p:txBody>
                <a:bodyPr/>
                <a:lstStyle/>
                <a:p>
                  <a:endParaRPr lang="tr-TR"/>
                </a:p>
              </p:txBody>
            </p:sp>
            <p:sp>
              <p:nvSpPr>
                <p:cNvPr id="61477" name="Freeform 752"/>
                <p:cNvSpPr>
                  <a:spLocks/>
                </p:cNvSpPr>
                <p:nvPr/>
              </p:nvSpPr>
              <p:spPr bwMode="auto">
                <a:xfrm>
                  <a:off x="2976" y="2181"/>
                  <a:ext cx="207" cy="127"/>
                </a:xfrm>
                <a:custGeom>
                  <a:avLst/>
                  <a:gdLst>
                    <a:gd name="T0" fmla="*/ 0 w 412"/>
                    <a:gd name="T1" fmla="*/ 0 h 255"/>
                    <a:gd name="T2" fmla="*/ 3 w 412"/>
                    <a:gd name="T3" fmla="*/ 1 h 255"/>
                    <a:gd name="T4" fmla="*/ 4 w 412"/>
                    <a:gd name="T5" fmla="*/ 2 h 255"/>
                    <a:gd name="T6" fmla="*/ 5 w 412"/>
                    <a:gd name="T7" fmla="*/ 3 h 255"/>
                    <a:gd name="T8" fmla="*/ 6 w 412"/>
                    <a:gd name="T9" fmla="*/ 3 h 255"/>
                    <a:gd name="T10" fmla="*/ 7 w 412"/>
                    <a:gd name="T11" fmla="*/ 3 h 255"/>
                    <a:gd name="T12" fmla="*/ 6 w 412"/>
                    <a:gd name="T13" fmla="*/ 3 h 255"/>
                    <a:gd name="T14" fmla="*/ 6 w 412"/>
                    <a:gd name="T15" fmla="*/ 3 h 255"/>
                    <a:gd name="T16" fmla="*/ 5 w 412"/>
                    <a:gd name="T17" fmla="*/ 3 h 255"/>
                    <a:gd name="T18" fmla="*/ 5 w 412"/>
                    <a:gd name="T19" fmla="*/ 3 h 255"/>
                    <a:gd name="T20" fmla="*/ 4 w 412"/>
                    <a:gd name="T21" fmla="*/ 2 h 255"/>
                    <a:gd name="T22" fmla="*/ 2 w 412"/>
                    <a:gd name="T23" fmla="*/ 1 h 255"/>
                    <a:gd name="T24" fmla="*/ 1 w 412"/>
                    <a:gd name="T25" fmla="*/ 0 h 255"/>
                    <a:gd name="T26" fmla="*/ 0 w 412"/>
                    <a:gd name="T27" fmla="*/ 0 h 255"/>
                    <a:gd name="T28" fmla="*/ 0 w 412"/>
                    <a:gd name="T29" fmla="*/ 0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2"/>
                    <a:gd name="T46" fmla="*/ 0 h 255"/>
                    <a:gd name="T47" fmla="*/ 412 w 412"/>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2" h="255">
                      <a:moveTo>
                        <a:pt x="0" y="0"/>
                      </a:moveTo>
                      <a:lnTo>
                        <a:pt x="135" y="76"/>
                      </a:lnTo>
                      <a:lnTo>
                        <a:pt x="250" y="143"/>
                      </a:lnTo>
                      <a:lnTo>
                        <a:pt x="304" y="215"/>
                      </a:lnTo>
                      <a:lnTo>
                        <a:pt x="347" y="228"/>
                      </a:lnTo>
                      <a:lnTo>
                        <a:pt x="412" y="207"/>
                      </a:lnTo>
                      <a:lnTo>
                        <a:pt x="378" y="243"/>
                      </a:lnTo>
                      <a:lnTo>
                        <a:pt x="338" y="255"/>
                      </a:lnTo>
                      <a:lnTo>
                        <a:pt x="281" y="251"/>
                      </a:lnTo>
                      <a:lnTo>
                        <a:pt x="273" y="215"/>
                      </a:lnTo>
                      <a:lnTo>
                        <a:pt x="239" y="166"/>
                      </a:lnTo>
                      <a:lnTo>
                        <a:pt x="91" y="84"/>
                      </a:lnTo>
                      <a:lnTo>
                        <a:pt x="7" y="42"/>
                      </a:lnTo>
                      <a:lnTo>
                        <a:pt x="0" y="0"/>
                      </a:lnTo>
                      <a:close/>
                    </a:path>
                  </a:pathLst>
                </a:custGeom>
                <a:solidFill>
                  <a:srgbClr val="E08477"/>
                </a:solidFill>
                <a:ln w="9525">
                  <a:noFill/>
                  <a:round/>
                  <a:headEnd/>
                  <a:tailEnd/>
                </a:ln>
              </p:spPr>
              <p:txBody>
                <a:bodyPr/>
                <a:lstStyle/>
                <a:p>
                  <a:endParaRPr lang="tr-TR"/>
                </a:p>
              </p:txBody>
            </p:sp>
            <p:sp>
              <p:nvSpPr>
                <p:cNvPr id="61478" name="Freeform 753"/>
                <p:cNvSpPr>
                  <a:spLocks/>
                </p:cNvSpPr>
                <p:nvPr/>
              </p:nvSpPr>
              <p:spPr bwMode="auto">
                <a:xfrm>
                  <a:off x="3065" y="2082"/>
                  <a:ext cx="183" cy="140"/>
                </a:xfrm>
                <a:custGeom>
                  <a:avLst/>
                  <a:gdLst>
                    <a:gd name="T0" fmla="*/ 0 w 367"/>
                    <a:gd name="T1" fmla="*/ 0 h 281"/>
                    <a:gd name="T2" fmla="*/ 1 w 367"/>
                    <a:gd name="T3" fmla="*/ 1 h 281"/>
                    <a:gd name="T4" fmla="*/ 3 w 367"/>
                    <a:gd name="T5" fmla="*/ 2 h 281"/>
                    <a:gd name="T6" fmla="*/ 4 w 367"/>
                    <a:gd name="T7" fmla="*/ 4 h 281"/>
                    <a:gd name="T8" fmla="*/ 4 w 367"/>
                    <a:gd name="T9" fmla="*/ 4 h 281"/>
                    <a:gd name="T10" fmla="*/ 5 w 367"/>
                    <a:gd name="T11" fmla="*/ 4 h 281"/>
                    <a:gd name="T12" fmla="*/ 5 w 367"/>
                    <a:gd name="T13" fmla="*/ 3 h 281"/>
                    <a:gd name="T14" fmla="*/ 4 w 367"/>
                    <a:gd name="T15" fmla="*/ 3 h 281"/>
                    <a:gd name="T16" fmla="*/ 4 w 367"/>
                    <a:gd name="T17" fmla="*/ 3 h 281"/>
                    <a:gd name="T18" fmla="*/ 3 w 367"/>
                    <a:gd name="T19" fmla="*/ 2 h 281"/>
                    <a:gd name="T20" fmla="*/ 2 w 367"/>
                    <a:gd name="T21" fmla="*/ 2 h 281"/>
                    <a:gd name="T22" fmla="*/ 2 w 367"/>
                    <a:gd name="T23" fmla="*/ 1 h 281"/>
                    <a:gd name="T24" fmla="*/ 0 w 367"/>
                    <a:gd name="T25" fmla="*/ 0 h 281"/>
                    <a:gd name="T26" fmla="*/ 0 w 367"/>
                    <a:gd name="T27" fmla="*/ 0 h 281"/>
                    <a:gd name="T28" fmla="*/ 0 w 367"/>
                    <a:gd name="T29" fmla="*/ 0 h 281"/>
                    <a:gd name="T30" fmla="*/ 0 w 367"/>
                    <a:gd name="T31" fmla="*/ 0 h 2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7"/>
                    <a:gd name="T49" fmla="*/ 0 h 281"/>
                    <a:gd name="T50" fmla="*/ 367 w 367"/>
                    <a:gd name="T51" fmla="*/ 281 h 2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7" h="281">
                      <a:moveTo>
                        <a:pt x="0" y="30"/>
                      </a:moveTo>
                      <a:lnTo>
                        <a:pt x="120" y="123"/>
                      </a:lnTo>
                      <a:lnTo>
                        <a:pt x="206" y="178"/>
                      </a:lnTo>
                      <a:lnTo>
                        <a:pt x="274" y="258"/>
                      </a:lnTo>
                      <a:lnTo>
                        <a:pt x="293" y="281"/>
                      </a:lnTo>
                      <a:lnTo>
                        <a:pt x="367" y="266"/>
                      </a:lnTo>
                      <a:lnTo>
                        <a:pt x="342" y="252"/>
                      </a:lnTo>
                      <a:lnTo>
                        <a:pt x="295" y="228"/>
                      </a:lnTo>
                      <a:lnTo>
                        <a:pt x="263" y="205"/>
                      </a:lnTo>
                      <a:lnTo>
                        <a:pt x="219" y="171"/>
                      </a:lnTo>
                      <a:lnTo>
                        <a:pt x="181" y="140"/>
                      </a:lnTo>
                      <a:lnTo>
                        <a:pt x="166" y="127"/>
                      </a:lnTo>
                      <a:lnTo>
                        <a:pt x="31" y="26"/>
                      </a:lnTo>
                      <a:lnTo>
                        <a:pt x="0" y="0"/>
                      </a:lnTo>
                      <a:lnTo>
                        <a:pt x="0" y="30"/>
                      </a:lnTo>
                      <a:close/>
                    </a:path>
                  </a:pathLst>
                </a:custGeom>
                <a:solidFill>
                  <a:srgbClr val="E08477"/>
                </a:solidFill>
                <a:ln w="9525">
                  <a:noFill/>
                  <a:round/>
                  <a:headEnd/>
                  <a:tailEnd/>
                </a:ln>
              </p:spPr>
              <p:txBody>
                <a:bodyPr/>
                <a:lstStyle/>
                <a:p>
                  <a:endParaRPr lang="tr-TR"/>
                </a:p>
              </p:txBody>
            </p:sp>
            <p:sp>
              <p:nvSpPr>
                <p:cNvPr id="61479" name="Freeform 754"/>
                <p:cNvSpPr>
                  <a:spLocks/>
                </p:cNvSpPr>
                <p:nvPr/>
              </p:nvSpPr>
              <p:spPr bwMode="auto">
                <a:xfrm>
                  <a:off x="2896" y="1932"/>
                  <a:ext cx="80" cy="71"/>
                </a:xfrm>
                <a:custGeom>
                  <a:avLst/>
                  <a:gdLst>
                    <a:gd name="T0" fmla="*/ 1 w 160"/>
                    <a:gd name="T1" fmla="*/ 0 h 143"/>
                    <a:gd name="T2" fmla="*/ 3 w 160"/>
                    <a:gd name="T3" fmla="*/ 1 h 143"/>
                    <a:gd name="T4" fmla="*/ 3 w 160"/>
                    <a:gd name="T5" fmla="*/ 2 h 143"/>
                    <a:gd name="T6" fmla="*/ 3 w 160"/>
                    <a:gd name="T7" fmla="*/ 2 h 143"/>
                    <a:gd name="T8" fmla="*/ 1 w 160"/>
                    <a:gd name="T9" fmla="*/ 1 h 143"/>
                    <a:gd name="T10" fmla="*/ 0 w 160"/>
                    <a:gd name="T11" fmla="*/ 1 h 143"/>
                    <a:gd name="T12" fmla="*/ 1 w 160"/>
                    <a:gd name="T13" fmla="*/ 0 h 143"/>
                    <a:gd name="T14" fmla="*/ 1 w 160"/>
                    <a:gd name="T15" fmla="*/ 0 h 143"/>
                    <a:gd name="T16" fmla="*/ 1 w 160"/>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43"/>
                    <a:gd name="T29" fmla="*/ 160 w 160"/>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43">
                      <a:moveTo>
                        <a:pt x="74" y="0"/>
                      </a:moveTo>
                      <a:lnTo>
                        <a:pt x="135" y="105"/>
                      </a:lnTo>
                      <a:lnTo>
                        <a:pt x="160" y="135"/>
                      </a:lnTo>
                      <a:lnTo>
                        <a:pt x="139" y="143"/>
                      </a:lnTo>
                      <a:lnTo>
                        <a:pt x="55" y="76"/>
                      </a:lnTo>
                      <a:lnTo>
                        <a:pt x="0" y="76"/>
                      </a:lnTo>
                      <a:lnTo>
                        <a:pt x="30" y="23"/>
                      </a:lnTo>
                      <a:lnTo>
                        <a:pt x="74" y="0"/>
                      </a:lnTo>
                      <a:close/>
                    </a:path>
                  </a:pathLst>
                </a:custGeom>
                <a:solidFill>
                  <a:srgbClr val="F59E92"/>
                </a:solidFill>
                <a:ln w="9525">
                  <a:noFill/>
                  <a:round/>
                  <a:headEnd/>
                  <a:tailEnd/>
                </a:ln>
              </p:spPr>
              <p:txBody>
                <a:bodyPr/>
                <a:lstStyle/>
                <a:p>
                  <a:endParaRPr lang="tr-TR"/>
                </a:p>
              </p:txBody>
            </p:sp>
            <p:sp>
              <p:nvSpPr>
                <p:cNvPr id="61480" name="Freeform 755"/>
                <p:cNvSpPr>
                  <a:spLocks/>
                </p:cNvSpPr>
                <p:nvPr/>
              </p:nvSpPr>
              <p:spPr bwMode="auto">
                <a:xfrm>
                  <a:off x="2939" y="1837"/>
                  <a:ext cx="87" cy="91"/>
                </a:xfrm>
                <a:custGeom>
                  <a:avLst/>
                  <a:gdLst>
                    <a:gd name="T0" fmla="*/ 3 w 173"/>
                    <a:gd name="T1" fmla="*/ 0 h 183"/>
                    <a:gd name="T2" fmla="*/ 3 w 173"/>
                    <a:gd name="T3" fmla="*/ 0 h 183"/>
                    <a:gd name="T4" fmla="*/ 2 w 173"/>
                    <a:gd name="T5" fmla="*/ 0 h 183"/>
                    <a:gd name="T6" fmla="*/ 2 w 173"/>
                    <a:gd name="T7" fmla="*/ 1 h 183"/>
                    <a:gd name="T8" fmla="*/ 2 w 173"/>
                    <a:gd name="T9" fmla="*/ 1 h 183"/>
                    <a:gd name="T10" fmla="*/ 3 w 173"/>
                    <a:gd name="T11" fmla="*/ 2 h 183"/>
                    <a:gd name="T12" fmla="*/ 2 w 173"/>
                    <a:gd name="T13" fmla="*/ 2 h 183"/>
                    <a:gd name="T14" fmla="*/ 0 w 173"/>
                    <a:gd name="T15" fmla="*/ 1 h 183"/>
                    <a:gd name="T16" fmla="*/ 1 w 173"/>
                    <a:gd name="T17" fmla="*/ 1 h 183"/>
                    <a:gd name="T18" fmla="*/ 2 w 173"/>
                    <a:gd name="T19" fmla="*/ 0 h 183"/>
                    <a:gd name="T20" fmla="*/ 2 w 173"/>
                    <a:gd name="T21" fmla="*/ 0 h 183"/>
                    <a:gd name="T22" fmla="*/ 3 w 173"/>
                    <a:gd name="T23" fmla="*/ 0 h 183"/>
                    <a:gd name="T24" fmla="*/ 3 w 173"/>
                    <a:gd name="T25" fmla="*/ 0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183"/>
                    <a:gd name="T41" fmla="*/ 173 w 173"/>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183">
                      <a:moveTo>
                        <a:pt x="173" y="8"/>
                      </a:moveTo>
                      <a:lnTo>
                        <a:pt x="139" y="23"/>
                      </a:lnTo>
                      <a:lnTo>
                        <a:pt x="97" y="55"/>
                      </a:lnTo>
                      <a:lnTo>
                        <a:pt x="95" y="92"/>
                      </a:lnTo>
                      <a:lnTo>
                        <a:pt x="101" y="112"/>
                      </a:lnTo>
                      <a:lnTo>
                        <a:pt x="162" y="183"/>
                      </a:lnTo>
                      <a:lnTo>
                        <a:pt x="65" y="135"/>
                      </a:lnTo>
                      <a:lnTo>
                        <a:pt x="0" y="116"/>
                      </a:lnTo>
                      <a:lnTo>
                        <a:pt x="31" y="74"/>
                      </a:lnTo>
                      <a:lnTo>
                        <a:pt x="78" y="33"/>
                      </a:lnTo>
                      <a:lnTo>
                        <a:pt x="128" y="0"/>
                      </a:lnTo>
                      <a:lnTo>
                        <a:pt x="173" y="8"/>
                      </a:lnTo>
                      <a:close/>
                    </a:path>
                  </a:pathLst>
                </a:custGeom>
                <a:solidFill>
                  <a:srgbClr val="F59E92"/>
                </a:solidFill>
                <a:ln w="9525">
                  <a:noFill/>
                  <a:round/>
                  <a:headEnd/>
                  <a:tailEnd/>
                </a:ln>
              </p:spPr>
              <p:txBody>
                <a:bodyPr/>
                <a:lstStyle/>
                <a:p>
                  <a:endParaRPr lang="tr-TR"/>
                </a:p>
              </p:txBody>
            </p:sp>
            <p:sp>
              <p:nvSpPr>
                <p:cNvPr id="61481" name="Freeform 756"/>
                <p:cNvSpPr>
                  <a:spLocks/>
                </p:cNvSpPr>
                <p:nvPr/>
              </p:nvSpPr>
              <p:spPr bwMode="auto">
                <a:xfrm>
                  <a:off x="2990" y="1848"/>
                  <a:ext cx="409" cy="315"/>
                </a:xfrm>
                <a:custGeom>
                  <a:avLst/>
                  <a:gdLst>
                    <a:gd name="T0" fmla="*/ 8 w 819"/>
                    <a:gd name="T1" fmla="*/ 3 h 629"/>
                    <a:gd name="T2" fmla="*/ 5 w 819"/>
                    <a:gd name="T3" fmla="*/ 2 h 629"/>
                    <a:gd name="T4" fmla="*/ 3 w 819"/>
                    <a:gd name="T5" fmla="*/ 2 h 629"/>
                    <a:gd name="T6" fmla="*/ 2 w 819"/>
                    <a:gd name="T7" fmla="*/ 1 h 629"/>
                    <a:gd name="T8" fmla="*/ 1 w 819"/>
                    <a:gd name="T9" fmla="*/ 1 h 629"/>
                    <a:gd name="T10" fmla="*/ 0 w 819"/>
                    <a:gd name="T11" fmla="*/ 0 h 629"/>
                    <a:gd name="T12" fmla="*/ 0 w 819"/>
                    <a:gd name="T13" fmla="*/ 1 h 629"/>
                    <a:gd name="T14" fmla="*/ 0 w 819"/>
                    <a:gd name="T15" fmla="*/ 1 h 629"/>
                    <a:gd name="T16" fmla="*/ 0 w 819"/>
                    <a:gd name="T17" fmla="*/ 2 h 629"/>
                    <a:gd name="T18" fmla="*/ 2 w 819"/>
                    <a:gd name="T19" fmla="*/ 4 h 629"/>
                    <a:gd name="T20" fmla="*/ 3 w 819"/>
                    <a:gd name="T21" fmla="*/ 4 h 629"/>
                    <a:gd name="T22" fmla="*/ 2 w 819"/>
                    <a:gd name="T23" fmla="*/ 3 h 629"/>
                    <a:gd name="T24" fmla="*/ 3 w 819"/>
                    <a:gd name="T25" fmla="*/ 4 h 629"/>
                    <a:gd name="T26" fmla="*/ 4 w 819"/>
                    <a:gd name="T27" fmla="*/ 4 h 629"/>
                    <a:gd name="T28" fmla="*/ 4 w 819"/>
                    <a:gd name="T29" fmla="*/ 4 h 629"/>
                    <a:gd name="T30" fmla="*/ 5 w 819"/>
                    <a:gd name="T31" fmla="*/ 5 h 629"/>
                    <a:gd name="T32" fmla="*/ 6 w 819"/>
                    <a:gd name="T33" fmla="*/ 5 h 629"/>
                    <a:gd name="T34" fmla="*/ 8 w 819"/>
                    <a:gd name="T35" fmla="*/ 6 h 629"/>
                    <a:gd name="T36" fmla="*/ 9 w 819"/>
                    <a:gd name="T37" fmla="*/ 8 h 629"/>
                    <a:gd name="T38" fmla="*/ 10 w 819"/>
                    <a:gd name="T39" fmla="*/ 9 h 629"/>
                    <a:gd name="T40" fmla="*/ 10 w 819"/>
                    <a:gd name="T41" fmla="*/ 10 h 629"/>
                    <a:gd name="T42" fmla="*/ 11 w 819"/>
                    <a:gd name="T43" fmla="*/ 10 h 629"/>
                    <a:gd name="T44" fmla="*/ 11 w 819"/>
                    <a:gd name="T45" fmla="*/ 10 h 629"/>
                    <a:gd name="T46" fmla="*/ 11 w 819"/>
                    <a:gd name="T47" fmla="*/ 10 h 629"/>
                    <a:gd name="T48" fmla="*/ 12 w 819"/>
                    <a:gd name="T49" fmla="*/ 10 h 629"/>
                    <a:gd name="T50" fmla="*/ 12 w 819"/>
                    <a:gd name="T51" fmla="*/ 10 h 629"/>
                    <a:gd name="T52" fmla="*/ 12 w 819"/>
                    <a:gd name="T53" fmla="*/ 8 h 629"/>
                    <a:gd name="T54" fmla="*/ 11 w 819"/>
                    <a:gd name="T55" fmla="*/ 6 h 629"/>
                    <a:gd name="T56" fmla="*/ 10 w 819"/>
                    <a:gd name="T57" fmla="*/ 6 h 629"/>
                    <a:gd name="T58" fmla="*/ 10 w 819"/>
                    <a:gd name="T59" fmla="*/ 6 h 629"/>
                    <a:gd name="T60" fmla="*/ 9 w 819"/>
                    <a:gd name="T61" fmla="*/ 6 h 629"/>
                    <a:gd name="T62" fmla="*/ 8 w 819"/>
                    <a:gd name="T63" fmla="*/ 5 h 629"/>
                    <a:gd name="T64" fmla="*/ 8 w 819"/>
                    <a:gd name="T65" fmla="*/ 4 h 629"/>
                    <a:gd name="T66" fmla="*/ 9 w 819"/>
                    <a:gd name="T67" fmla="*/ 4 h 629"/>
                    <a:gd name="T68" fmla="*/ 8 w 819"/>
                    <a:gd name="T69" fmla="*/ 3 h 629"/>
                    <a:gd name="T70" fmla="*/ 8 w 819"/>
                    <a:gd name="T71" fmla="*/ 3 h 6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9"/>
                    <a:gd name="T109" fmla="*/ 0 h 629"/>
                    <a:gd name="T110" fmla="*/ 819 w 819"/>
                    <a:gd name="T111" fmla="*/ 629 h 6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9" h="629">
                      <a:moveTo>
                        <a:pt x="546" y="186"/>
                      </a:moveTo>
                      <a:lnTo>
                        <a:pt x="356" y="108"/>
                      </a:lnTo>
                      <a:lnTo>
                        <a:pt x="247" y="67"/>
                      </a:lnTo>
                      <a:lnTo>
                        <a:pt x="128" y="17"/>
                      </a:lnTo>
                      <a:lnTo>
                        <a:pt x="99" y="2"/>
                      </a:lnTo>
                      <a:lnTo>
                        <a:pt x="57" y="0"/>
                      </a:lnTo>
                      <a:lnTo>
                        <a:pt x="21" y="29"/>
                      </a:lnTo>
                      <a:lnTo>
                        <a:pt x="0" y="48"/>
                      </a:lnTo>
                      <a:lnTo>
                        <a:pt x="53" y="120"/>
                      </a:lnTo>
                      <a:lnTo>
                        <a:pt x="158" y="228"/>
                      </a:lnTo>
                      <a:lnTo>
                        <a:pt x="211" y="247"/>
                      </a:lnTo>
                      <a:lnTo>
                        <a:pt x="166" y="148"/>
                      </a:lnTo>
                      <a:lnTo>
                        <a:pt x="240" y="198"/>
                      </a:lnTo>
                      <a:lnTo>
                        <a:pt x="259" y="243"/>
                      </a:lnTo>
                      <a:lnTo>
                        <a:pt x="308" y="213"/>
                      </a:lnTo>
                      <a:lnTo>
                        <a:pt x="333" y="276"/>
                      </a:lnTo>
                      <a:lnTo>
                        <a:pt x="439" y="295"/>
                      </a:lnTo>
                      <a:lnTo>
                        <a:pt x="544" y="367"/>
                      </a:lnTo>
                      <a:lnTo>
                        <a:pt x="629" y="460"/>
                      </a:lnTo>
                      <a:lnTo>
                        <a:pt x="684" y="564"/>
                      </a:lnTo>
                      <a:lnTo>
                        <a:pt x="702" y="601"/>
                      </a:lnTo>
                      <a:lnTo>
                        <a:pt x="719" y="623"/>
                      </a:lnTo>
                      <a:lnTo>
                        <a:pt x="738" y="629"/>
                      </a:lnTo>
                      <a:lnTo>
                        <a:pt x="762" y="616"/>
                      </a:lnTo>
                      <a:lnTo>
                        <a:pt x="789" y="599"/>
                      </a:lnTo>
                      <a:lnTo>
                        <a:pt x="819" y="580"/>
                      </a:lnTo>
                      <a:lnTo>
                        <a:pt x="793" y="460"/>
                      </a:lnTo>
                      <a:lnTo>
                        <a:pt x="730" y="321"/>
                      </a:lnTo>
                      <a:lnTo>
                        <a:pt x="696" y="371"/>
                      </a:lnTo>
                      <a:lnTo>
                        <a:pt x="652" y="357"/>
                      </a:lnTo>
                      <a:lnTo>
                        <a:pt x="595" y="333"/>
                      </a:lnTo>
                      <a:lnTo>
                        <a:pt x="561" y="287"/>
                      </a:lnTo>
                      <a:lnTo>
                        <a:pt x="540" y="253"/>
                      </a:lnTo>
                      <a:lnTo>
                        <a:pt x="580" y="209"/>
                      </a:lnTo>
                      <a:lnTo>
                        <a:pt x="546" y="186"/>
                      </a:lnTo>
                      <a:close/>
                    </a:path>
                  </a:pathLst>
                </a:custGeom>
                <a:solidFill>
                  <a:srgbClr val="FFC4B8"/>
                </a:solidFill>
                <a:ln w="9525">
                  <a:noFill/>
                  <a:round/>
                  <a:headEnd/>
                  <a:tailEnd/>
                </a:ln>
              </p:spPr>
              <p:txBody>
                <a:bodyPr/>
                <a:lstStyle/>
                <a:p>
                  <a:endParaRPr lang="tr-TR"/>
                </a:p>
              </p:txBody>
            </p:sp>
            <p:sp>
              <p:nvSpPr>
                <p:cNvPr id="61482" name="Freeform 757"/>
                <p:cNvSpPr>
                  <a:spLocks/>
                </p:cNvSpPr>
                <p:nvPr/>
              </p:nvSpPr>
              <p:spPr bwMode="auto">
                <a:xfrm>
                  <a:off x="3305" y="1966"/>
                  <a:ext cx="21" cy="39"/>
                </a:xfrm>
                <a:custGeom>
                  <a:avLst/>
                  <a:gdLst>
                    <a:gd name="T0" fmla="*/ 1 w 42"/>
                    <a:gd name="T1" fmla="*/ 0 h 78"/>
                    <a:gd name="T2" fmla="*/ 1 w 42"/>
                    <a:gd name="T3" fmla="*/ 1 h 78"/>
                    <a:gd name="T4" fmla="*/ 0 w 42"/>
                    <a:gd name="T5" fmla="*/ 1 h 78"/>
                    <a:gd name="T6" fmla="*/ 1 w 42"/>
                    <a:gd name="T7" fmla="*/ 1 h 78"/>
                    <a:gd name="T8" fmla="*/ 1 w 42"/>
                    <a:gd name="T9" fmla="*/ 0 h 78"/>
                    <a:gd name="T10" fmla="*/ 1 w 42"/>
                    <a:gd name="T11" fmla="*/ 0 h 78"/>
                    <a:gd name="T12" fmla="*/ 0 60000 65536"/>
                    <a:gd name="T13" fmla="*/ 0 60000 65536"/>
                    <a:gd name="T14" fmla="*/ 0 60000 65536"/>
                    <a:gd name="T15" fmla="*/ 0 60000 65536"/>
                    <a:gd name="T16" fmla="*/ 0 60000 65536"/>
                    <a:gd name="T17" fmla="*/ 0 60000 65536"/>
                    <a:gd name="T18" fmla="*/ 0 w 42"/>
                    <a:gd name="T19" fmla="*/ 0 h 78"/>
                    <a:gd name="T20" fmla="*/ 42 w 42"/>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42" h="78">
                      <a:moveTo>
                        <a:pt x="42" y="0"/>
                      </a:moveTo>
                      <a:lnTo>
                        <a:pt x="19" y="47"/>
                      </a:lnTo>
                      <a:lnTo>
                        <a:pt x="0" y="78"/>
                      </a:lnTo>
                      <a:lnTo>
                        <a:pt x="42" y="42"/>
                      </a:lnTo>
                      <a:lnTo>
                        <a:pt x="42" y="0"/>
                      </a:lnTo>
                      <a:close/>
                    </a:path>
                  </a:pathLst>
                </a:custGeom>
                <a:solidFill>
                  <a:srgbClr val="A84A3D"/>
                </a:solidFill>
                <a:ln w="9525">
                  <a:noFill/>
                  <a:round/>
                  <a:headEnd/>
                  <a:tailEnd/>
                </a:ln>
              </p:spPr>
              <p:txBody>
                <a:bodyPr/>
                <a:lstStyle/>
                <a:p>
                  <a:endParaRPr lang="tr-TR"/>
                </a:p>
              </p:txBody>
            </p:sp>
            <p:sp>
              <p:nvSpPr>
                <p:cNvPr id="61483" name="Freeform 758"/>
                <p:cNvSpPr>
                  <a:spLocks/>
                </p:cNvSpPr>
                <p:nvPr/>
              </p:nvSpPr>
              <p:spPr bwMode="auto">
                <a:xfrm>
                  <a:off x="3240" y="2081"/>
                  <a:ext cx="166" cy="178"/>
                </a:xfrm>
                <a:custGeom>
                  <a:avLst/>
                  <a:gdLst>
                    <a:gd name="T0" fmla="*/ 1 w 331"/>
                    <a:gd name="T1" fmla="*/ 0 h 357"/>
                    <a:gd name="T2" fmla="*/ 1 w 331"/>
                    <a:gd name="T3" fmla="*/ 0 h 357"/>
                    <a:gd name="T4" fmla="*/ 2 w 331"/>
                    <a:gd name="T5" fmla="*/ 0 h 357"/>
                    <a:gd name="T6" fmla="*/ 2 w 331"/>
                    <a:gd name="T7" fmla="*/ 1 h 357"/>
                    <a:gd name="T8" fmla="*/ 2 w 331"/>
                    <a:gd name="T9" fmla="*/ 1 h 357"/>
                    <a:gd name="T10" fmla="*/ 2 w 331"/>
                    <a:gd name="T11" fmla="*/ 1 h 357"/>
                    <a:gd name="T12" fmla="*/ 3 w 331"/>
                    <a:gd name="T13" fmla="*/ 2 h 357"/>
                    <a:gd name="T14" fmla="*/ 4 w 331"/>
                    <a:gd name="T15" fmla="*/ 2 h 357"/>
                    <a:gd name="T16" fmla="*/ 4 w 331"/>
                    <a:gd name="T17" fmla="*/ 2 h 357"/>
                    <a:gd name="T18" fmla="*/ 4 w 331"/>
                    <a:gd name="T19" fmla="*/ 3 h 357"/>
                    <a:gd name="T20" fmla="*/ 5 w 331"/>
                    <a:gd name="T21" fmla="*/ 3 h 357"/>
                    <a:gd name="T22" fmla="*/ 5 w 331"/>
                    <a:gd name="T23" fmla="*/ 3 h 357"/>
                    <a:gd name="T24" fmla="*/ 6 w 331"/>
                    <a:gd name="T25" fmla="*/ 2 h 357"/>
                    <a:gd name="T26" fmla="*/ 5 w 331"/>
                    <a:gd name="T27" fmla="*/ 3 h 357"/>
                    <a:gd name="T28" fmla="*/ 4 w 331"/>
                    <a:gd name="T29" fmla="*/ 4 h 357"/>
                    <a:gd name="T30" fmla="*/ 4 w 331"/>
                    <a:gd name="T31" fmla="*/ 4 h 357"/>
                    <a:gd name="T32" fmla="*/ 3 w 331"/>
                    <a:gd name="T33" fmla="*/ 4 h 357"/>
                    <a:gd name="T34" fmla="*/ 4 w 331"/>
                    <a:gd name="T35" fmla="*/ 5 h 357"/>
                    <a:gd name="T36" fmla="*/ 3 w 331"/>
                    <a:gd name="T37" fmla="*/ 5 h 357"/>
                    <a:gd name="T38" fmla="*/ 3 w 331"/>
                    <a:gd name="T39" fmla="*/ 4 h 357"/>
                    <a:gd name="T40" fmla="*/ 3 w 331"/>
                    <a:gd name="T41" fmla="*/ 3 h 357"/>
                    <a:gd name="T42" fmla="*/ 2 w 331"/>
                    <a:gd name="T43" fmla="*/ 1 h 357"/>
                    <a:gd name="T44" fmla="*/ 1 w 331"/>
                    <a:gd name="T45" fmla="*/ 0 h 357"/>
                    <a:gd name="T46" fmla="*/ 0 w 331"/>
                    <a:gd name="T47" fmla="*/ 0 h 357"/>
                    <a:gd name="T48" fmla="*/ 1 w 331"/>
                    <a:gd name="T49" fmla="*/ 0 h 357"/>
                    <a:gd name="T50" fmla="*/ 1 w 331"/>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
                    <a:gd name="T79" fmla="*/ 0 h 357"/>
                    <a:gd name="T80" fmla="*/ 331 w 331"/>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 h="357">
                      <a:moveTo>
                        <a:pt x="36" y="0"/>
                      </a:moveTo>
                      <a:lnTo>
                        <a:pt x="46" y="11"/>
                      </a:lnTo>
                      <a:lnTo>
                        <a:pt x="68" y="41"/>
                      </a:lnTo>
                      <a:lnTo>
                        <a:pt x="93" y="74"/>
                      </a:lnTo>
                      <a:lnTo>
                        <a:pt x="110" y="98"/>
                      </a:lnTo>
                      <a:lnTo>
                        <a:pt x="127" y="116"/>
                      </a:lnTo>
                      <a:lnTo>
                        <a:pt x="156" y="133"/>
                      </a:lnTo>
                      <a:lnTo>
                        <a:pt x="194" y="156"/>
                      </a:lnTo>
                      <a:lnTo>
                        <a:pt x="205" y="175"/>
                      </a:lnTo>
                      <a:lnTo>
                        <a:pt x="238" y="201"/>
                      </a:lnTo>
                      <a:lnTo>
                        <a:pt x="274" y="201"/>
                      </a:lnTo>
                      <a:lnTo>
                        <a:pt x="289" y="194"/>
                      </a:lnTo>
                      <a:lnTo>
                        <a:pt x="331" y="144"/>
                      </a:lnTo>
                      <a:lnTo>
                        <a:pt x="300" y="230"/>
                      </a:lnTo>
                      <a:lnTo>
                        <a:pt x="249" y="256"/>
                      </a:lnTo>
                      <a:lnTo>
                        <a:pt x="207" y="283"/>
                      </a:lnTo>
                      <a:lnTo>
                        <a:pt x="192" y="315"/>
                      </a:lnTo>
                      <a:lnTo>
                        <a:pt x="203" y="357"/>
                      </a:lnTo>
                      <a:lnTo>
                        <a:pt x="163" y="342"/>
                      </a:lnTo>
                      <a:lnTo>
                        <a:pt x="141" y="260"/>
                      </a:lnTo>
                      <a:lnTo>
                        <a:pt x="144" y="197"/>
                      </a:lnTo>
                      <a:lnTo>
                        <a:pt x="85" y="116"/>
                      </a:lnTo>
                      <a:lnTo>
                        <a:pt x="25" y="49"/>
                      </a:lnTo>
                      <a:lnTo>
                        <a:pt x="0" y="3"/>
                      </a:lnTo>
                      <a:lnTo>
                        <a:pt x="36" y="0"/>
                      </a:lnTo>
                      <a:close/>
                    </a:path>
                  </a:pathLst>
                </a:custGeom>
                <a:solidFill>
                  <a:srgbClr val="E08477"/>
                </a:solidFill>
                <a:ln w="9525">
                  <a:noFill/>
                  <a:round/>
                  <a:headEnd/>
                  <a:tailEnd/>
                </a:ln>
              </p:spPr>
              <p:txBody>
                <a:bodyPr/>
                <a:lstStyle/>
                <a:p>
                  <a:endParaRPr lang="tr-TR"/>
                </a:p>
              </p:txBody>
            </p:sp>
            <p:sp>
              <p:nvSpPr>
                <p:cNvPr id="61484" name="Freeform 759"/>
                <p:cNvSpPr>
                  <a:spLocks/>
                </p:cNvSpPr>
                <p:nvPr/>
              </p:nvSpPr>
              <p:spPr bwMode="auto">
                <a:xfrm>
                  <a:off x="3142" y="2003"/>
                  <a:ext cx="163" cy="91"/>
                </a:xfrm>
                <a:custGeom>
                  <a:avLst/>
                  <a:gdLst>
                    <a:gd name="T0" fmla="*/ 0 w 327"/>
                    <a:gd name="T1" fmla="*/ 0 h 182"/>
                    <a:gd name="T2" fmla="*/ 2 w 327"/>
                    <a:gd name="T3" fmla="*/ 1 h 182"/>
                    <a:gd name="T4" fmla="*/ 4 w 327"/>
                    <a:gd name="T5" fmla="*/ 1 h 182"/>
                    <a:gd name="T6" fmla="*/ 5 w 327"/>
                    <a:gd name="T7" fmla="*/ 3 h 182"/>
                    <a:gd name="T8" fmla="*/ 4 w 327"/>
                    <a:gd name="T9" fmla="*/ 3 h 182"/>
                    <a:gd name="T10" fmla="*/ 3 w 327"/>
                    <a:gd name="T11" fmla="*/ 3 h 182"/>
                    <a:gd name="T12" fmla="*/ 1 w 327"/>
                    <a:gd name="T13" fmla="*/ 1 h 182"/>
                    <a:gd name="T14" fmla="*/ 0 w 327"/>
                    <a:gd name="T15" fmla="*/ 1 h 182"/>
                    <a:gd name="T16" fmla="*/ 0 w 327"/>
                    <a:gd name="T17" fmla="*/ 0 h 182"/>
                    <a:gd name="T18" fmla="*/ 0 w 327"/>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7"/>
                    <a:gd name="T31" fmla="*/ 0 h 182"/>
                    <a:gd name="T32" fmla="*/ 327 w 327"/>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7" h="182">
                      <a:moveTo>
                        <a:pt x="0" y="0"/>
                      </a:moveTo>
                      <a:lnTo>
                        <a:pt x="187" y="53"/>
                      </a:lnTo>
                      <a:lnTo>
                        <a:pt x="268" y="112"/>
                      </a:lnTo>
                      <a:lnTo>
                        <a:pt x="327" y="182"/>
                      </a:lnTo>
                      <a:lnTo>
                        <a:pt x="257" y="156"/>
                      </a:lnTo>
                      <a:lnTo>
                        <a:pt x="206" y="156"/>
                      </a:lnTo>
                      <a:lnTo>
                        <a:pt x="105" y="93"/>
                      </a:lnTo>
                      <a:lnTo>
                        <a:pt x="31" y="30"/>
                      </a:lnTo>
                      <a:lnTo>
                        <a:pt x="0" y="0"/>
                      </a:lnTo>
                      <a:close/>
                    </a:path>
                  </a:pathLst>
                </a:custGeom>
                <a:solidFill>
                  <a:srgbClr val="E08477"/>
                </a:solidFill>
                <a:ln w="9525">
                  <a:noFill/>
                  <a:round/>
                  <a:headEnd/>
                  <a:tailEnd/>
                </a:ln>
              </p:spPr>
              <p:txBody>
                <a:bodyPr/>
                <a:lstStyle/>
                <a:p>
                  <a:endParaRPr lang="tr-TR"/>
                </a:p>
              </p:txBody>
            </p:sp>
            <p:sp>
              <p:nvSpPr>
                <p:cNvPr id="61485" name="Freeform 760"/>
                <p:cNvSpPr>
                  <a:spLocks/>
                </p:cNvSpPr>
                <p:nvPr/>
              </p:nvSpPr>
              <p:spPr bwMode="auto">
                <a:xfrm>
                  <a:off x="2479" y="2153"/>
                  <a:ext cx="614" cy="244"/>
                </a:xfrm>
                <a:custGeom>
                  <a:avLst/>
                  <a:gdLst>
                    <a:gd name="T0" fmla="*/ 10 w 1227"/>
                    <a:gd name="T1" fmla="*/ 2 h 488"/>
                    <a:gd name="T2" fmla="*/ 10 w 1227"/>
                    <a:gd name="T3" fmla="*/ 4 h 488"/>
                    <a:gd name="T4" fmla="*/ 12 w 1227"/>
                    <a:gd name="T5" fmla="*/ 5 h 488"/>
                    <a:gd name="T6" fmla="*/ 12 w 1227"/>
                    <a:gd name="T7" fmla="*/ 5 h 488"/>
                    <a:gd name="T8" fmla="*/ 12 w 1227"/>
                    <a:gd name="T9" fmla="*/ 5 h 488"/>
                    <a:gd name="T10" fmla="*/ 13 w 1227"/>
                    <a:gd name="T11" fmla="*/ 5 h 488"/>
                    <a:gd name="T12" fmla="*/ 13 w 1227"/>
                    <a:gd name="T13" fmla="*/ 5 h 488"/>
                    <a:gd name="T14" fmla="*/ 15 w 1227"/>
                    <a:gd name="T15" fmla="*/ 6 h 488"/>
                    <a:gd name="T16" fmla="*/ 17 w 1227"/>
                    <a:gd name="T17" fmla="*/ 7 h 488"/>
                    <a:gd name="T18" fmla="*/ 18 w 1227"/>
                    <a:gd name="T19" fmla="*/ 7 h 488"/>
                    <a:gd name="T20" fmla="*/ 19 w 1227"/>
                    <a:gd name="T21" fmla="*/ 7 h 488"/>
                    <a:gd name="T22" fmla="*/ 20 w 1227"/>
                    <a:gd name="T23" fmla="*/ 7 h 488"/>
                    <a:gd name="T24" fmla="*/ 18 w 1227"/>
                    <a:gd name="T25" fmla="*/ 8 h 488"/>
                    <a:gd name="T26" fmla="*/ 17 w 1227"/>
                    <a:gd name="T27" fmla="*/ 8 h 488"/>
                    <a:gd name="T28" fmla="*/ 16 w 1227"/>
                    <a:gd name="T29" fmla="*/ 8 h 488"/>
                    <a:gd name="T30" fmla="*/ 16 w 1227"/>
                    <a:gd name="T31" fmla="*/ 7 h 488"/>
                    <a:gd name="T32" fmla="*/ 14 w 1227"/>
                    <a:gd name="T33" fmla="*/ 6 h 488"/>
                    <a:gd name="T34" fmla="*/ 13 w 1227"/>
                    <a:gd name="T35" fmla="*/ 6 h 488"/>
                    <a:gd name="T36" fmla="*/ 12 w 1227"/>
                    <a:gd name="T37" fmla="*/ 6 h 488"/>
                    <a:gd name="T38" fmla="*/ 9 w 1227"/>
                    <a:gd name="T39" fmla="*/ 7 h 488"/>
                    <a:gd name="T40" fmla="*/ 8 w 1227"/>
                    <a:gd name="T41" fmla="*/ 8 h 488"/>
                    <a:gd name="T42" fmla="*/ 6 w 1227"/>
                    <a:gd name="T43" fmla="*/ 7 h 488"/>
                    <a:gd name="T44" fmla="*/ 5 w 1227"/>
                    <a:gd name="T45" fmla="*/ 4 h 488"/>
                    <a:gd name="T46" fmla="*/ 5 w 1227"/>
                    <a:gd name="T47" fmla="*/ 3 h 488"/>
                    <a:gd name="T48" fmla="*/ 4 w 1227"/>
                    <a:gd name="T49" fmla="*/ 2 h 488"/>
                    <a:gd name="T50" fmla="*/ 1 w 1227"/>
                    <a:gd name="T51" fmla="*/ 1 h 488"/>
                    <a:gd name="T52" fmla="*/ 0 w 1227"/>
                    <a:gd name="T53" fmla="*/ 0 h 488"/>
                    <a:gd name="T54" fmla="*/ 6 w 1227"/>
                    <a:gd name="T55" fmla="*/ 0 h 488"/>
                    <a:gd name="T56" fmla="*/ 9 w 1227"/>
                    <a:gd name="T57" fmla="*/ 2 h 488"/>
                    <a:gd name="T58" fmla="*/ 10 w 1227"/>
                    <a:gd name="T59" fmla="*/ 2 h 488"/>
                    <a:gd name="T60" fmla="*/ 10 w 1227"/>
                    <a:gd name="T61" fmla="*/ 2 h 4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27"/>
                    <a:gd name="T94" fmla="*/ 0 h 488"/>
                    <a:gd name="T95" fmla="*/ 1227 w 1227"/>
                    <a:gd name="T96" fmla="*/ 488 h 4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27" h="488">
                      <a:moveTo>
                        <a:pt x="625" y="120"/>
                      </a:moveTo>
                      <a:lnTo>
                        <a:pt x="636" y="213"/>
                      </a:lnTo>
                      <a:lnTo>
                        <a:pt x="710" y="276"/>
                      </a:lnTo>
                      <a:lnTo>
                        <a:pt x="710" y="283"/>
                      </a:lnTo>
                      <a:lnTo>
                        <a:pt x="748" y="298"/>
                      </a:lnTo>
                      <a:lnTo>
                        <a:pt x="830" y="314"/>
                      </a:lnTo>
                      <a:lnTo>
                        <a:pt x="815" y="268"/>
                      </a:lnTo>
                      <a:lnTo>
                        <a:pt x="952" y="338"/>
                      </a:lnTo>
                      <a:lnTo>
                        <a:pt x="1071" y="393"/>
                      </a:lnTo>
                      <a:lnTo>
                        <a:pt x="1100" y="409"/>
                      </a:lnTo>
                      <a:lnTo>
                        <a:pt x="1153" y="424"/>
                      </a:lnTo>
                      <a:lnTo>
                        <a:pt x="1227" y="422"/>
                      </a:lnTo>
                      <a:lnTo>
                        <a:pt x="1134" y="481"/>
                      </a:lnTo>
                      <a:lnTo>
                        <a:pt x="1083" y="488"/>
                      </a:lnTo>
                      <a:lnTo>
                        <a:pt x="1016" y="454"/>
                      </a:lnTo>
                      <a:lnTo>
                        <a:pt x="994" y="403"/>
                      </a:lnTo>
                      <a:lnTo>
                        <a:pt x="881" y="354"/>
                      </a:lnTo>
                      <a:lnTo>
                        <a:pt x="792" y="342"/>
                      </a:lnTo>
                      <a:lnTo>
                        <a:pt x="718" y="357"/>
                      </a:lnTo>
                      <a:lnTo>
                        <a:pt x="532" y="431"/>
                      </a:lnTo>
                      <a:lnTo>
                        <a:pt x="473" y="450"/>
                      </a:lnTo>
                      <a:lnTo>
                        <a:pt x="353" y="392"/>
                      </a:lnTo>
                      <a:lnTo>
                        <a:pt x="260" y="224"/>
                      </a:lnTo>
                      <a:lnTo>
                        <a:pt x="260" y="146"/>
                      </a:lnTo>
                      <a:lnTo>
                        <a:pt x="205" y="86"/>
                      </a:lnTo>
                      <a:lnTo>
                        <a:pt x="57" y="6"/>
                      </a:lnTo>
                      <a:lnTo>
                        <a:pt x="0" y="0"/>
                      </a:lnTo>
                      <a:lnTo>
                        <a:pt x="321" y="0"/>
                      </a:lnTo>
                      <a:lnTo>
                        <a:pt x="513" y="65"/>
                      </a:lnTo>
                      <a:lnTo>
                        <a:pt x="625" y="120"/>
                      </a:lnTo>
                      <a:close/>
                    </a:path>
                  </a:pathLst>
                </a:custGeom>
                <a:solidFill>
                  <a:srgbClr val="F59E92"/>
                </a:solidFill>
                <a:ln w="9525">
                  <a:noFill/>
                  <a:round/>
                  <a:headEnd/>
                  <a:tailEnd/>
                </a:ln>
              </p:spPr>
              <p:txBody>
                <a:bodyPr/>
                <a:lstStyle/>
                <a:p>
                  <a:endParaRPr lang="tr-TR"/>
                </a:p>
              </p:txBody>
            </p:sp>
            <p:sp>
              <p:nvSpPr>
                <p:cNvPr id="61486" name="Freeform 761"/>
                <p:cNvSpPr>
                  <a:spLocks/>
                </p:cNvSpPr>
                <p:nvPr/>
              </p:nvSpPr>
              <p:spPr bwMode="auto">
                <a:xfrm>
                  <a:off x="3289" y="2144"/>
                  <a:ext cx="96" cy="115"/>
                </a:xfrm>
                <a:custGeom>
                  <a:avLst/>
                  <a:gdLst>
                    <a:gd name="T0" fmla="*/ 0 w 192"/>
                    <a:gd name="T1" fmla="*/ 0 h 232"/>
                    <a:gd name="T2" fmla="*/ 2 w 192"/>
                    <a:gd name="T3" fmla="*/ 0 h 232"/>
                    <a:gd name="T4" fmla="*/ 2 w 192"/>
                    <a:gd name="T5" fmla="*/ 1 h 232"/>
                    <a:gd name="T6" fmla="*/ 2 w 192"/>
                    <a:gd name="T7" fmla="*/ 1 h 232"/>
                    <a:gd name="T8" fmla="*/ 2 w 192"/>
                    <a:gd name="T9" fmla="*/ 1 h 232"/>
                    <a:gd name="T10" fmla="*/ 3 w 192"/>
                    <a:gd name="T11" fmla="*/ 1 h 232"/>
                    <a:gd name="T12" fmla="*/ 3 w 192"/>
                    <a:gd name="T13" fmla="*/ 1 h 232"/>
                    <a:gd name="T14" fmla="*/ 3 w 192"/>
                    <a:gd name="T15" fmla="*/ 1 h 232"/>
                    <a:gd name="T16" fmla="*/ 2 w 192"/>
                    <a:gd name="T17" fmla="*/ 1 h 232"/>
                    <a:gd name="T18" fmla="*/ 2 w 192"/>
                    <a:gd name="T19" fmla="*/ 2 h 232"/>
                    <a:gd name="T20" fmla="*/ 2 w 192"/>
                    <a:gd name="T21" fmla="*/ 3 h 232"/>
                    <a:gd name="T22" fmla="*/ 2 w 192"/>
                    <a:gd name="T23" fmla="*/ 3 h 232"/>
                    <a:gd name="T24" fmla="*/ 1 w 192"/>
                    <a:gd name="T25" fmla="*/ 2 h 232"/>
                    <a:gd name="T26" fmla="*/ 1 w 192"/>
                    <a:gd name="T27" fmla="*/ 0 h 232"/>
                    <a:gd name="T28" fmla="*/ 0 w 192"/>
                    <a:gd name="T29" fmla="*/ 0 h 232"/>
                    <a:gd name="T30" fmla="*/ 0 w 192"/>
                    <a:gd name="T31" fmla="*/ 0 h 2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2"/>
                    <a:gd name="T49" fmla="*/ 0 h 232"/>
                    <a:gd name="T50" fmla="*/ 192 w 192"/>
                    <a:gd name="T51" fmla="*/ 232 h 2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2" h="232">
                      <a:moveTo>
                        <a:pt x="0" y="0"/>
                      </a:moveTo>
                      <a:lnTo>
                        <a:pt x="70" y="59"/>
                      </a:lnTo>
                      <a:lnTo>
                        <a:pt x="93" y="78"/>
                      </a:lnTo>
                      <a:lnTo>
                        <a:pt x="110" y="91"/>
                      </a:lnTo>
                      <a:lnTo>
                        <a:pt x="127" y="97"/>
                      </a:lnTo>
                      <a:lnTo>
                        <a:pt x="192" y="89"/>
                      </a:lnTo>
                      <a:lnTo>
                        <a:pt x="173" y="103"/>
                      </a:lnTo>
                      <a:lnTo>
                        <a:pt x="135" y="120"/>
                      </a:lnTo>
                      <a:lnTo>
                        <a:pt x="87" y="126"/>
                      </a:lnTo>
                      <a:lnTo>
                        <a:pt x="70" y="154"/>
                      </a:lnTo>
                      <a:lnTo>
                        <a:pt x="76" y="198"/>
                      </a:lnTo>
                      <a:lnTo>
                        <a:pt x="85" y="232"/>
                      </a:lnTo>
                      <a:lnTo>
                        <a:pt x="34" y="183"/>
                      </a:lnTo>
                      <a:lnTo>
                        <a:pt x="11" y="63"/>
                      </a:lnTo>
                      <a:lnTo>
                        <a:pt x="0" y="0"/>
                      </a:lnTo>
                      <a:close/>
                    </a:path>
                  </a:pathLst>
                </a:custGeom>
                <a:solidFill>
                  <a:srgbClr val="C7695C"/>
                </a:solidFill>
                <a:ln w="9525">
                  <a:noFill/>
                  <a:round/>
                  <a:headEnd/>
                  <a:tailEnd/>
                </a:ln>
              </p:spPr>
              <p:txBody>
                <a:bodyPr/>
                <a:lstStyle/>
                <a:p>
                  <a:endParaRPr lang="tr-TR"/>
                </a:p>
              </p:txBody>
            </p:sp>
            <p:sp>
              <p:nvSpPr>
                <p:cNvPr id="61487" name="Freeform 762"/>
                <p:cNvSpPr>
                  <a:spLocks/>
                </p:cNvSpPr>
                <p:nvPr/>
              </p:nvSpPr>
              <p:spPr bwMode="auto">
                <a:xfrm>
                  <a:off x="2688" y="2332"/>
                  <a:ext cx="121" cy="38"/>
                </a:xfrm>
                <a:custGeom>
                  <a:avLst/>
                  <a:gdLst>
                    <a:gd name="T0" fmla="*/ 0 w 241"/>
                    <a:gd name="T1" fmla="*/ 1 h 76"/>
                    <a:gd name="T2" fmla="*/ 2 w 241"/>
                    <a:gd name="T3" fmla="*/ 1 h 76"/>
                    <a:gd name="T4" fmla="*/ 1 w 241"/>
                    <a:gd name="T5" fmla="*/ 0 h 76"/>
                    <a:gd name="T6" fmla="*/ 2 w 241"/>
                    <a:gd name="T7" fmla="*/ 1 h 76"/>
                    <a:gd name="T8" fmla="*/ 3 w 241"/>
                    <a:gd name="T9" fmla="*/ 1 h 76"/>
                    <a:gd name="T10" fmla="*/ 4 w 241"/>
                    <a:gd name="T11" fmla="*/ 0 h 76"/>
                    <a:gd name="T12" fmla="*/ 4 w 241"/>
                    <a:gd name="T13" fmla="*/ 1 h 76"/>
                    <a:gd name="T14" fmla="*/ 3 w 241"/>
                    <a:gd name="T15" fmla="*/ 1 h 76"/>
                    <a:gd name="T16" fmla="*/ 2 w 241"/>
                    <a:gd name="T17" fmla="*/ 1 h 76"/>
                    <a:gd name="T18" fmla="*/ 1 w 241"/>
                    <a:gd name="T19" fmla="*/ 1 h 76"/>
                    <a:gd name="T20" fmla="*/ 0 w 241"/>
                    <a:gd name="T21" fmla="*/ 1 h 76"/>
                    <a:gd name="T22" fmla="*/ 0 w 241"/>
                    <a:gd name="T23" fmla="*/ 1 h 76"/>
                    <a:gd name="T24" fmla="*/ 0 w 241"/>
                    <a:gd name="T25" fmla="*/ 1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1"/>
                    <a:gd name="T40" fmla="*/ 0 h 76"/>
                    <a:gd name="T41" fmla="*/ 241 w 241"/>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1" h="76">
                      <a:moveTo>
                        <a:pt x="0" y="17"/>
                      </a:moveTo>
                      <a:lnTo>
                        <a:pt x="66" y="50"/>
                      </a:lnTo>
                      <a:lnTo>
                        <a:pt x="40" y="0"/>
                      </a:lnTo>
                      <a:lnTo>
                        <a:pt x="112" y="27"/>
                      </a:lnTo>
                      <a:lnTo>
                        <a:pt x="175" y="12"/>
                      </a:lnTo>
                      <a:lnTo>
                        <a:pt x="241" y="0"/>
                      </a:lnTo>
                      <a:lnTo>
                        <a:pt x="230" y="31"/>
                      </a:lnTo>
                      <a:lnTo>
                        <a:pt x="165" y="50"/>
                      </a:lnTo>
                      <a:lnTo>
                        <a:pt x="102" y="67"/>
                      </a:lnTo>
                      <a:lnTo>
                        <a:pt x="40" y="76"/>
                      </a:lnTo>
                      <a:lnTo>
                        <a:pt x="0" y="36"/>
                      </a:lnTo>
                      <a:lnTo>
                        <a:pt x="0" y="17"/>
                      </a:lnTo>
                      <a:close/>
                    </a:path>
                  </a:pathLst>
                </a:custGeom>
                <a:solidFill>
                  <a:srgbClr val="E08477"/>
                </a:solidFill>
                <a:ln w="9525">
                  <a:noFill/>
                  <a:round/>
                  <a:headEnd/>
                  <a:tailEnd/>
                </a:ln>
              </p:spPr>
              <p:txBody>
                <a:bodyPr/>
                <a:lstStyle/>
                <a:p>
                  <a:endParaRPr lang="tr-TR"/>
                </a:p>
              </p:txBody>
            </p:sp>
            <p:sp>
              <p:nvSpPr>
                <p:cNvPr id="61488" name="Freeform 763"/>
                <p:cNvSpPr>
                  <a:spLocks/>
                </p:cNvSpPr>
                <p:nvPr/>
              </p:nvSpPr>
              <p:spPr bwMode="auto">
                <a:xfrm>
                  <a:off x="2990" y="2355"/>
                  <a:ext cx="90" cy="32"/>
                </a:xfrm>
                <a:custGeom>
                  <a:avLst/>
                  <a:gdLst>
                    <a:gd name="T0" fmla="*/ 0 w 181"/>
                    <a:gd name="T1" fmla="*/ 0 h 63"/>
                    <a:gd name="T2" fmla="*/ 1 w 181"/>
                    <a:gd name="T3" fmla="*/ 1 h 63"/>
                    <a:gd name="T4" fmla="*/ 1 w 181"/>
                    <a:gd name="T5" fmla="*/ 1 h 63"/>
                    <a:gd name="T6" fmla="*/ 2 w 181"/>
                    <a:gd name="T7" fmla="*/ 1 h 63"/>
                    <a:gd name="T8" fmla="*/ 1 w 181"/>
                    <a:gd name="T9" fmla="*/ 1 h 63"/>
                    <a:gd name="T10" fmla="*/ 0 w 181"/>
                    <a:gd name="T11" fmla="*/ 1 h 63"/>
                    <a:gd name="T12" fmla="*/ 0 w 181"/>
                    <a:gd name="T13" fmla="*/ 1 h 63"/>
                    <a:gd name="T14" fmla="*/ 0 w 181"/>
                    <a:gd name="T15" fmla="*/ 0 h 63"/>
                    <a:gd name="T16" fmla="*/ 0 w 181"/>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63"/>
                    <a:gd name="T29" fmla="*/ 181 w 181"/>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63">
                      <a:moveTo>
                        <a:pt x="0" y="0"/>
                      </a:moveTo>
                      <a:lnTo>
                        <a:pt x="65" y="28"/>
                      </a:lnTo>
                      <a:lnTo>
                        <a:pt x="112" y="40"/>
                      </a:lnTo>
                      <a:lnTo>
                        <a:pt x="181" y="25"/>
                      </a:lnTo>
                      <a:lnTo>
                        <a:pt x="124" y="59"/>
                      </a:lnTo>
                      <a:lnTo>
                        <a:pt x="19" y="63"/>
                      </a:lnTo>
                      <a:lnTo>
                        <a:pt x="15" y="40"/>
                      </a:lnTo>
                      <a:lnTo>
                        <a:pt x="0" y="0"/>
                      </a:lnTo>
                      <a:close/>
                    </a:path>
                  </a:pathLst>
                </a:custGeom>
                <a:solidFill>
                  <a:srgbClr val="E08477"/>
                </a:solidFill>
                <a:ln w="9525">
                  <a:noFill/>
                  <a:round/>
                  <a:headEnd/>
                  <a:tailEnd/>
                </a:ln>
              </p:spPr>
              <p:txBody>
                <a:bodyPr/>
                <a:lstStyle/>
                <a:p>
                  <a:endParaRPr lang="tr-TR"/>
                </a:p>
              </p:txBody>
            </p:sp>
            <p:sp>
              <p:nvSpPr>
                <p:cNvPr id="61489" name="Freeform 764"/>
                <p:cNvSpPr>
                  <a:spLocks/>
                </p:cNvSpPr>
                <p:nvPr/>
              </p:nvSpPr>
              <p:spPr bwMode="auto">
                <a:xfrm>
                  <a:off x="3287" y="2282"/>
                  <a:ext cx="12" cy="22"/>
                </a:xfrm>
                <a:custGeom>
                  <a:avLst/>
                  <a:gdLst>
                    <a:gd name="T0" fmla="*/ 0 w 25"/>
                    <a:gd name="T1" fmla="*/ 0 h 43"/>
                    <a:gd name="T2" fmla="*/ 0 w 25"/>
                    <a:gd name="T3" fmla="*/ 1 h 43"/>
                    <a:gd name="T4" fmla="*/ 0 w 25"/>
                    <a:gd name="T5" fmla="*/ 1 h 43"/>
                    <a:gd name="T6" fmla="*/ 0 w 25"/>
                    <a:gd name="T7" fmla="*/ 1 h 43"/>
                    <a:gd name="T8" fmla="*/ 0 w 25"/>
                    <a:gd name="T9" fmla="*/ 1 h 43"/>
                    <a:gd name="T10" fmla="*/ 0 w 25"/>
                    <a:gd name="T11" fmla="*/ 1 h 43"/>
                    <a:gd name="T12" fmla="*/ 0 w 25"/>
                    <a:gd name="T13" fmla="*/ 0 h 43"/>
                    <a:gd name="T14" fmla="*/ 0 w 25"/>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17" y="0"/>
                      </a:moveTo>
                      <a:lnTo>
                        <a:pt x="19" y="20"/>
                      </a:lnTo>
                      <a:lnTo>
                        <a:pt x="25" y="32"/>
                      </a:lnTo>
                      <a:lnTo>
                        <a:pt x="25" y="43"/>
                      </a:lnTo>
                      <a:lnTo>
                        <a:pt x="0" y="41"/>
                      </a:lnTo>
                      <a:lnTo>
                        <a:pt x="0" y="13"/>
                      </a:lnTo>
                      <a:lnTo>
                        <a:pt x="17" y="0"/>
                      </a:lnTo>
                      <a:close/>
                    </a:path>
                  </a:pathLst>
                </a:custGeom>
                <a:solidFill>
                  <a:srgbClr val="FFF2CC"/>
                </a:solidFill>
                <a:ln w="9525">
                  <a:noFill/>
                  <a:round/>
                  <a:headEnd/>
                  <a:tailEnd/>
                </a:ln>
              </p:spPr>
              <p:txBody>
                <a:bodyPr/>
                <a:lstStyle/>
                <a:p>
                  <a:endParaRPr lang="tr-TR"/>
                </a:p>
              </p:txBody>
            </p:sp>
            <p:sp>
              <p:nvSpPr>
                <p:cNvPr id="61490" name="Freeform 765"/>
                <p:cNvSpPr>
                  <a:spLocks/>
                </p:cNvSpPr>
                <p:nvPr/>
              </p:nvSpPr>
              <p:spPr bwMode="auto">
                <a:xfrm>
                  <a:off x="3279" y="2254"/>
                  <a:ext cx="32" cy="26"/>
                </a:xfrm>
                <a:custGeom>
                  <a:avLst/>
                  <a:gdLst>
                    <a:gd name="T0" fmla="*/ 1 w 63"/>
                    <a:gd name="T1" fmla="*/ 0 h 53"/>
                    <a:gd name="T2" fmla="*/ 1 w 63"/>
                    <a:gd name="T3" fmla="*/ 0 h 53"/>
                    <a:gd name="T4" fmla="*/ 1 w 63"/>
                    <a:gd name="T5" fmla="*/ 0 h 53"/>
                    <a:gd name="T6" fmla="*/ 0 w 63"/>
                    <a:gd name="T7" fmla="*/ 0 h 53"/>
                    <a:gd name="T8" fmla="*/ 1 w 63"/>
                    <a:gd name="T9" fmla="*/ 0 h 53"/>
                    <a:gd name="T10" fmla="*/ 1 w 63"/>
                    <a:gd name="T11" fmla="*/ 0 h 53"/>
                    <a:gd name="T12" fmla="*/ 1 w 63"/>
                    <a:gd name="T13" fmla="*/ 0 h 53"/>
                    <a:gd name="T14" fmla="*/ 1 w 63"/>
                    <a:gd name="T15" fmla="*/ 0 h 53"/>
                    <a:gd name="T16" fmla="*/ 1 w 63"/>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53"/>
                    <a:gd name="T29" fmla="*/ 63 w 63"/>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53">
                      <a:moveTo>
                        <a:pt x="63" y="5"/>
                      </a:moveTo>
                      <a:lnTo>
                        <a:pt x="42" y="36"/>
                      </a:lnTo>
                      <a:lnTo>
                        <a:pt x="19" y="47"/>
                      </a:lnTo>
                      <a:lnTo>
                        <a:pt x="0" y="53"/>
                      </a:lnTo>
                      <a:lnTo>
                        <a:pt x="2" y="38"/>
                      </a:lnTo>
                      <a:lnTo>
                        <a:pt x="34" y="19"/>
                      </a:lnTo>
                      <a:lnTo>
                        <a:pt x="51" y="0"/>
                      </a:lnTo>
                      <a:lnTo>
                        <a:pt x="63" y="5"/>
                      </a:lnTo>
                      <a:close/>
                    </a:path>
                  </a:pathLst>
                </a:custGeom>
                <a:solidFill>
                  <a:srgbClr val="FFF2CC"/>
                </a:solidFill>
                <a:ln w="9525">
                  <a:noFill/>
                  <a:round/>
                  <a:headEnd/>
                  <a:tailEnd/>
                </a:ln>
              </p:spPr>
              <p:txBody>
                <a:bodyPr/>
                <a:lstStyle/>
                <a:p>
                  <a:endParaRPr lang="tr-TR"/>
                </a:p>
              </p:txBody>
            </p:sp>
            <p:sp>
              <p:nvSpPr>
                <p:cNvPr id="61491" name="Freeform 766"/>
                <p:cNvSpPr>
                  <a:spLocks/>
                </p:cNvSpPr>
                <p:nvPr/>
              </p:nvSpPr>
              <p:spPr bwMode="auto">
                <a:xfrm>
                  <a:off x="2483" y="1894"/>
                  <a:ext cx="515" cy="480"/>
                </a:xfrm>
                <a:custGeom>
                  <a:avLst/>
                  <a:gdLst>
                    <a:gd name="T0" fmla="*/ 14 w 1030"/>
                    <a:gd name="T1" fmla="*/ 0 h 962"/>
                    <a:gd name="T2" fmla="*/ 13 w 1030"/>
                    <a:gd name="T3" fmla="*/ 2 h 962"/>
                    <a:gd name="T4" fmla="*/ 12 w 1030"/>
                    <a:gd name="T5" fmla="*/ 3 h 962"/>
                    <a:gd name="T6" fmla="*/ 13 w 1030"/>
                    <a:gd name="T7" fmla="*/ 3 h 962"/>
                    <a:gd name="T8" fmla="*/ 14 w 1030"/>
                    <a:gd name="T9" fmla="*/ 3 h 962"/>
                    <a:gd name="T10" fmla="*/ 15 w 1030"/>
                    <a:gd name="T11" fmla="*/ 4 h 962"/>
                    <a:gd name="T12" fmla="*/ 16 w 1030"/>
                    <a:gd name="T13" fmla="*/ 5 h 962"/>
                    <a:gd name="T14" fmla="*/ 15 w 1030"/>
                    <a:gd name="T15" fmla="*/ 4 h 962"/>
                    <a:gd name="T16" fmla="*/ 13 w 1030"/>
                    <a:gd name="T17" fmla="*/ 3 h 962"/>
                    <a:gd name="T18" fmla="*/ 12 w 1030"/>
                    <a:gd name="T19" fmla="*/ 4 h 962"/>
                    <a:gd name="T20" fmla="*/ 12 w 1030"/>
                    <a:gd name="T21" fmla="*/ 4 h 962"/>
                    <a:gd name="T22" fmla="*/ 12 w 1030"/>
                    <a:gd name="T23" fmla="*/ 5 h 962"/>
                    <a:gd name="T24" fmla="*/ 12 w 1030"/>
                    <a:gd name="T25" fmla="*/ 5 h 962"/>
                    <a:gd name="T26" fmla="*/ 11 w 1030"/>
                    <a:gd name="T27" fmla="*/ 6 h 962"/>
                    <a:gd name="T28" fmla="*/ 11 w 1030"/>
                    <a:gd name="T29" fmla="*/ 7 h 962"/>
                    <a:gd name="T30" fmla="*/ 10 w 1030"/>
                    <a:gd name="T31" fmla="*/ 8 h 962"/>
                    <a:gd name="T32" fmla="*/ 10 w 1030"/>
                    <a:gd name="T33" fmla="*/ 10 h 962"/>
                    <a:gd name="T34" fmla="*/ 10 w 1030"/>
                    <a:gd name="T35" fmla="*/ 10 h 962"/>
                    <a:gd name="T36" fmla="*/ 9 w 1030"/>
                    <a:gd name="T37" fmla="*/ 10 h 962"/>
                    <a:gd name="T38" fmla="*/ 9 w 1030"/>
                    <a:gd name="T39" fmla="*/ 11 h 962"/>
                    <a:gd name="T40" fmla="*/ 10 w 1030"/>
                    <a:gd name="T41" fmla="*/ 11 h 962"/>
                    <a:gd name="T42" fmla="*/ 9 w 1030"/>
                    <a:gd name="T43" fmla="*/ 12 h 962"/>
                    <a:gd name="T44" fmla="*/ 10 w 1030"/>
                    <a:gd name="T45" fmla="*/ 13 h 962"/>
                    <a:gd name="T46" fmla="*/ 11 w 1030"/>
                    <a:gd name="T47" fmla="*/ 13 h 962"/>
                    <a:gd name="T48" fmla="*/ 10 w 1030"/>
                    <a:gd name="T49" fmla="*/ 13 h 962"/>
                    <a:gd name="T50" fmla="*/ 9 w 1030"/>
                    <a:gd name="T51" fmla="*/ 14 h 962"/>
                    <a:gd name="T52" fmla="*/ 9 w 1030"/>
                    <a:gd name="T53" fmla="*/ 13 h 962"/>
                    <a:gd name="T54" fmla="*/ 9 w 1030"/>
                    <a:gd name="T55" fmla="*/ 13 h 962"/>
                    <a:gd name="T56" fmla="*/ 9 w 1030"/>
                    <a:gd name="T57" fmla="*/ 12 h 962"/>
                    <a:gd name="T58" fmla="*/ 8 w 1030"/>
                    <a:gd name="T59" fmla="*/ 10 h 962"/>
                    <a:gd name="T60" fmla="*/ 7 w 1030"/>
                    <a:gd name="T61" fmla="*/ 10 h 962"/>
                    <a:gd name="T62" fmla="*/ 5 w 1030"/>
                    <a:gd name="T63" fmla="*/ 11 h 962"/>
                    <a:gd name="T64" fmla="*/ 5 w 1030"/>
                    <a:gd name="T65" fmla="*/ 13 h 962"/>
                    <a:gd name="T66" fmla="*/ 7 w 1030"/>
                    <a:gd name="T67" fmla="*/ 14 h 962"/>
                    <a:gd name="T68" fmla="*/ 8 w 1030"/>
                    <a:gd name="T69" fmla="*/ 14 h 962"/>
                    <a:gd name="T70" fmla="*/ 7 w 1030"/>
                    <a:gd name="T71" fmla="*/ 15 h 962"/>
                    <a:gd name="T72" fmla="*/ 5 w 1030"/>
                    <a:gd name="T73" fmla="*/ 13 h 962"/>
                    <a:gd name="T74" fmla="*/ 5 w 1030"/>
                    <a:gd name="T75" fmla="*/ 13 h 962"/>
                    <a:gd name="T76" fmla="*/ 4 w 1030"/>
                    <a:gd name="T77" fmla="*/ 12 h 962"/>
                    <a:gd name="T78" fmla="*/ 4 w 1030"/>
                    <a:gd name="T79" fmla="*/ 10 h 962"/>
                    <a:gd name="T80" fmla="*/ 2 w 1030"/>
                    <a:gd name="T81" fmla="*/ 8 h 962"/>
                    <a:gd name="T82" fmla="*/ 1 w 1030"/>
                    <a:gd name="T83" fmla="*/ 8 h 962"/>
                    <a:gd name="T84" fmla="*/ 0 w 1030"/>
                    <a:gd name="T85" fmla="*/ 7 h 962"/>
                    <a:gd name="T86" fmla="*/ 1 w 1030"/>
                    <a:gd name="T87" fmla="*/ 4 h 962"/>
                    <a:gd name="T88" fmla="*/ 2 w 1030"/>
                    <a:gd name="T89" fmla="*/ 4 h 962"/>
                    <a:gd name="T90" fmla="*/ 4 w 1030"/>
                    <a:gd name="T91" fmla="*/ 4 h 962"/>
                    <a:gd name="T92" fmla="*/ 8 w 1030"/>
                    <a:gd name="T93" fmla="*/ 3 h 962"/>
                    <a:gd name="T94" fmla="*/ 8 w 1030"/>
                    <a:gd name="T95" fmla="*/ 3 h 962"/>
                    <a:gd name="T96" fmla="*/ 9 w 1030"/>
                    <a:gd name="T97" fmla="*/ 2 h 962"/>
                    <a:gd name="T98" fmla="*/ 10 w 1030"/>
                    <a:gd name="T99" fmla="*/ 2 h 962"/>
                    <a:gd name="T100" fmla="*/ 10 w 1030"/>
                    <a:gd name="T101" fmla="*/ 2 h 962"/>
                    <a:gd name="T102" fmla="*/ 11 w 1030"/>
                    <a:gd name="T103" fmla="*/ 1 h 962"/>
                    <a:gd name="T104" fmla="*/ 11 w 1030"/>
                    <a:gd name="T105" fmla="*/ 1 h 962"/>
                    <a:gd name="T106" fmla="*/ 12 w 1030"/>
                    <a:gd name="T107" fmla="*/ 1 h 962"/>
                    <a:gd name="T108" fmla="*/ 12 w 1030"/>
                    <a:gd name="T109" fmla="*/ 0 h 962"/>
                    <a:gd name="T110" fmla="*/ 13 w 1030"/>
                    <a:gd name="T111" fmla="*/ 0 h 962"/>
                    <a:gd name="T112" fmla="*/ 14 w 1030"/>
                    <a:gd name="T113" fmla="*/ 0 h 962"/>
                    <a:gd name="T114" fmla="*/ 15 w 1030"/>
                    <a:gd name="T115" fmla="*/ 0 h 962"/>
                    <a:gd name="T116" fmla="*/ 14 w 1030"/>
                    <a:gd name="T117" fmla="*/ 0 h 962"/>
                    <a:gd name="T118" fmla="*/ 14 w 1030"/>
                    <a:gd name="T119" fmla="*/ 0 h 9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0"/>
                    <a:gd name="T181" fmla="*/ 0 h 962"/>
                    <a:gd name="T182" fmla="*/ 1030 w 1030"/>
                    <a:gd name="T183" fmla="*/ 962 h 9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0" h="962">
                      <a:moveTo>
                        <a:pt x="928" y="48"/>
                      </a:moveTo>
                      <a:lnTo>
                        <a:pt x="855" y="133"/>
                      </a:lnTo>
                      <a:lnTo>
                        <a:pt x="800" y="230"/>
                      </a:lnTo>
                      <a:lnTo>
                        <a:pt x="842" y="223"/>
                      </a:lnTo>
                      <a:lnTo>
                        <a:pt x="924" y="242"/>
                      </a:lnTo>
                      <a:lnTo>
                        <a:pt x="1006" y="312"/>
                      </a:lnTo>
                      <a:lnTo>
                        <a:pt x="1030" y="342"/>
                      </a:lnTo>
                      <a:lnTo>
                        <a:pt x="949" y="289"/>
                      </a:lnTo>
                      <a:lnTo>
                        <a:pt x="878" y="249"/>
                      </a:lnTo>
                      <a:lnTo>
                        <a:pt x="815" y="261"/>
                      </a:lnTo>
                      <a:lnTo>
                        <a:pt x="793" y="297"/>
                      </a:lnTo>
                      <a:lnTo>
                        <a:pt x="774" y="325"/>
                      </a:lnTo>
                      <a:lnTo>
                        <a:pt x="758" y="346"/>
                      </a:lnTo>
                      <a:lnTo>
                        <a:pt x="741" y="416"/>
                      </a:lnTo>
                      <a:lnTo>
                        <a:pt x="707" y="472"/>
                      </a:lnTo>
                      <a:lnTo>
                        <a:pt x="637" y="572"/>
                      </a:lnTo>
                      <a:lnTo>
                        <a:pt x="633" y="650"/>
                      </a:lnTo>
                      <a:lnTo>
                        <a:pt x="663" y="669"/>
                      </a:lnTo>
                      <a:lnTo>
                        <a:pt x="580" y="665"/>
                      </a:lnTo>
                      <a:lnTo>
                        <a:pt x="599" y="732"/>
                      </a:lnTo>
                      <a:lnTo>
                        <a:pt x="641" y="732"/>
                      </a:lnTo>
                      <a:lnTo>
                        <a:pt x="614" y="778"/>
                      </a:lnTo>
                      <a:lnTo>
                        <a:pt x="637" y="852"/>
                      </a:lnTo>
                      <a:lnTo>
                        <a:pt x="709" y="886"/>
                      </a:lnTo>
                      <a:lnTo>
                        <a:pt x="648" y="895"/>
                      </a:lnTo>
                      <a:lnTo>
                        <a:pt x="618" y="918"/>
                      </a:lnTo>
                      <a:lnTo>
                        <a:pt x="567" y="861"/>
                      </a:lnTo>
                      <a:lnTo>
                        <a:pt x="605" y="871"/>
                      </a:lnTo>
                      <a:lnTo>
                        <a:pt x="567" y="772"/>
                      </a:lnTo>
                      <a:lnTo>
                        <a:pt x="544" y="673"/>
                      </a:lnTo>
                      <a:lnTo>
                        <a:pt x="454" y="673"/>
                      </a:lnTo>
                      <a:lnTo>
                        <a:pt x="346" y="732"/>
                      </a:lnTo>
                      <a:lnTo>
                        <a:pt x="357" y="836"/>
                      </a:lnTo>
                      <a:lnTo>
                        <a:pt x="462" y="911"/>
                      </a:lnTo>
                      <a:lnTo>
                        <a:pt x="532" y="943"/>
                      </a:lnTo>
                      <a:lnTo>
                        <a:pt x="470" y="962"/>
                      </a:lnTo>
                      <a:lnTo>
                        <a:pt x="342" y="876"/>
                      </a:lnTo>
                      <a:lnTo>
                        <a:pt x="321" y="846"/>
                      </a:lnTo>
                      <a:lnTo>
                        <a:pt x="299" y="787"/>
                      </a:lnTo>
                      <a:lnTo>
                        <a:pt x="291" y="646"/>
                      </a:lnTo>
                      <a:lnTo>
                        <a:pt x="175" y="557"/>
                      </a:lnTo>
                      <a:lnTo>
                        <a:pt x="34" y="521"/>
                      </a:lnTo>
                      <a:lnTo>
                        <a:pt x="0" y="510"/>
                      </a:lnTo>
                      <a:lnTo>
                        <a:pt x="46" y="261"/>
                      </a:lnTo>
                      <a:lnTo>
                        <a:pt x="143" y="261"/>
                      </a:lnTo>
                      <a:lnTo>
                        <a:pt x="299" y="272"/>
                      </a:lnTo>
                      <a:lnTo>
                        <a:pt x="525" y="211"/>
                      </a:lnTo>
                      <a:lnTo>
                        <a:pt x="544" y="200"/>
                      </a:lnTo>
                      <a:lnTo>
                        <a:pt x="593" y="169"/>
                      </a:lnTo>
                      <a:lnTo>
                        <a:pt x="625" y="150"/>
                      </a:lnTo>
                      <a:lnTo>
                        <a:pt x="660" y="130"/>
                      </a:lnTo>
                      <a:lnTo>
                        <a:pt x="694" y="109"/>
                      </a:lnTo>
                      <a:lnTo>
                        <a:pt x="726" y="86"/>
                      </a:lnTo>
                      <a:lnTo>
                        <a:pt x="758" y="67"/>
                      </a:lnTo>
                      <a:lnTo>
                        <a:pt x="791" y="50"/>
                      </a:lnTo>
                      <a:lnTo>
                        <a:pt x="852" y="25"/>
                      </a:lnTo>
                      <a:lnTo>
                        <a:pt x="912" y="8"/>
                      </a:lnTo>
                      <a:lnTo>
                        <a:pt x="956" y="0"/>
                      </a:lnTo>
                      <a:lnTo>
                        <a:pt x="928" y="48"/>
                      </a:lnTo>
                      <a:close/>
                    </a:path>
                  </a:pathLst>
                </a:custGeom>
                <a:solidFill>
                  <a:srgbClr val="E08477"/>
                </a:solidFill>
                <a:ln w="9525">
                  <a:noFill/>
                  <a:round/>
                  <a:headEnd/>
                  <a:tailEnd/>
                </a:ln>
              </p:spPr>
              <p:txBody>
                <a:bodyPr/>
                <a:lstStyle/>
                <a:p>
                  <a:endParaRPr lang="tr-TR"/>
                </a:p>
              </p:txBody>
            </p:sp>
            <p:sp>
              <p:nvSpPr>
                <p:cNvPr id="61492" name="Freeform 767"/>
                <p:cNvSpPr>
                  <a:spLocks/>
                </p:cNvSpPr>
                <p:nvPr/>
              </p:nvSpPr>
              <p:spPr bwMode="auto">
                <a:xfrm>
                  <a:off x="2875" y="1906"/>
                  <a:ext cx="74" cy="80"/>
                </a:xfrm>
                <a:custGeom>
                  <a:avLst/>
                  <a:gdLst>
                    <a:gd name="T0" fmla="*/ 2 w 148"/>
                    <a:gd name="T1" fmla="*/ 0 h 160"/>
                    <a:gd name="T2" fmla="*/ 1 w 148"/>
                    <a:gd name="T3" fmla="*/ 1 h 160"/>
                    <a:gd name="T4" fmla="*/ 1 w 148"/>
                    <a:gd name="T5" fmla="*/ 3 h 160"/>
                    <a:gd name="T6" fmla="*/ 1 w 148"/>
                    <a:gd name="T7" fmla="*/ 3 h 160"/>
                    <a:gd name="T8" fmla="*/ 0 w 148"/>
                    <a:gd name="T9" fmla="*/ 3 h 160"/>
                    <a:gd name="T10" fmla="*/ 1 w 148"/>
                    <a:gd name="T11" fmla="*/ 2 h 160"/>
                    <a:gd name="T12" fmla="*/ 1 w 148"/>
                    <a:gd name="T13" fmla="*/ 1 h 160"/>
                    <a:gd name="T14" fmla="*/ 1 w 148"/>
                    <a:gd name="T15" fmla="*/ 1 h 160"/>
                    <a:gd name="T16" fmla="*/ 1 w 148"/>
                    <a:gd name="T17" fmla="*/ 1 h 160"/>
                    <a:gd name="T18" fmla="*/ 2 w 148"/>
                    <a:gd name="T19" fmla="*/ 0 h 160"/>
                    <a:gd name="T20" fmla="*/ 2 w 148"/>
                    <a:gd name="T21" fmla="*/ 0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160"/>
                    <a:gd name="T35" fmla="*/ 148 w 148"/>
                    <a:gd name="T36" fmla="*/ 160 h 1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160">
                      <a:moveTo>
                        <a:pt x="148" y="0"/>
                      </a:moveTo>
                      <a:lnTo>
                        <a:pt x="91" y="70"/>
                      </a:lnTo>
                      <a:lnTo>
                        <a:pt x="44" y="129"/>
                      </a:lnTo>
                      <a:lnTo>
                        <a:pt x="27" y="160"/>
                      </a:lnTo>
                      <a:lnTo>
                        <a:pt x="0" y="156"/>
                      </a:lnTo>
                      <a:lnTo>
                        <a:pt x="8" y="124"/>
                      </a:lnTo>
                      <a:lnTo>
                        <a:pt x="42" y="93"/>
                      </a:lnTo>
                      <a:lnTo>
                        <a:pt x="50" y="55"/>
                      </a:lnTo>
                      <a:lnTo>
                        <a:pt x="103" y="23"/>
                      </a:lnTo>
                      <a:lnTo>
                        <a:pt x="148" y="0"/>
                      </a:lnTo>
                      <a:close/>
                    </a:path>
                  </a:pathLst>
                </a:custGeom>
                <a:solidFill>
                  <a:srgbClr val="C7695C"/>
                </a:solidFill>
                <a:ln w="9525">
                  <a:noFill/>
                  <a:round/>
                  <a:headEnd/>
                  <a:tailEnd/>
                </a:ln>
              </p:spPr>
              <p:txBody>
                <a:bodyPr/>
                <a:lstStyle/>
                <a:p>
                  <a:endParaRPr lang="tr-TR"/>
                </a:p>
              </p:txBody>
            </p:sp>
            <p:sp>
              <p:nvSpPr>
                <p:cNvPr id="61493" name="Freeform 768"/>
                <p:cNvSpPr>
                  <a:spLocks/>
                </p:cNvSpPr>
                <p:nvPr/>
              </p:nvSpPr>
              <p:spPr bwMode="auto">
                <a:xfrm>
                  <a:off x="2438" y="2282"/>
                  <a:ext cx="284" cy="100"/>
                </a:xfrm>
                <a:custGeom>
                  <a:avLst/>
                  <a:gdLst>
                    <a:gd name="T0" fmla="*/ 1 w 566"/>
                    <a:gd name="T1" fmla="*/ 0 h 199"/>
                    <a:gd name="T2" fmla="*/ 1 w 566"/>
                    <a:gd name="T3" fmla="*/ 1 h 199"/>
                    <a:gd name="T4" fmla="*/ 2 w 566"/>
                    <a:gd name="T5" fmla="*/ 1 h 199"/>
                    <a:gd name="T6" fmla="*/ 2 w 566"/>
                    <a:gd name="T7" fmla="*/ 2 h 199"/>
                    <a:gd name="T8" fmla="*/ 3 w 566"/>
                    <a:gd name="T9" fmla="*/ 2 h 199"/>
                    <a:gd name="T10" fmla="*/ 5 w 566"/>
                    <a:gd name="T11" fmla="*/ 2 h 199"/>
                    <a:gd name="T12" fmla="*/ 5 w 566"/>
                    <a:gd name="T13" fmla="*/ 2 h 199"/>
                    <a:gd name="T14" fmla="*/ 7 w 566"/>
                    <a:gd name="T15" fmla="*/ 3 h 199"/>
                    <a:gd name="T16" fmla="*/ 8 w 566"/>
                    <a:gd name="T17" fmla="*/ 3 h 199"/>
                    <a:gd name="T18" fmla="*/ 8 w 566"/>
                    <a:gd name="T19" fmla="*/ 3 h 199"/>
                    <a:gd name="T20" fmla="*/ 8 w 566"/>
                    <a:gd name="T21" fmla="*/ 2 h 199"/>
                    <a:gd name="T22" fmla="*/ 9 w 566"/>
                    <a:gd name="T23" fmla="*/ 3 h 199"/>
                    <a:gd name="T24" fmla="*/ 8 w 566"/>
                    <a:gd name="T25" fmla="*/ 3 h 199"/>
                    <a:gd name="T26" fmla="*/ 6 w 566"/>
                    <a:gd name="T27" fmla="*/ 4 h 199"/>
                    <a:gd name="T28" fmla="*/ 5 w 566"/>
                    <a:gd name="T29" fmla="*/ 3 h 199"/>
                    <a:gd name="T30" fmla="*/ 4 w 566"/>
                    <a:gd name="T31" fmla="*/ 3 h 199"/>
                    <a:gd name="T32" fmla="*/ 0 w 566"/>
                    <a:gd name="T33" fmla="*/ 3 h 199"/>
                    <a:gd name="T34" fmla="*/ 1 w 566"/>
                    <a:gd name="T35" fmla="*/ 0 h 199"/>
                    <a:gd name="T36" fmla="*/ 1 w 566"/>
                    <a:gd name="T37" fmla="*/ 0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6"/>
                    <a:gd name="T58" fmla="*/ 0 h 199"/>
                    <a:gd name="T59" fmla="*/ 566 w 566"/>
                    <a:gd name="T60" fmla="*/ 199 h 1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6" h="199">
                      <a:moveTo>
                        <a:pt x="11" y="0"/>
                      </a:moveTo>
                      <a:lnTo>
                        <a:pt x="45" y="9"/>
                      </a:lnTo>
                      <a:lnTo>
                        <a:pt x="93" y="32"/>
                      </a:lnTo>
                      <a:lnTo>
                        <a:pt x="123" y="76"/>
                      </a:lnTo>
                      <a:lnTo>
                        <a:pt x="139" y="106"/>
                      </a:lnTo>
                      <a:lnTo>
                        <a:pt x="264" y="121"/>
                      </a:lnTo>
                      <a:lnTo>
                        <a:pt x="287" y="110"/>
                      </a:lnTo>
                      <a:lnTo>
                        <a:pt x="384" y="169"/>
                      </a:lnTo>
                      <a:lnTo>
                        <a:pt x="454" y="172"/>
                      </a:lnTo>
                      <a:lnTo>
                        <a:pt x="479" y="155"/>
                      </a:lnTo>
                      <a:lnTo>
                        <a:pt x="484" y="125"/>
                      </a:lnTo>
                      <a:lnTo>
                        <a:pt x="566" y="176"/>
                      </a:lnTo>
                      <a:lnTo>
                        <a:pt x="481" y="191"/>
                      </a:lnTo>
                      <a:lnTo>
                        <a:pt x="376" y="199"/>
                      </a:lnTo>
                      <a:lnTo>
                        <a:pt x="313" y="148"/>
                      </a:lnTo>
                      <a:lnTo>
                        <a:pt x="224" y="140"/>
                      </a:lnTo>
                      <a:lnTo>
                        <a:pt x="0" y="140"/>
                      </a:lnTo>
                      <a:lnTo>
                        <a:pt x="11" y="0"/>
                      </a:lnTo>
                      <a:close/>
                    </a:path>
                  </a:pathLst>
                </a:custGeom>
                <a:solidFill>
                  <a:srgbClr val="E08477"/>
                </a:solidFill>
                <a:ln w="9525">
                  <a:noFill/>
                  <a:round/>
                  <a:headEnd/>
                  <a:tailEnd/>
                </a:ln>
              </p:spPr>
              <p:txBody>
                <a:bodyPr/>
                <a:lstStyle/>
                <a:p>
                  <a:endParaRPr lang="tr-TR"/>
                </a:p>
              </p:txBody>
            </p:sp>
            <p:sp>
              <p:nvSpPr>
                <p:cNvPr id="61494" name="Freeform 769"/>
                <p:cNvSpPr>
                  <a:spLocks/>
                </p:cNvSpPr>
                <p:nvPr/>
              </p:nvSpPr>
              <p:spPr bwMode="auto">
                <a:xfrm>
                  <a:off x="2436" y="2302"/>
                  <a:ext cx="58" cy="53"/>
                </a:xfrm>
                <a:custGeom>
                  <a:avLst/>
                  <a:gdLst>
                    <a:gd name="T0" fmla="*/ 0 w 118"/>
                    <a:gd name="T1" fmla="*/ 0 h 107"/>
                    <a:gd name="T2" fmla="*/ 1 w 118"/>
                    <a:gd name="T3" fmla="*/ 0 h 107"/>
                    <a:gd name="T4" fmla="*/ 1 w 118"/>
                    <a:gd name="T5" fmla="*/ 0 h 107"/>
                    <a:gd name="T6" fmla="*/ 1 w 118"/>
                    <a:gd name="T7" fmla="*/ 1 h 107"/>
                    <a:gd name="T8" fmla="*/ 1 w 118"/>
                    <a:gd name="T9" fmla="*/ 1 h 107"/>
                    <a:gd name="T10" fmla="*/ 0 w 118"/>
                    <a:gd name="T11" fmla="*/ 1 h 107"/>
                    <a:gd name="T12" fmla="*/ 0 w 118"/>
                    <a:gd name="T13" fmla="*/ 1 h 107"/>
                    <a:gd name="T14" fmla="*/ 0 w 118"/>
                    <a:gd name="T15" fmla="*/ 1 h 107"/>
                    <a:gd name="T16" fmla="*/ 0 w 118"/>
                    <a:gd name="T17" fmla="*/ 0 h 107"/>
                    <a:gd name="T18" fmla="*/ 0 w 118"/>
                    <a:gd name="T19" fmla="*/ 0 h 107"/>
                    <a:gd name="T20" fmla="*/ 0 w 118"/>
                    <a:gd name="T21" fmla="*/ 0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107"/>
                    <a:gd name="T35" fmla="*/ 118 w 118"/>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107">
                      <a:moveTo>
                        <a:pt x="19" y="0"/>
                      </a:moveTo>
                      <a:lnTo>
                        <a:pt x="76" y="10"/>
                      </a:lnTo>
                      <a:lnTo>
                        <a:pt x="105" y="52"/>
                      </a:lnTo>
                      <a:lnTo>
                        <a:pt x="118" y="80"/>
                      </a:lnTo>
                      <a:lnTo>
                        <a:pt x="68" y="90"/>
                      </a:lnTo>
                      <a:lnTo>
                        <a:pt x="27" y="95"/>
                      </a:lnTo>
                      <a:lnTo>
                        <a:pt x="11" y="107"/>
                      </a:lnTo>
                      <a:lnTo>
                        <a:pt x="0" y="95"/>
                      </a:lnTo>
                      <a:lnTo>
                        <a:pt x="11" y="38"/>
                      </a:lnTo>
                      <a:lnTo>
                        <a:pt x="19" y="0"/>
                      </a:lnTo>
                      <a:close/>
                    </a:path>
                  </a:pathLst>
                </a:custGeom>
                <a:solidFill>
                  <a:srgbClr val="C7695C"/>
                </a:solidFill>
                <a:ln w="9525">
                  <a:noFill/>
                  <a:round/>
                  <a:headEnd/>
                  <a:tailEnd/>
                </a:ln>
              </p:spPr>
              <p:txBody>
                <a:bodyPr/>
                <a:lstStyle/>
                <a:p>
                  <a:endParaRPr lang="tr-TR"/>
                </a:p>
              </p:txBody>
            </p:sp>
            <p:sp>
              <p:nvSpPr>
                <p:cNvPr id="61495" name="Freeform 770"/>
                <p:cNvSpPr>
                  <a:spLocks/>
                </p:cNvSpPr>
                <p:nvPr/>
              </p:nvSpPr>
              <p:spPr bwMode="auto">
                <a:xfrm>
                  <a:off x="2633" y="2245"/>
                  <a:ext cx="103" cy="128"/>
                </a:xfrm>
                <a:custGeom>
                  <a:avLst/>
                  <a:gdLst>
                    <a:gd name="T0" fmla="*/ 3 w 206"/>
                    <a:gd name="T1" fmla="*/ 4 h 255"/>
                    <a:gd name="T2" fmla="*/ 2 w 206"/>
                    <a:gd name="T3" fmla="*/ 3 h 255"/>
                    <a:gd name="T4" fmla="*/ 1 w 206"/>
                    <a:gd name="T5" fmla="*/ 3 h 255"/>
                    <a:gd name="T6" fmla="*/ 1 w 206"/>
                    <a:gd name="T7" fmla="*/ 2 h 255"/>
                    <a:gd name="T8" fmla="*/ 1 w 206"/>
                    <a:gd name="T9" fmla="*/ 1 h 255"/>
                    <a:gd name="T10" fmla="*/ 1 w 206"/>
                    <a:gd name="T11" fmla="*/ 0 h 255"/>
                    <a:gd name="T12" fmla="*/ 0 w 206"/>
                    <a:gd name="T13" fmla="*/ 2 h 255"/>
                    <a:gd name="T14" fmla="*/ 1 w 206"/>
                    <a:gd name="T15" fmla="*/ 2 h 255"/>
                    <a:gd name="T16" fmla="*/ 1 w 206"/>
                    <a:gd name="T17" fmla="*/ 3 h 255"/>
                    <a:gd name="T18" fmla="*/ 1 w 206"/>
                    <a:gd name="T19" fmla="*/ 3 h 255"/>
                    <a:gd name="T20" fmla="*/ 2 w 206"/>
                    <a:gd name="T21" fmla="*/ 4 h 255"/>
                    <a:gd name="T22" fmla="*/ 2 w 206"/>
                    <a:gd name="T23" fmla="*/ 4 h 255"/>
                    <a:gd name="T24" fmla="*/ 3 w 206"/>
                    <a:gd name="T25" fmla="*/ 4 h 255"/>
                    <a:gd name="T26" fmla="*/ 3 w 206"/>
                    <a:gd name="T27" fmla="*/ 4 h 255"/>
                    <a:gd name="T28" fmla="*/ 3 w 206"/>
                    <a:gd name="T29" fmla="*/ 4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6"/>
                    <a:gd name="T46" fmla="*/ 0 h 255"/>
                    <a:gd name="T47" fmla="*/ 206 w 206"/>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6" h="255">
                      <a:moveTo>
                        <a:pt x="206" y="247"/>
                      </a:moveTo>
                      <a:lnTo>
                        <a:pt x="103" y="187"/>
                      </a:lnTo>
                      <a:lnTo>
                        <a:pt x="42" y="137"/>
                      </a:lnTo>
                      <a:lnTo>
                        <a:pt x="21" y="76"/>
                      </a:lnTo>
                      <a:lnTo>
                        <a:pt x="31" y="33"/>
                      </a:lnTo>
                      <a:lnTo>
                        <a:pt x="4" y="0"/>
                      </a:lnTo>
                      <a:lnTo>
                        <a:pt x="0" y="109"/>
                      </a:lnTo>
                      <a:lnTo>
                        <a:pt x="10" y="128"/>
                      </a:lnTo>
                      <a:lnTo>
                        <a:pt x="23" y="147"/>
                      </a:lnTo>
                      <a:lnTo>
                        <a:pt x="42" y="168"/>
                      </a:lnTo>
                      <a:lnTo>
                        <a:pt x="88" y="209"/>
                      </a:lnTo>
                      <a:lnTo>
                        <a:pt x="111" y="228"/>
                      </a:lnTo>
                      <a:lnTo>
                        <a:pt x="166" y="255"/>
                      </a:lnTo>
                      <a:lnTo>
                        <a:pt x="206" y="247"/>
                      </a:lnTo>
                      <a:close/>
                    </a:path>
                  </a:pathLst>
                </a:custGeom>
                <a:solidFill>
                  <a:srgbClr val="C7695C"/>
                </a:solidFill>
                <a:ln w="9525">
                  <a:noFill/>
                  <a:round/>
                  <a:headEnd/>
                  <a:tailEnd/>
                </a:ln>
              </p:spPr>
              <p:txBody>
                <a:bodyPr/>
                <a:lstStyle/>
                <a:p>
                  <a:endParaRPr lang="tr-TR"/>
                </a:p>
              </p:txBody>
            </p:sp>
            <p:sp>
              <p:nvSpPr>
                <p:cNvPr id="61496" name="Freeform 771"/>
                <p:cNvSpPr>
                  <a:spLocks/>
                </p:cNvSpPr>
                <p:nvPr/>
              </p:nvSpPr>
              <p:spPr bwMode="auto">
                <a:xfrm flipH="1">
                  <a:off x="2762" y="2257"/>
                  <a:ext cx="77" cy="85"/>
                </a:xfrm>
                <a:custGeom>
                  <a:avLst/>
                  <a:gdLst>
                    <a:gd name="T0" fmla="*/ 1 w 156"/>
                    <a:gd name="T1" fmla="*/ 2 h 171"/>
                    <a:gd name="T2" fmla="*/ 1 w 156"/>
                    <a:gd name="T3" fmla="*/ 2 h 171"/>
                    <a:gd name="T4" fmla="*/ 0 w 156"/>
                    <a:gd name="T5" fmla="*/ 2 h 171"/>
                    <a:gd name="T6" fmla="*/ 0 w 156"/>
                    <a:gd name="T7" fmla="*/ 0 h 171"/>
                    <a:gd name="T8" fmla="*/ 0 w 156"/>
                    <a:gd name="T9" fmla="*/ 0 h 171"/>
                    <a:gd name="T10" fmla="*/ 0 w 156"/>
                    <a:gd name="T11" fmla="*/ 0 h 171"/>
                    <a:gd name="T12" fmla="*/ 0 w 156"/>
                    <a:gd name="T13" fmla="*/ 1 h 171"/>
                    <a:gd name="T14" fmla="*/ 1 w 156"/>
                    <a:gd name="T15" fmla="*/ 2 h 171"/>
                    <a:gd name="T16" fmla="*/ 2 w 156"/>
                    <a:gd name="T17" fmla="*/ 2 h 171"/>
                    <a:gd name="T18" fmla="*/ 1 w 156"/>
                    <a:gd name="T19" fmla="*/ 2 h 171"/>
                    <a:gd name="T20" fmla="*/ 1 w 156"/>
                    <a:gd name="T21" fmla="*/ 2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1"/>
                    <a:gd name="T35" fmla="*/ 156 w 156"/>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1">
                      <a:moveTo>
                        <a:pt x="125" y="171"/>
                      </a:moveTo>
                      <a:lnTo>
                        <a:pt x="89" y="171"/>
                      </a:lnTo>
                      <a:lnTo>
                        <a:pt x="51" y="143"/>
                      </a:lnTo>
                      <a:lnTo>
                        <a:pt x="17" y="52"/>
                      </a:lnTo>
                      <a:lnTo>
                        <a:pt x="0" y="0"/>
                      </a:lnTo>
                      <a:lnTo>
                        <a:pt x="34" y="36"/>
                      </a:lnTo>
                      <a:lnTo>
                        <a:pt x="63" y="120"/>
                      </a:lnTo>
                      <a:lnTo>
                        <a:pt x="93" y="148"/>
                      </a:lnTo>
                      <a:lnTo>
                        <a:pt x="156" y="156"/>
                      </a:lnTo>
                      <a:lnTo>
                        <a:pt x="125" y="171"/>
                      </a:lnTo>
                      <a:close/>
                    </a:path>
                  </a:pathLst>
                </a:custGeom>
                <a:solidFill>
                  <a:srgbClr val="C7695C"/>
                </a:solidFill>
                <a:ln w="9525">
                  <a:noFill/>
                  <a:round/>
                  <a:headEnd/>
                  <a:tailEnd/>
                </a:ln>
              </p:spPr>
              <p:txBody>
                <a:bodyPr/>
                <a:lstStyle/>
                <a:p>
                  <a:endParaRPr lang="tr-TR"/>
                </a:p>
              </p:txBody>
            </p:sp>
            <p:sp>
              <p:nvSpPr>
                <p:cNvPr id="61497" name="Freeform 772"/>
                <p:cNvSpPr>
                  <a:spLocks/>
                </p:cNvSpPr>
                <p:nvPr/>
              </p:nvSpPr>
              <p:spPr bwMode="auto">
                <a:xfrm>
                  <a:off x="3280" y="1924"/>
                  <a:ext cx="98" cy="80"/>
                </a:xfrm>
                <a:custGeom>
                  <a:avLst/>
                  <a:gdLst>
                    <a:gd name="T0" fmla="*/ 1 w 196"/>
                    <a:gd name="T1" fmla="*/ 1 h 160"/>
                    <a:gd name="T2" fmla="*/ 2 w 196"/>
                    <a:gd name="T3" fmla="*/ 1 h 160"/>
                    <a:gd name="T4" fmla="*/ 3 w 196"/>
                    <a:gd name="T5" fmla="*/ 1 h 160"/>
                    <a:gd name="T6" fmla="*/ 3 w 196"/>
                    <a:gd name="T7" fmla="*/ 1 h 160"/>
                    <a:gd name="T8" fmla="*/ 3 w 196"/>
                    <a:gd name="T9" fmla="*/ 3 h 160"/>
                    <a:gd name="T10" fmla="*/ 3 w 196"/>
                    <a:gd name="T11" fmla="*/ 3 h 160"/>
                    <a:gd name="T12" fmla="*/ 3 w 196"/>
                    <a:gd name="T13" fmla="*/ 3 h 160"/>
                    <a:gd name="T14" fmla="*/ 3 w 196"/>
                    <a:gd name="T15" fmla="*/ 1 h 160"/>
                    <a:gd name="T16" fmla="*/ 3 w 196"/>
                    <a:gd name="T17" fmla="*/ 1 h 160"/>
                    <a:gd name="T18" fmla="*/ 2 w 196"/>
                    <a:gd name="T19" fmla="*/ 0 h 160"/>
                    <a:gd name="T20" fmla="*/ 1 w 196"/>
                    <a:gd name="T21" fmla="*/ 1 h 160"/>
                    <a:gd name="T22" fmla="*/ 0 w 196"/>
                    <a:gd name="T23" fmla="*/ 1 h 160"/>
                    <a:gd name="T24" fmla="*/ 1 w 196"/>
                    <a:gd name="T25" fmla="*/ 1 h 160"/>
                    <a:gd name="T26" fmla="*/ 1 w 196"/>
                    <a:gd name="T27" fmla="*/ 1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6"/>
                    <a:gd name="T43" fmla="*/ 0 h 160"/>
                    <a:gd name="T44" fmla="*/ 196 w 196"/>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6" h="160">
                      <a:moveTo>
                        <a:pt x="19" y="27"/>
                      </a:moveTo>
                      <a:lnTo>
                        <a:pt x="123" y="31"/>
                      </a:lnTo>
                      <a:lnTo>
                        <a:pt x="159" y="57"/>
                      </a:lnTo>
                      <a:lnTo>
                        <a:pt x="175" y="76"/>
                      </a:lnTo>
                      <a:lnTo>
                        <a:pt x="180" y="131"/>
                      </a:lnTo>
                      <a:lnTo>
                        <a:pt x="167" y="160"/>
                      </a:lnTo>
                      <a:lnTo>
                        <a:pt x="190" y="145"/>
                      </a:lnTo>
                      <a:lnTo>
                        <a:pt x="196" y="82"/>
                      </a:lnTo>
                      <a:lnTo>
                        <a:pt x="167" y="27"/>
                      </a:lnTo>
                      <a:lnTo>
                        <a:pt x="99" y="0"/>
                      </a:lnTo>
                      <a:lnTo>
                        <a:pt x="15" y="6"/>
                      </a:lnTo>
                      <a:lnTo>
                        <a:pt x="0" y="12"/>
                      </a:lnTo>
                      <a:lnTo>
                        <a:pt x="19" y="27"/>
                      </a:lnTo>
                      <a:close/>
                    </a:path>
                  </a:pathLst>
                </a:custGeom>
                <a:solidFill>
                  <a:srgbClr val="000000"/>
                </a:solidFill>
                <a:ln w="9525">
                  <a:noFill/>
                  <a:round/>
                  <a:headEnd/>
                  <a:tailEnd/>
                </a:ln>
              </p:spPr>
              <p:txBody>
                <a:bodyPr/>
                <a:lstStyle/>
                <a:p>
                  <a:endParaRPr lang="tr-TR"/>
                </a:p>
              </p:txBody>
            </p:sp>
            <p:sp>
              <p:nvSpPr>
                <p:cNvPr id="61498" name="Freeform 773"/>
                <p:cNvSpPr>
                  <a:spLocks/>
                </p:cNvSpPr>
                <p:nvPr/>
              </p:nvSpPr>
              <p:spPr bwMode="auto">
                <a:xfrm>
                  <a:off x="3344" y="2192"/>
                  <a:ext cx="42" cy="46"/>
                </a:xfrm>
                <a:custGeom>
                  <a:avLst/>
                  <a:gdLst>
                    <a:gd name="T0" fmla="*/ 1 w 84"/>
                    <a:gd name="T1" fmla="*/ 0 h 91"/>
                    <a:gd name="T2" fmla="*/ 1 w 84"/>
                    <a:gd name="T3" fmla="*/ 1 h 91"/>
                    <a:gd name="T4" fmla="*/ 1 w 84"/>
                    <a:gd name="T5" fmla="*/ 1 h 91"/>
                    <a:gd name="T6" fmla="*/ 1 w 84"/>
                    <a:gd name="T7" fmla="*/ 2 h 91"/>
                    <a:gd name="T8" fmla="*/ 0 w 84"/>
                    <a:gd name="T9" fmla="*/ 2 h 91"/>
                    <a:gd name="T10" fmla="*/ 1 w 84"/>
                    <a:gd name="T11" fmla="*/ 1 h 91"/>
                    <a:gd name="T12" fmla="*/ 1 w 84"/>
                    <a:gd name="T13" fmla="*/ 1 h 91"/>
                    <a:gd name="T14" fmla="*/ 1 w 84"/>
                    <a:gd name="T15" fmla="*/ 1 h 91"/>
                    <a:gd name="T16" fmla="*/ 1 w 84"/>
                    <a:gd name="T17" fmla="*/ 0 h 91"/>
                    <a:gd name="T18" fmla="*/ 1 w 84"/>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91"/>
                    <a:gd name="T32" fmla="*/ 84 w 84"/>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91">
                      <a:moveTo>
                        <a:pt x="84" y="0"/>
                      </a:moveTo>
                      <a:lnTo>
                        <a:pt x="63" y="32"/>
                      </a:lnTo>
                      <a:lnTo>
                        <a:pt x="32" y="59"/>
                      </a:lnTo>
                      <a:lnTo>
                        <a:pt x="12" y="78"/>
                      </a:lnTo>
                      <a:lnTo>
                        <a:pt x="0" y="91"/>
                      </a:lnTo>
                      <a:lnTo>
                        <a:pt x="12" y="63"/>
                      </a:lnTo>
                      <a:lnTo>
                        <a:pt x="32" y="48"/>
                      </a:lnTo>
                      <a:lnTo>
                        <a:pt x="53" y="29"/>
                      </a:lnTo>
                      <a:lnTo>
                        <a:pt x="84" y="0"/>
                      </a:lnTo>
                      <a:close/>
                    </a:path>
                  </a:pathLst>
                </a:custGeom>
                <a:solidFill>
                  <a:srgbClr val="000000"/>
                </a:solidFill>
                <a:ln w="9525">
                  <a:noFill/>
                  <a:round/>
                  <a:headEnd/>
                  <a:tailEnd/>
                </a:ln>
              </p:spPr>
              <p:txBody>
                <a:bodyPr/>
                <a:lstStyle/>
                <a:p>
                  <a:endParaRPr lang="tr-TR"/>
                </a:p>
              </p:txBody>
            </p:sp>
            <p:sp>
              <p:nvSpPr>
                <p:cNvPr id="61499" name="Freeform 774"/>
                <p:cNvSpPr>
                  <a:spLocks/>
                </p:cNvSpPr>
                <p:nvPr/>
              </p:nvSpPr>
              <p:spPr bwMode="auto">
                <a:xfrm>
                  <a:off x="2756" y="1895"/>
                  <a:ext cx="183" cy="116"/>
                </a:xfrm>
                <a:custGeom>
                  <a:avLst/>
                  <a:gdLst>
                    <a:gd name="T0" fmla="*/ 6 w 366"/>
                    <a:gd name="T1" fmla="*/ 0 h 234"/>
                    <a:gd name="T2" fmla="*/ 5 w 366"/>
                    <a:gd name="T3" fmla="*/ 1 h 234"/>
                    <a:gd name="T4" fmla="*/ 3 w 366"/>
                    <a:gd name="T5" fmla="*/ 2 h 234"/>
                    <a:gd name="T6" fmla="*/ 0 w 366"/>
                    <a:gd name="T7" fmla="*/ 3 h 234"/>
                    <a:gd name="T8" fmla="*/ 3 w 366"/>
                    <a:gd name="T9" fmla="*/ 1 h 234"/>
                    <a:gd name="T10" fmla="*/ 3 w 366"/>
                    <a:gd name="T11" fmla="*/ 0 h 234"/>
                    <a:gd name="T12" fmla="*/ 6 w 366"/>
                    <a:gd name="T13" fmla="*/ 0 h 234"/>
                    <a:gd name="T14" fmla="*/ 6 w 366"/>
                    <a:gd name="T15" fmla="*/ 0 h 234"/>
                    <a:gd name="T16" fmla="*/ 6 w 366"/>
                    <a:gd name="T17" fmla="*/ 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6"/>
                    <a:gd name="T28" fmla="*/ 0 h 234"/>
                    <a:gd name="T29" fmla="*/ 366 w 366"/>
                    <a:gd name="T30" fmla="*/ 234 h 2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6" h="234">
                      <a:moveTo>
                        <a:pt x="366" y="27"/>
                      </a:moveTo>
                      <a:lnTo>
                        <a:pt x="285" y="71"/>
                      </a:lnTo>
                      <a:lnTo>
                        <a:pt x="222" y="167"/>
                      </a:lnTo>
                      <a:lnTo>
                        <a:pt x="0" y="234"/>
                      </a:lnTo>
                      <a:lnTo>
                        <a:pt x="138" y="116"/>
                      </a:lnTo>
                      <a:lnTo>
                        <a:pt x="235" y="53"/>
                      </a:lnTo>
                      <a:lnTo>
                        <a:pt x="363" y="0"/>
                      </a:lnTo>
                      <a:lnTo>
                        <a:pt x="366" y="27"/>
                      </a:lnTo>
                      <a:close/>
                    </a:path>
                  </a:pathLst>
                </a:custGeom>
                <a:solidFill>
                  <a:srgbClr val="F59E92"/>
                </a:solidFill>
                <a:ln w="9525">
                  <a:noFill/>
                  <a:round/>
                  <a:headEnd/>
                  <a:tailEnd/>
                </a:ln>
              </p:spPr>
              <p:txBody>
                <a:bodyPr/>
                <a:lstStyle/>
                <a:p>
                  <a:endParaRPr lang="tr-TR"/>
                </a:p>
              </p:txBody>
            </p:sp>
            <p:sp>
              <p:nvSpPr>
                <p:cNvPr id="61500" name="Freeform 775"/>
                <p:cNvSpPr>
                  <a:spLocks/>
                </p:cNvSpPr>
                <p:nvPr/>
              </p:nvSpPr>
              <p:spPr bwMode="auto">
                <a:xfrm>
                  <a:off x="2618" y="1992"/>
                  <a:ext cx="254" cy="129"/>
                </a:xfrm>
                <a:custGeom>
                  <a:avLst/>
                  <a:gdLst>
                    <a:gd name="T0" fmla="*/ 8 w 507"/>
                    <a:gd name="T1" fmla="*/ 1 h 258"/>
                    <a:gd name="T2" fmla="*/ 8 w 507"/>
                    <a:gd name="T3" fmla="*/ 0 h 258"/>
                    <a:gd name="T4" fmla="*/ 7 w 507"/>
                    <a:gd name="T5" fmla="*/ 1 h 258"/>
                    <a:gd name="T6" fmla="*/ 4 w 507"/>
                    <a:gd name="T7" fmla="*/ 1 h 258"/>
                    <a:gd name="T8" fmla="*/ 4 w 507"/>
                    <a:gd name="T9" fmla="*/ 1 h 258"/>
                    <a:gd name="T10" fmla="*/ 3 w 507"/>
                    <a:gd name="T11" fmla="*/ 1 h 258"/>
                    <a:gd name="T12" fmla="*/ 2 w 507"/>
                    <a:gd name="T13" fmla="*/ 2 h 258"/>
                    <a:gd name="T14" fmla="*/ 1 w 507"/>
                    <a:gd name="T15" fmla="*/ 2 h 258"/>
                    <a:gd name="T16" fmla="*/ 0 w 507"/>
                    <a:gd name="T17" fmla="*/ 3 h 258"/>
                    <a:gd name="T18" fmla="*/ 1 w 507"/>
                    <a:gd name="T19" fmla="*/ 4 h 258"/>
                    <a:gd name="T20" fmla="*/ 1 w 507"/>
                    <a:gd name="T21" fmla="*/ 4 h 258"/>
                    <a:gd name="T22" fmla="*/ 5 w 507"/>
                    <a:gd name="T23" fmla="*/ 3 h 258"/>
                    <a:gd name="T24" fmla="*/ 6 w 507"/>
                    <a:gd name="T25" fmla="*/ 2 h 258"/>
                    <a:gd name="T26" fmla="*/ 7 w 507"/>
                    <a:gd name="T27" fmla="*/ 3 h 258"/>
                    <a:gd name="T28" fmla="*/ 8 w 507"/>
                    <a:gd name="T29" fmla="*/ 1 h 258"/>
                    <a:gd name="T30" fmla="*/ 8 w 507"/>
                    <a:gd name="T31" fmla="*/ 1 h 258"/>
                    <a:gd name="T32" fmla="*/ 8 w 507"/>
                    <a:gd name="T33" fmla="*/ 1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7"/>
                    <a:gd name="T52" fmla="*/ 0 h 258"/>
                    <a:gd name="T53" fmla="*/ 507 w 507"/>
                    <a:gd name="T54" fmla="*/ 258 h 2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7" h="258">
                      <a:moveTo>
                        <a:pt x="496" y="38"/>
                      </a:moveTo>
                      <a:lnTo>
                        <a:pt x="507" y="0"/>
                      </a:lnTo>
                      <a:lnTo>
                        <a:pt x="403" y="38"/>
                      </a:lnTo>
                      <a:lnTo>
                        <a:pt x="226" y="108"/>
                      </a:lnTo>
                      <a:lnTo>
                        <a:pt x="201" y="103"/>
                      </a:lnTo>
                      <a:lnTo>
                        <a:pt x="144" y="99"/>
                      </a:lnTo>
                      <a:lnTo>
                        <a:pt x="76" y="114"/>
                      </a:lnTo>
                      <a:lnTo>
                        <a:pt x="23" y="169"/>
                      </a:lnTo>
                      <a:lnTo>
                        <a:pt x="0" y="228"/>
                      </a:lnTo>
                      <a:lnTo>
                        <a:pt x="2" y="255"/>
                      </a:lnTo>
                      <a:lnTo>
                        <a:pt x="23" y="258"/>
                      </a:lnTo>
                      <a:lnTo>
                        <a:pt x="279" y="200"/>
                      </a:lnTo>
                      <a:lnTo>
                        <a:pt x="382" y="162"/>
                      </a:lnTo>
                      <a:lnTo>
                        <a:pt x="433" y="177"/>
                      </a:lnTo>
                      <a:lnTo>
                        <a:pt x="471" y="87"/>
                      </a:lnTo>
                      <a:lnTo>
                        <a:pt x="496" y="38"/>
                      </a:lnTo>
                      <a:close/>
                    </a:path>
                  </a:pathLst>
                </a:custGeom>
                <a:solidFill>
                  <a:srgbClr val="F59E92"/>
                </a:solidFill>
                <a:ln w="9525">
                  <a:noFill/>
                  <a:round/>
                  <a:headEnd/>
                  <a:tailEnd/>
                </a:ln>
              </p:spPr>
              <p:txBody>
                <a:bodyPr/>
                <a:lstStyle/>
                <a:p>
                  <a:endParaRPr lang="tr-TR"/>
                </a:p>
              </p:txBody>
            </p:sp>
            <p:sp>
              <p:nvSpPr>
                <p:cNvPr id="61501" name="Freeform 776"/>
                <p:cNvSpPr>
                  <a:spLocks/>
                </p:cNvSpPr>
                <p:nvPr/>
              </p:nvSpPr>
              <p:spPr bwMode="auto">
                <a:xfrm>
                  <a:off x="2622" y="2101"/>
                  <a:ext cx="209" cy="101"/>
                </a:xfrm>
                <a:custGeom>
                  <a:avLst/>
                  <a:gdLst>
                    <a:gd name="T0" fmla="*/ 7 w 418"/>
                    <a:gd name="T1" fmla="*/ 1 h 201"/>
                    <a:gd name="T2" fmla="*/ 7 w 418"/>
                    <a:gd name="T3" fmla="*/ 1 h 201"/>
                    <a:gd name="T4" fmla="*/ 7 w 418"/>
                    <a:gd name="T5" fmla="*/ 1 h 201"/>
                    <a:gd name="T6" fmla="*/ 6 w 418"/>
                    <a:gd name="T7" fmla="*/ 1 h 201"/>
                    <a:gd name="T8" fmla="*/ 5 w 418"/>
                    <a:gd name="T9" fmla="*/ 0 h 201"/>
                    <a:gd name="T10" fmla="*/ 3 w 418"/>
                    <a:gd name="T11" fmla="*/ 1 h 201"/>
                    <a:gd name="T12" fmla="*/ 1 w 418"/>
                    <a:gd name="T13" fmla="*/ 1 h 201"/>
                    <a:gd name="T14" fmla="*/ 0 w 418"/>
                    <a:gd name="T15" fmla="*/ 2 h 201"/>
                    <a:gd name="T16" fmla="*/ 1 w 418"/>
                    <a:gd name="T17" fmla="*/ 3 h 201"/>
                    <a:gd name="T18" fmla="*/ 1 w 418"/>
                    <a:gd name="T19" fmla="*/ 3 h 201"/>
                    <a:gd name="T20" fmla="*/ 1 w 418"/>
                    <a:gd name="T21" fmla="*/ 3 h 201"/>
                    <a:gd name="T22" fmla="*/ 1 w 418"/>
                    <a:gd name="T23" fmla="*/ 3 h 201"/>
                    <a:gd name="T24" fmla="*/ 2 w 418"/>
                    <a:gd name="T25" fmla="*/ 4 h 201"/>
                    <a:gd name="T26" fmla="*/ 4 w 418"/>
                    <a:gd name="T27" fmla="*/ 3 h 201"/>
                    <a:gd name="T28" fmla="*/ 5 w 418"/>
                    <a:gd name="T29" fmla="*/ 4 h 201"/>
                    <a:gd name="T30" fmla="*/ 5 w 418"/>
                    <a:gd name="T31" fmla="*/ 3 h 201"/>
                    <a:gd name="T32" fmla="*/ 6 w 418"/>
                    <a:gd name="T33" fmla="*/ 2 h 201"/>
                    <a:gd name="T34" fmla="*/ 6 w 418"/>
                    <a:gd name="T35" fmla="*/ 2 h 201"/>
                    <a:gd name="T36" fmla="*/ 6 w 418"/>
                    <a:gd name="T37" fmla="*/ 2 h 201"/>
                    <a:gd name="T38" fmla="*/ 7 w 418"/>
                    <a:gd name="T39" fmla="*/ 1 h 201"/>
                    <a:gd name="T40" fmla="*/ 7 w 418"/>
                    <a:gd name="T41" fmla="*/ 1 h 2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8"/>
                    <a:gd name="T64" fmla="*/ 0 h 201"/>
                    <a:gd name="T65" fmla="*/ 418 w 418"/>
                    <a:gd name="T66" fmla="*/ 201 h 2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8" h="201">
                      <a:moveTo>
                        <a:pt x="418" y="47"/>
                      </a:moveTo>
                      <a:lnTo>
                        <a:pt x="410" y="39"/>
                      </a:lnTo>
                      <a:lnTo>
                        <a:pt x="385" y="24"/>
                      </a:lnTo>
                      <a:lnTo>
                        <a:pt x="353" y="7"/>
                      </a:lnTo>
                      <a:lnTo>
                        <a:pt x="313" y="0"/>
                      </a:lnTo>
                      <a:lnTo>
                        <a:pt x="167" y="9"/>
                      </a:lnTo>
                      <a:lnTo>
                        <a:pt x="24" y="36"/>
                      </a:lnTo>
                      <a:lnTo>
                        <a:pt x="0" y="127"/>
                      </a:lnTo>
                      <a:lnTo>
                        <a:pt x="5" y="148"/>
                      </a:lnTo>
                      <a:lnTo>
                        <a:pt x="19" y="163"/>
                      </a:lnTo>
                      <a:lnTo>
                        <a:pt x="36" y="176"/>
                      </a:lnTo>
                      <a:lnTo>
                        <a:pt x="57" y="186"/>
                      </a:lnTo>
                      <a:lnTo>
                        <a:pt x="108" y="197"/>
                      </a:lnTo>
                      <a:lnTo>
                        <a:pt x="249" y="182"/>
                      </a:lnTo>
                      <a:lnTo>
                        <a:pt x="313" y="201"/>
                      </a:lnTo>
                      <a:lnTo>
                        <a:pt x="319" y="173"/>
                      </a:lnTo>
                      <a:lnTo>
                        <a:pt x="336" y="127"/>
                      </a:lnTo>
                      <a:lnTo>
                        <a:pt x="355" y="104"/>
                      </a:lnTo>
                      <a:lnTo>
                        <a:pt x="382" y="77"/>
                      </a:lnTo>
                      <a:lnTo>
                        <a:pt x="418" y="47"/>
                      </a:lnTo>
                      <a:close/>
                    </a:path>
                  </a:pathLst>
                </a:custGeom>
                <a:solidFill>
                  <a:srgbClr val="F59E92"/>
                </a:solidFill>
                <a:ln w="9525">
                  <a:noFill/>
                  <a:round/>
                  <a:headEnd/>
                  <a:tailEnd/>
                </a:ln>
              </p:spPr>
              <p:txBody>
                <a:bodyPr/>
                <a:lstStyle/>
                <a:p>
                  <a:endParaRPr lang="tr-TR"/>
                </a:p>
              </p:txBody>
            </p:sp>
            <p:sp>
              <p:nvSpPr>
                <p:cNvPr id="61502" name="Freeform 777"/>
                <p:cNvSpPr>
                  <a:spLocks/>
                </p:cNvSpPr>
                <p:nvPr/>
              </p:nvSpPr>
              <p:spPr bwMode="auto">
                <a:xfrm>
                  <a:off x="2489" y="2031"/>
                  <a:ext cx="151" cy="148"/>
                </a:xfrm>
                <a:custGeom>
                  <a:avLst/>
                  <a:gdLst>
                    <a:gd name="T0" fmla="*/ 5 w 302"/>
                    <a:gd name="T1" fmla="*/ 1 h 294"/>
                    <a:gd name="T2" fmla="*/ 5 w 302"/>
                    <a:gd name="T3" fmla="*/ 1 h 294"/>
                    <a:gd name="T4" fmla="*/ 4 w 302"/>
                    <a:gd name="T5" fmla="*/ 2 h 294"/>
                    <a:gd name="T6" fmla="*/ 4 w 302"/>
                    <a:gd name="T7" fmla="*/ 3 h 294"/>
                    <a:gd name="T8" fmla="*/ 4 w 302"/>
                    <a:gd name="T9" fmla="*/ 3 h 294"/>
                    <a:gd name="T10" fmla="*/ 4 w 302"/>
                    <a:gd name="T11" fmla="*/ 3 h 294"/>
                    <a:gd name="T12" fmla="*/ 3 w 302"/>
                    <a:gd name="T13" fmla="*/ 4 h 294"/>
                    <a:gd name="T14" fmla="*/ 3 w 302"/>
                    <a:gd name="T15" fmla="*/ 5 h 294"/>
                    <a:gd name="T16" fmla="*/ 3 w 302"/>
                    <a:gd name="T17" fmla="*/ 5 h 294"/>
                    <a:gd name="T18" fmla="*/ 3 w 302"/>
                    <a:gd name="T19" fmla="*/ 5 h 294"/>
                    <a:gd name="T20" fmla="*/ 1 w 302"/>
                    <a:gd name="T21" fmla="*/ 4 h 294"/>
                    <a:gd name="T22" fmla="*/ 0 w 302"/>
                    <a:gd name="T23" fmla="*/ 4 h 294"/>
                    <a:gd name="T24" fmla="*/ 1 w 302"/>
                    <a:gd name="T25" fmla="*/ 4 h 294"/>
                    <a:gd name="T26" fmla="*/ 1 w 302"/>
                    <a:gd name="T27" fmla="*/ 3 h 294"/>
                    <a:gd name="T28" fmla="*/ 1 w 302"/>
                    <a:gd name="T29" fmla="*/ 2 h 294"/>
                    <a:gd name="T30" fmla="*/ 1 w 302"/>
                    <a:gd name="T31" fmla="*/ 2 h 294"/>
                    <a:gd name="T32" fmla="*/ 2 w 302"/>
                    <a:gd name="T33" fmla="*/ 2 h 294"/>
                    <a:gd name="T34" fmla="*/ 2 w 302"/>
                    <a:gd name="T35" fmla="*/ 2 h 294"/>
                    <a:gd name="T36" fmla="*/ 2 w 302"/>
                    <a:gd name="T37" fmla="*/ 1 h 294"/>
                    <a:gd name="T38" fmla="*/ 2 w 302"/>
                    <a:gd name="T39" fmla="*/ 1 h 294"/>
                    <a:gd name="T40" fmla="*/ 3 w 302"/>
                    <a:gd name="T41" fmla="*/ 0 h 294"/>
                    <a:gd name="T42" fmla="*/ 5 w 302"/>
                    <a:gd name="T43" fmla="*/ 1 h 294"/>
                    <a:gd name="T44" fmla="*/ 5 w 302"/>
                    <a:gd name="T45" fmla="*/ 1 h 2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2"/>
                    <a:gd name="T70" fmla="*/ 0 h 294"/>
                    <a:gd name="T71" fmla="*/ 302 w 302"/>
                    <a:gd name="T72" fmla="*/ 294 h 2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2" h="294">
                      <a:moveTo>
                        <a:pt x="302" y="15"/>
                      </a:moveTo>
                      <a:lnTo>
                        <a:pt x="273" y="42"/>
                      </a:lnTo>
                      <a:lnTo>
                        <a:pt x="243" y="93"/>
                      </a:lnTo>
                      <a:lnTo>
                        <a:pt x="247" y="142"/>
                      </a:lnTo>
                      <a:lnTo>
                        <a:pt x="254" y="167"/>
                      </a:lnTo>
                      <a:lnTo>
                        <a:pt x="241" y="186"/>
                      </a:lnTo>
                      <a:lnTo>
                        <a:pt x="224" y="216"/>
                      </a:lnTo>
                      <a:lnTo>
                        <a:pt x="228" y="262"/>
                      </a:lnTo>
                      <a:lnTo>
                        <a:pt x="235" y="294"/>
                      </a:lnTo>
                      <a:lnTo>
                        <a:pt x="186" y="272"/>
                      </a:lnTo>
                      <a:lnTo>
                        <a:pt x="77" y="255"/>
                      </a:lnTo>
                      <a:lnTo>
                        <a:pt x="0" y="232"/>
                      </a:lnTo>
                      <a:lnTo>
                        <a:pt x="13" y="192"/>
                      </a:lnTo>
                      <a:lnTo>
                        <a:pt x="30" y="158"/>
                      </a:lnTo>
                      <a:lnTo>
                        <a:pt x="53" y="123"/>
                      </a:lnTo>
                      <a:lnTo>
                        <a:pt x="81" y="97"/>
                      </a:lnTo>
                      <a:lnTo>
                        <a:pt x="115" y="82"/>
                      </a:lnTo>
                      <a:lnTo>
                        <a:pt x="153" y="70"/>
                      </a:lnTo>
                      <a:lnTo>
                        <a:pt x="115" y="15"/>
                      </a:lnTo>
                      <a:lnTo>
                        <a:pt x="159" y="6"/>
                      </a:lnTo>
                      <a:lnTo>
                        <a:pt x="224" y="0"/>
                      </a:lnTo>
                      <a:lnTo>
                        <a:pt x="302" y="15"/>
                      </a:lnTo>
                      <a:close/>
                    </a:path>
                  </a:pathLst>
                </a:custGeom>
                <a:solidFill>
                  <a:srgbClr val="F59E92"/>
                </a:solidFill>
                <a:ln w="9525">
                  <a:noFill/>
                  <a:round/>
                  <a:headEnd/>
                  <a:tailEnd/>
                </a:ln>
              </p:spPr>
              <p:txBody>
                <a:bodyPr/>
                <a:lstStyle/>
                <a:p>
                  <a:endParaRPr lang="tr-TR"/>
                </a:p>
              </p:txBody>
            </p:sp>
            <p:sp>
              <p:nvSpPr>
                <p:cNvPr id="61503" name="Freeform 778"/>
                <p:cNvSpPr>
                  <a:spLocks/>
                </p:cNvSpPr>
                <p:nvPr/>
              </p:nvSpPr>
              <p:spPr bwMode="auto">
                <a:xfrm>
                  <a:off x="2470" y="2173"/>
                  <a:ext cx="100" cy="129"/>
                </a:xfrm>
                <a:custGeom>
                  <a:avLst/>
                  <a:gdLst>
                    <a:gd name="T0" fmla="*/ 0 w 202"/>
                    <a:gd name="T1" fmla="*/ 0 h 258"/>
                    <a:gd name="T2" fmla="*/ 2 w 202"/>
                    <a:gd name="T3" fmla="*/ 1 h 258"/>
                    <a:gd name="T4" fmla="*/ 2 w 202"/>
                    <a:gd name="T5" fmla="*/ 1 h 258"/>
                    <a:gd name="T6" fmla="*/ 3 w 202"/>
                    <a:gd name="T7" fmla="*/ 1 h 258"/>
                    <a:gd name="T8" fmla="*/ 3 w 202"/>
                    <a:gd name="T9" fmla="*/ 1 h 258"/>
                    <a:gd name="T10" fmla="*/ 2 w 202"/>
                    <a:gd name="T11" fmla="*/ 2 h 258"/>
                    <a:gd name="T12" fmla="*/ 2 w 202"/>
                    <a:gd name="T13" fmla="*/ 2 h 258"/>
                    <a:gd name="T14" fmla="*/ 2 w 202"/>
                    <a:gd name="T15" fmla="*/ 3 h 258"/>
                    <a:gd name="T16" fmla="*/ 2 w 202"/>
                    <a:gd name="T17" fmla="*/ 3 h 258"/>
                    <a:gd name="T18" fmla="*/ 1 w 202"/>
                    <a:gd name="T19" fmla="*/ 3 h 258"/>
                    <a:gd name="T20" fmla="*/ 1 w 202"/>
                    <a:gd name="T21" fmla="*/ 3 h 258"/>
                    <a:gd name="T22" fmla="*/ 1 w 202"/>
                    <a:gd name="T23" fmla="*/ 4 h 258"/>
                    <a:gd name="T24" fmla="*/ 1 w 202"/>
                    <a:gd name="T25" fmla="*/ 4 h 258"/>
                    <a:gd name="T26" fmla="*/ 0 w 202"/>
                    <a:gd name="T27" fmla="*/ 3 h 258"/>
                    <a:gd name="T28" fmla="*/ 0 w 202"/>
                    <a:gd name="T29" fmla="*/ 3 h 258"/>
                    <a:gd name="T30" fmla="*/ 0 w 202"/>
                    <a:gd name="T31" fmla="*/ 1 h 258"/>
                    <a:gd name="T32" fmla="*/ 0 w 202"/>
                    <a:gd name="T33" fmla="*/ 0 h 258"/>
                    <a:gd name="T34" fmla="*/ 0 w 202"/>
                    <a:gd name="T35" fmla="*/ 0 h 2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2"/>
                    <a:gd name="T55" fmla="*/ 0 h 258"/>
                    <a:gd name="T56" fmla="*/ 202 w 202"/>
                    <a:gd name="T57" fmla="*/ 258 h 2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2" h="258">
                      <a:moveTo>
                        <a:pt x="27" y="0"/>
                      </a:moveTo>
                      <a:lnTo>
                        <a:pt x="132" y="15"/>
                      </a:lnTo>
                      <a:lnTo>
                        <a:pt x="175" y="67"/>
                      </a:lnTo>
                      <a:lnTo>
                        <a:pt x="194" y="93"/>
                      </a:lnTo>
                      <a:lnTo>
                        <a:pt x="202" y="105"/>
                      </a:lnTo>
                      <a:lnTo>
                        <a:pt x="192" y="143"/>
                      </a:lnTo>
                      <a:lnTo>
                        <a:pt x="181" y="171"/>
                      </a:lnTo>
                      <a:lnTo>
                        <a:pt x="166" y="192"/>
                      </a:lnTo>
                      <a:lnTo>
                        <a:pt x="135" y="211"/>
                      </a:lnTo>
                      <a:lnTo>
                        <a:pt x="120" y="219"/>
                      </a:lnTo>
                      <a:lnTo>
                        <a:pt x="109" y="239"/>
                      </a:lnTo>
                      <a:lnTo>
                        <a:pt x="96" y="253"/>
                      </a:lnTo>
                      <a:lnTo>
                        <a:pt x="80" y="258"/>
                      </a:lnTo>
                      <a:lnTo>
                        <a:pt x="33" y="226"/>
                      </a:lnTo>
                      <a:lnTo>
                        <a:pt x="4" y="192"/>
                      </a:lnTo>
                      <a:lnTo>
                        <a:pt x="0" y="108"/>
                      </a:lnTo>
                      <a:lnTo>
                        <a:pt x="27" y="0"/>
                      </a:lnTo>
                      <a:close/>
                    </a:path>
                  </a:pathLst>
                </a:custGeom>
                <a:solidFill>
                  <a:srgbClr val="FFC4B8"/>
                </a:solidFill>
                <a:ln w="9525">
                  <a:noFill/>
                  <a:round/>
                  <a:headEnd/>
                  <a:tailEnd/>
                </a:ln>
              </p:spPr>
              <p:txBody>
                <a:bodyPr/>
                <a:lstStyle/>
                <a:p>
                  <a:endParaRPr lang="tr-TR"/>
                </a:p>
              </p:txBody>
            </p:sp>
            <p:sp>
              <p:nvSpPr>
                <p:cNvPr id="61504" name="Freeform 779"/>
                <p:cNvSpPr>
                  <a:spLocks/>
                </p:cNvSpPr>
                <p:nvPr/>
              </p:nvSpPr>
              <p:spPr bwMode="auto">
                <a:xfrm>
                  <a:off x="2956" y="1918"/>
                  <a:ext cx="77" cy="74"/>
                </a:xfrm>
                <a:custGeom>
                  <a:avLst/>
                  <a:gdLst>
                    <a:gd name="T0" fmla="*/ 0 w 154"/>
                    <a:gd name="T1" fmla="*/ 1 h 146"/>
                    <a:gd name="T2" fmla="*/ 1 w 154"/>
                    <a:gd name="T3" fmla="*/ 0 h 146"/>
                    <a:gd name="T4" fmla="*/ 1 w 154"/>
                    <a:gd name="T5" fmla="*/ 1 h 146"/>
                    <a:gd name="T6" fmla="*/ 2 w 154"/>
                    <a:gd name="T7" fmla="*/ 3 h 146"/>
                    <a:gd name="T8" fmla="*/ 1 w 154"/>
                    <a:gd name="T9" fmla="*/ 2 h 146"/>
                    <a:gd name="T10" fmla="*/ 1 w 154"/>
                    <a:gd name="T11" fmla="*/ 2 h 146"/>
                    <a:gd name="T12" fmla="*/ 1 w 154"/>
                    <a:gd name="T13" fmla="*/ 2 h 146"/>
                    <a:gd name="T14" fmla="*/ 1 w 154"/>
                    <a:gd name="T15" fmla="*/ 1 h 146"/>
                    <a:gd name="T16" fmla="*/ 0 w 154"/>
                    <a:gd name="T17" fmla="*/ 1 h 146"/>
                    <a:gd name="T18" fmla="*/ 0 w 154"/>
                    <a:gd name="T19" fmla="*/ 1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146"/>
                    <a:gd name="T32" fmla="*/ 154 w 154"/>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146">
                      <a:moveTo>
                        <a:pt x="0" y="5"/>
                      </a:moveTo>
                      <a:lnTo>
                        <a:pt x="36" y="0"/>
                      </a:lnTo>
                      <a:lnTo>
                        <a:pt x="108" y="49"/>
                      </a:lnTo>
                      <a:lnTo>
                        <a:pt x="154" y="146"/>
                      </a:lnTo>
                      <a:lnTo>
                        <a:pt x="112" y="123"/>
                      </a:lnTo>
                      <a:lnTo>
                        <a:pt x="78" y="106"/>
                      </a:lnTo>
                      <a:lnTo>
                        <a:pt x="49" y="93"/>
                      </a:lnTo>
                      <a:lnTo>
                        <a:pt x="7" y="49"/>
                      </a:lnTo>
                      <a:lnTo>
                        <a:pt x="0" y="5"/>
                      </a:lnTo>
                      <a:close/>
                    </a:path>
                  </a:pathLst>
                </a:custGeom>
                <a:solidFill>
                  <a:srgbClr val="FFC4B8"/>
                </a:solidFill>
                <a:ln w="9525">
                  <a:noFill/>
                  <a:round/>
                  <a:headEnd/>
                  <a:tailEnd/>
                </a:ln>
              </p:spPr>
              <p:txBody>
                <a:bodyPr/>
                <a:lstStyle/>
                <a:p>
                  <a:endParaRPr lang="tr-TR"/>
                </a:p>
              </p:txBody>
            </p:sp>
            <p:sp>
              <p:nvSpPr>
                <p:cNvPr id="61505" name="Freeform 780"/>
                <p:cNvSpPr>
                  <a:spLocks/>
                </p:cNvSpPr>
                <p:nvPr/>
              </p:nvSpPr>
              <p:spPr bwMode="auto">
                <a:xfrm>
                  <a:off x="2887" y="2026"/>
                  <a:ext cx="123" cy="67"/>
                </a:xfrm>
                <a:custGeom>
                  <a:avLst/>
                  <a:gdLst>
                    <a:gd name="T0" fmla="*/ 0 w 247"/>
                    <a:gd name="T1" fmla="*/ 0 h 135"/>
                    <a:gd name="T2" fmla="*/ 1 w 247"/>
                    <a:gd name="T3" fmla="*/ 0 h 135"/>
                    <a:gd name="T4" fmla="*/ 1 w 247"/>
                    <a:gd name="T5" fmla="*/ 0 h 135"/>
                    <a:gd name="T6" fmla="*/ 3 w 247"/>
                    <a:gd name="T7" fmla="*/ 1 h 135"/>
                    <a:gd name="T8" fmla="*/ 3 w 247"/>
                    <a:gd name="T9" fmla="*/ 1 h 135"/>
                    <a:gd name="T10" fmla="*/ 3 w 247"/>
                    <a:gd name="T11" fmla="*/ 2 h 135"/>
                    <a:gd name="T12" fmla="*/ 3 w 247"/>
                    <a:gd name="T13" fmla="*/ 2 h 135"/>
                    <a:gd name="T14" fmla="*/ 2 w 247"/>
                    <a:gd name="T15" fmla="*/ 1 h 135"/>
                    <a:gd name="T16" fmla="*/ 1 w 247"/>
                    <a:gd name="T17" fmla="*/ 1 h 135"/>
                    <a:gd name="T18" fmla="*/ 0 w 247"/>
                    <a:gd name="T19" fmla="*/ 1 h 135"/>
                    <a:gd name="T20" fmla="*/ 0 w 247"/>
                    <a:gd name="T21" fmla="*/ 0 h 135"/>
                    <a:gd name="T22" fmla="*/ 0 w 247"/>
                    <a:gd name="T23" fmla="*/ 0 h 135"/>
                    <a:gd name="T24" fmla="*/ 0 w 247"/>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7"/>
                    <a:gd name="T40" fmla="*/ 0 h 135"/>
                    <a:gd name="T41" fmla="*/ 247 w 247"/>
                    <a:gd name="T42" fmla="*/ 135 h 1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7" h="135">
                      <a:moveTo>
                        <a:pt x="23" y="8"/>
                      </a:moveTo>
                      <a:lnTo>
                        <a:pt x="68" y="0"/>
                      </a:lnTo>
                      <a:lnTo>
                        <a:pt x="123" y="33"/>
                      </a:lnTo>
                      <a:lnTo>
                        <a:pt x="205" y="101"/>
                      </a:lnTo>
                      <a:lnTo>
                        <a:pt x="247" y="124"/>
                      </a:lnTo>
                      <a:lnTo>
                        <a:pt x="237" y="130"/>
                      </a:lnTo>
                      <a:lnTo>
                        <a:pt x="209" y="135"/>
                      </a:lnTo>
                      <a:lnTo>
                        <a:pt x="137" y="113"/>
                      </a:lnTo>
                      <a:lnTo>
                        <a:pt x="84" y="94"/>
                      </a:lnTo>
                      <a:lnTo>
                        <a:pt x="11" y="78"/>
                      </a:lnTo>
                      <a:lnTo>
                        <a:pt x="0" y="40"/>
                      </a:lnTo>
                      <a:lnTo>
                        <a:pt x="23" y="8"/>
                      </a:lnTo>
                      <a:close/>
                    </a:path>
                  </a:pathLst>
                </a:custGeom>
                <a:solidFill>
                  <a:srgbClr val="FFC4B8"/>
                </a:solidFill>
                <a:ln w="9525">
                  <a:noFill/>
                  <a:round/>
                  <a:headEnd/>
                  <a:tailEnd/>
                </a:ln>
              </p:spPr>
              <p:txBody>
                <a:bodyPr/>
                <a:lstStyle/>
                <a:p>
                  <a:endParaRPr lang="tr-TR"/>
                </a:p>
              </p:txBody>
            </p:sp>
            <p:sp>
              <p:nvSpPr>
                <p:cNvPr id="61506" name="Freeform 781"/>
                <p:cNvSpPr>
                  <a:spLocks/>
                </p:cNvSpPr>
                <p:nvPr/>
              </p:nvSpPr>
              <p:spPr bwMode="auto">
                <a:xfrm>
                  <a:off x="2896" y="2072"/>
                  <a:ext cx="290" cy="193"/>
                </a:xfrm>
                <a:custGeom>
                  <a:avLst/>
                  <a:gdLst>
                    <a:gd name="T0" fmla="*/ 0 w 580"/>
                    <a:gd name="T1" fmla="*/ 1 h 385"/>
                    <a:gd name="T2" fmla="*/ 3 w 580"/>
                    <a:gd name="T3" fmla="*/ 4 h 385"/>
                    <a:gd name="T4" fmla="*/ 6 w 580"/>
                    <a:gd name="T5" fmla="*/ 6 h 385"/>
                    <a:gd name="T6" fmla="*/ 6 w 580"/>
                    <a:gd name="T7" fmla="*/ 6 h 385"/>
                    <a:gd name="T8" fmla="*/ 7 w 580"/>
                    <a:gd name="T9" fmla="*/ 6 h 385"/>
                    <a:gd name="T10" fmla="*/ 7 w 580"/>
                    <a:gd name="T11" fmla="*/ 6 h 385"/>
                    <a:gd name="T12" fmla="*/ 7 w 580"/>
                    <a:gd name="T13" fmla="*/ 7 h 385"/>
                    <a:gd name="T14" fmla="*/ 8 w 580"/>
                    <a:gd name="T15" fmla="*/ 7 h 385"/>
                    <a:gd name="T16" fmla="*/ 9 w 580"/>
                    <a:gd name="T17" fmla="*/ 6 h 385"/>
                    <a:gd name="T18" fmla="*/ 9 w 580"/>
                    <a:gd name="T19" fmla="*/ 5 h 385"/>
                    <a:gd name="T20" fmla="*/ 6 w 580"/>
                    <a:gd name="T21" fmla="*/ 3 h 385"/>
                    <a:gd name="T22" fmla="*/ 5 w 580"/>
                    <a:gd name="T23" fmla="*/ 1 h 385"/>
                    <a:gd name="T24" fmla="*/ 3 w 580"/>
                    <a:gd name="T25" fmla="*/ 1 h 385"/>
                    <a:gd name="T26" fmla="*/ 1 w 580"/>
                    <a:gd name="T27" fmla="*/ 1 h 385"/>
                    <a:gd name="T28" fmla="*/ 1 w 580"/>
                    <a:gd name="T29" fmla="*/ 0 h 385"/>
                    <a:gd name="T30" fmla="*/ 0 w 580"/>
                    <a:gd name="T31" fmla="*/ 1 h 385"/>
                    <a:gd name="T32" fmla="*/ 0 w 580"/>
                    <a:gd name="T33" fmla="*/ 1 h 3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0"/>
                    <a:gd name="T52" fmla="*/ 0 h 385"/>
                    <a:gd name="T53" fmla="*/ 580 w 580"/>
                    <a:gd name="T54" fmla="*/ 385 h 3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0" h="385">
                      <a:moveTo>
                        <a:pt x="0" y="47"/>
                      </a:moveTo>
                      <a:lnTo>
                        <a:pt x="179" y="201"/>
                      </a:lnTo>
                      <a:lnTo>
                        <a:pt x="393" y="325"/>
                      </a:lnTo>
                      <a:lnTo>
                        <a:pt x="405" y="338"/>
                      </a:lnTo>
                      <a:lnTo>
                        <a:pt x="433" y="364"/>
                      </a:lnTo>
                      <a:lnTo>
                        <a:pt x="450" y="376"/>
                      </a:lnTo>
                      <a:lnTo>
                        <a:pt x="471" y="385"/>
                      </a:lnTo>
                      <a:lnTo>
                        <a:pt x="511" y="385"/>
                      </a:lnTo>
                      <a:lnTo>
                        <a:pt x="566" y="328"/>
                      </a:lnTo>
                      <a:lnTo>
                        <a:pt x="580" y="288"/>
                      </a:lnTo>
                      <a:lnTo>
                        <a:pt x="426" y="165"/>
                      </a:lnTo>
                      <a:lnTo>
                        <a:pt x="258" y="58"/>
                      </a:lnTo>
                      <a:lnTo>
                        <a:pt x="179" y="58"/>
                      </a:lnTo>
                      <a:lnTo>
                        <a:pt x="65" y="9"/>
                      </a:lnTo>
                      <a:lnTo>
                        <a:pt x="11" y="0"/>
                      </a:lnTo>
                      <a:lnTo>
                        <a:pt x="0" y="47"/>
                      </a:lnTo>
                      <a:close/>
                    </a:path>
                  </a:pathLst>
                </a:custGeom>
                <a:solidFill>
                  <a:srgbClr val="FFC4B8"/>
                </a:solidFill>
                <a:ln w="9525">
                  <a:noFill/>
                  <a:round/>
                  <a:headEnd/>
                  <a:tailEnd/>
                </a:ln>
              </p:spPr>
              <p:txBody>
                <a:bodyPr/>
                <a:lstStyle/>
                <a:p>
                  <a:endParaRPr lang="tr-TR"/>
                </a:p>
              </p:txBody>
            </p:sp>
            <p:sp>
              <p:nvSpPr>
                <p:cNvPr id="61507" name="Freeform 782"/>
                <p:cNvSpPr>
                  <a:spLocks/>
                </p:cNvSpPr>
                <p:nvPr/>
              </p:nvSpPr>
              <p:spPr bwMode="auto">
                <a:xfrm>
                  <a:off x="2854" y="2102"/>
                  <a:ext cx="111" cy="65"/>
                </a:xfrm>
                <a:custGeom>
                  <a:avLst/>
                  <a:gdLst>
                    <a:gd name="T0" fmla="*/ 3 w 223"/>
                    <a:gd name="T1" fmla="*/ 1 h 132"/>
                    <a:gd name="T2" fmla="*/ 3 w 223"/>
                    <a:gd name="T3" fmla="*/ 1 h 132"/>
                    <a:gd name="T4" fmla="*/ 2 w 223"/>
                    <a:gd name="T5" fmla="*/ 0 h 132"/>
                    <a:gd name="T6" fmla="*/ 1 w 223"/>
                    <a:gd name="T7" fmla="*/ 0 h 132"/>
                    <a:gd name="T8" fmla="*/ 1 w 223"/>
                    <a:gd name="T9" fmla="*/ 0 h 132"/>
                    <a:gd name="T10" fmla="*/ 1 w 223"/>
                    <a:gd name="T11" fmla="*/ 0 h 132"/>
                    <a:gd name="T12" fmla="*/ 0 w 223"/>
                    <a:gd name="T13" fmla="*/ 0 h 132"/>
                    <a:gd name="T14" fmla="*/ 0 w 223"/>
                    <a:gd name="T15" fmla="*/ 0 h 132"/>
                    <a:gd name="T16" fmla="*/ 1 w 223"/>
                    <a:gd name="T17" fmla="*/ 1 h 132"/>
                    <a:gd name="T18" fmla="*/ 1 w 223"/>
                    <a:gd name="T19" fmla="*/ 1 h 132"/>
                    <a:gd name="T20" fmla="*/ 2 w 223"/>
                    <a:gd name="T21" fmla="*/ 2 h 132"/>
                    <a:gd name="T22" fmla="*/ 3 w 223"/>
                    <a:gd name="T23" fmla="*/ 2 h 132"/>
                    <a:gd name="T24" fmla="*/ 3 w 223"/>
                    <a:gd name="T25" fmla="*/ 1 h 132"/>
                    <a:gd name="T26" fmla="*/ 3 w 223"/>
                    <a:gd name="T27" fmla="*/ 1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32"/>
                    <a:gd name="T44" fmla="*/ 223 w 223"/>
                    <a:gd name="T45" fmla="*/ 132 h 1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32">
                      <a:moveTo>
                        <a:pt x="223" y="124"/>
                      </a:moveTo>
                      <a:lnTo>
                        <a:pt x="204" y="105"/>
                      </a:lnTo>
                      <a:lnTo>
                        <a:pt x="156" y="63"/>
                      </a:lnTo>
                      <a:lnTo>
                        <a:pt x="105" y="21"/>
                      </a:lnTo>
                      <a:lnTo>
                        <a:pt x="84" y="6"/>
                      </a:lnTo>
                      <a:lnTo>
                        <a:pt x="71" y="0"/>
                      </a:lnTo>
                      <a:lnTo>
                        <a:pt x="10" y="16"/>
                      </a:lnTo>
                      <a:lnTo>
                        <a:pt x="0" y="61"/>
                      </a:lnTo>
                      <a:lnTo>
                        <a:pt x="71" y="69"/>
                      </a:lnTo>
                      <a:lnTo>
                        <a:pt x="120" y="103"/>
                      </a:lnTo>
                      <a:lnTo>
                        <a:pt x="156" y="132"/>
                      </a:lnTo>
                      <a:lnTo>
                        <a:pt x="198" y="132"/>
                      </a:lnTo>
                      <a:lnTo>
                        <a:pt x="223" y="124"/>
                      </a:lnTo>
                      <a:close/>
                    </a:path>
                  </a:pathLst>
                </a:custGeom>
                <a:solidFill>
                  <a:srgbClr val="FFC4B8"/>
                </a:solidFill>
                <a:ln w="9525">
                  <a:noFill/>
                  <a:round/>
                  <a:headEnd/>
                  <a:tailEnd/>
                </a:ln>
              </p:spPr>
              <p:txBody>
                <a:bodyPr/>
                <a:lstStyle/>
                <a:p>
                  <a:endParaRPr lang="tr-TR"/>
                </a:p>
              </p:txBody>
            </p:sp>
            <p:sp>
              <p:nvSpPr>
                <p:cNvPr id="61508" name="Freeform 783"/>
                <p:cNvSpPr>
                  <a:spLocks/>
                </p:cNvSpPr>
                <p:nvPr/>
              </p:nvSpPr>
              <p:spPr bwMode="auto">
                <a:xfrm>
                  <a:off x="2814" y="2135"/>
                  <a:ext cx="282" cy="215"/>
                </a:xfrm>
                <a:custGeom>
                  <a:avLst/>
                  <a:gdLst>
                    <a:gd name="T0" fmla="*/ 1 w 564"/>
                    <a:gd name="T1" fmla="*/ 0 h 429"/>
                    <a:gd name="T2" fmla="*/ 2 w 564"/>
                    <a:gd name="T3" fmla="*/ 1 h 429"/>
                    <a:gd name="T4" fmla="*/ 4 w 564"/>
                    <a:gd name="T5" fmla="*/ 2 h 429"/>
                    <a:gd name="T6" fmla="*/ 4 w 564"/>
                    <a:gd name="T7" fmla="*/ 3 h 429"/>
                    <a:gd name="T8" fmla="*/ 5 w 564"/>
                    <a:gd name="T9" fmla="*/ 3 h 429"/>
                    <a:gd name="T10" fmla="*/ 5 w 564"/>
                    <a:gd name="T11" fmla="*/ 3 h 429"/>
                    <a:gd name="T12" fmla="*/ 6 w 564"/>
                    <a:gd name="T13" fmla="*/ 3 h 429"/>
                    <a:gd name="T14" fmla="*/ 7 w 564"/>
                    <a:gd name="T15" fmla="*/ 4 h 429"/>
                    <a:gd name="T16" fmla="*/ 7 w 564"/>
                    <a:gd name="T17" fmla="*/ 4 h 429"/>
                    <a:gd name="T18" fmla="*/ 9 w 564"/>
                    <a:gd name="T19" fmla="*/ 5 h 429"/>
                    <a:gd name="T20" fmla="*/ 9 w 564"/>
                    <a:gd name="T21" fmla="*/ 5 h 429"/>
                    <a:gd name="T22" fmla="*/ 9 w 564"/>
                    <a:gd name="T23" fmla="*/ 6 h 429"/>
                    <a:gd name="T24" fmla="*/ 9 w 564"/>
                    <a:gd name="T25" fmla="*/ 7 h 429"/>
                    <a:gd name="T26" fmla="*/ 9 w 564"/>
                    <a:gd name="T27" fmla="*/ 7 h 429"/>
                    <a:gd name="T28" fmla="*/ 9 w 564"/>
                    <a:gd name="T29" fmla="*/ 7 h 429"/>
                    <a:gd name="T30" fmla="*/ 7 w 564"/>
                    <a:gd name="T31" fmla="*/ 7 h 429"/>
                    <a:gd name="T32" fmla="*/ 6 w 564"/>
                    <a:gd name="T33" fmla="*/ 7 h 429"/>
                    <a:gd name="T34" fmla="*/ 3 w 564"/>
                    <a:gd name="T35" fmla="*/ 5 h 429"/>
                    <a:gd name="T36" fmla="*/ 1 w 564"/>
                    <a:gd name="T37" fmla="*/ 5 h 429"/>
                    <a:gd name="T38" fmla="*/ 1 w 564"/>
                    <a:gd name="T39" fmla="*/ 4 h 429"/>
                    <a:gd name="T40" fmla="*/ 1 w 564"/>
                    <a:gd name="T41" fmla="*/ 4 h 429"/>
                    <a:gd name="T42" fmla="*/ 1 w 564"/>
                    <a:gd name="T43" fmla="*/ 3 h 429"/>
                    <a:gd name="T44" fmla="*/ 1 w 564"/>
                    <a:gd name="T45" fmla="*/ 3 h 429"/>
                    <a:gd name="T46" fmla="*/ 3 w 564"/>
                    <a:gd name="T47" fmla="*/ 3 h 429"/>
                    <a:gd name="T48" fmla="*/ 1 w 564"/>
                    <a:gd name="T49" fmla="*/ 2 h 429"/>
                    <a:gd name="T50" fmla="*/ 0 w 564"/>
                    <a:gd name="T51" fmla="*/ 2 h 429"/>
                    <a:gd name="T52" fmla="*/ 1 w 564"/>
                    <a:gd name="T53" fmla="*/ 1 h 429"/>
                    <a:gd name="T54" fmla="*/ 1 w 564"/>
                    <a:gd name="T55" fmla="*/ 0 h 429"/>
                    <a:gd name="T56" fmla="*/ 1 w 564"/>
                    <a:gd name="T57" fmla="*/ 0 h 4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4"/>
                    <a:gd name="T88" fmla="*/ 0 h 429"/>
                    <a:gd name="T89" fmla="*/ 564 w 564"/>
                    <a:gd name="T90" fmla="*/ 429 h 4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4" h="429">
                      <a:moveTo>
                        <a:pt x="72" y="0"/>
                      </a:moveTo>
                      <a:lnTo>
                        <a:pt x="174" y="36"/>
                      </a:lnTo>
                      <a:lnTo>
                        <a:pt x="250" y="125"/>
                      </a:lnTo>
                      <a:lnTo>
                        <a:pt x="271" y="135"/>
                      </a:lnTo>
                      <a:lnTo>
                        <a:pt x="315" y="154"/>
                      </a:lnTo>
                      <a:lnTo>
                        <a:pt x="366" y="177"/>
                      </a:lnTo>
                      <a:lnTo>
                        <a:pt x="401" y="188"/>
                      </a:lnTo>
                      <a:lnTo>
                        <a:pt x="437" y="211"/>
                      </a:lnTo>
                      <a:lnTo>
                        <a:pt x="488" y="253"/>
                      </a:lnTo>
                      <a:lnTo>
                        <a:pt x="536" y="291"/>
                      </a:lnTo>
                      <a:lnTo>
                        <a:pt x="558" y="310"/>
                      </a:lnTo>
                      <a:lnTo>
                        <a:pt x="564" y="336"/>
                      </a:lnTo>
                      <a:lnTo>
                        <a:pt x="558" y="388"/>
                      </a:lnTo>
                      <a:lnTo>
                        <a:pt x="539" y="409"/>
                      </a:lnTo>
                      <a:lnTo>
                        <a:pt x="517" y="420"/>
                      </a:lnTo>
                      <a:lnTo>
                        <a:pt x="490" y="429"/>
                      </a:lnTo>
                      <a:lnTo>
                        <a:pt x="416" y="429"/>
                      </a:lnTo>
                      <a:lnTo>
                        <a:pt x="228" y="312"/>
                      </a:lnTo>
                      <a:lnTo>
                        <a:pt x="110" y="279"/>
                      </a:lnTo>
                      <a:lnTo>
                        <a:pt x="96" y="253"/>
                      </a:lnTo>
                      <a:lnTo>
                        <a:pt x="87" y="200"/>
                      </a:lnTo>
                      <a:lnTo>
                        <a:pt x="100" y="156"/>
                      </a:lnTo>
                      <a:lnTo>
                        <a:pt x="112" y="141"/>
                      </a:lnTo>
                      <a:lnTo>
                        <a:pt x="184" y="141"/>
                      </a:lnTo>
                      <a:lnTo>
                        <a:pt x="83" y="114"/>
                      </a:lnTo>
                      <a:lnTo>
                        <a:pt x="0" y="106"/>
                      </a:lnTo>
                      <a:lnTo>
                        <a:pt x="15" y="55"/>
                      </a:lnTo>
                      <a:lnTo>
                        <a:pt x="72" y="0"/>
                      </a:lnTo>
                      <a:close/>
                    </a:path>
                  </a:pathLst>
                </a:custGeom>
                <a:solidFill>
                  <a:srgbClr val="FFC4B8"/>
                </a:solidFill>
                <a:ln w="9525">
                  <a:noFill/>
                  <a:round/>
                  <a:headEnd/>
                  <a:tailEnd/>
                </a:ln>
              </p:spPr>
              <p:txBody>
                <a:bodyPr/>
                <a:lstStyle/>
                <a:p>
                  <a:endParaRPr lang="tr-TR"/>
                </a:p>
              </p:txBody>
            </p:sp>
            <p:sp>
              <p:nvSpPr>
                <p:cNvPr id="61509" name="Freeform 784"/>
                <p:cNvSpPr>
                  <a:spLocks/>
                </p:cNvSpPr>
                <p:nvPr/>
              </p:nvSpPr>
              <p:spPr bwMode="auto">
                <a:xfrm>
                  <a:off x="2900" y="1974"/>
                  <a:ext cx="47" cy="35"/>
                </a:xfrm>
                <a:custGeom>
                  <a:avLst/>
                  <a:gdLst>
                    <a:gd name="T0" fmla="*/ 2 w 93"/>
                    <a:gd name="T1" fmla="*/ 1 h 68"/>
                    <a:gd name="T2" fmla="*/ 1 w 93"/>
                    <a:gd name="T3" fmla="*/ 1 h 68"/>
                    <a:gd name="T4" fmla="*/ 1 w 93"/>
                    <a:gd name="T5" fmla="*/ 0 h 68"/>
                    <a:gd name="T6" fmla="*/ 1 w 93"/>
                    <a:gd name="T7" fmla="*/ 1 h 68"/>
                    <a:gd name="T8" fmla="*/ 0 w 93"/>
                    <a:gd name="T9" fmla="*/ 1 h 68"/>
                    <a:gd name="T10" fmla="*/ 1 w 93"/>
                    <a:gd name="T11" fmla="*/ 1 h 68"/>
                    <a:gd name="T12" fmla="*/ 2 w 93"/>
                    <a:gd name="T13" fmla="*/ 2 h 68"/>
                    <a:gd name="T14" fmla="*/ 2 w 93"/>
                    <a:gd name="T15" fmla="*/ 1 h 68"/>
                    <a:gd name="T16" fmla="*/ 2 w 93"/>
                    <a:gd name="T17" fmla="*/ 1 h 68"/>
                    <a:gd name="T18" fmla="*/ 2 w 93"/>
                    <a:gd name="T19" fmla="*/ 1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68"/>
                    <a:gd name="T32" fmla="*/ 93 w 93"/>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68">
                      <a:moveTo>
                        <a:pt x="70" y="15"/>
                      </a:moveTo>
                      <a:lnTo>
                        <a:pt x="57" y="7"/>
                      </a:lnTo>
                      <a:lnTo>
                        <a:pt x="34" y="0"/>
                      </a:lnTo>
                      <a:lnTo>
                        <a:pt x="11" y="26"/>
                      </a:lnTo>
                      <a:lnTo>
                        <a:pt x="0" y="49"/>
                      </a:lnTo>
                      <a:lnTo>
                        <a:pt x="58" y="49"/>
                      </a:lnTo>
                      <a:lnTo>
                        <a:pt x="81" y="68"/>
                      </a:lnTo>
                      <a:lnTo>
                        <a:pt x="93" y="42"/>
                      </a:lnTo>
                      <a:lnTo>
                        <a:pt x="70" y="15"/>
                      </a:lnTo>
                      <a:close/>
                    </a:path>
                  </a:pathLst>
                </a:custGeom>
                <a:solidFill>
                  <a:srgbClr val="FFC4B8"/>
                </a:solidFill>
                <a:ln w="9525">
                  <a:noFill/>
                  <a:round/>
                  <a:headEnd/>
                  <a:tailEnd/>
                </a:ln>
              </p:spPr>
              <p:txBody>
                <a:bodyPr/>
                <a:lstStyle/>
                <a:p>
                  <a:endParaRPr lang="tr-TR"/>
                </a:p>
              </p:txBody>
            </p:sp>
            <p:sp>
              <p:nvSpPr>
                <p:cNvPr id="61510" name="Freeform 785"/>
                <p:cNvSpPr>
                  <a:spLocks/>
                </p:cNvSpPr>
                <p:nvPr/>
              </p:nvSpPr>
              <p:spPr bwMode="auto">
                <a:xfrm>
                  <a:off x="2896" y="2035"/>
                  <a:ext cx="70" cy="32"/>
                </a:xfrm>
                <a:custGeom>
                  <a:avLst/>
                  <a:gdLst>
                    <a:gd name="T0" fmla="*/ 1 w 139"/>
                    <a:gd name="T1" fmla="*/ 1 h 63"/>
                    <a:gd name="T2" fmla="*/ 1 w 139"/>
                    <a:gd name="T3" fmla="*/ 1 h 63"/>
                    <a:gd name="T4" fmla="*/ 1 w 139"/>
                    <a:gd name="T5" fmla="*/ 0 h 63"/>
                    <a:gd name="T6" fmla="*/ 2 w 139"/>
                    <a:gd name="T7" fmla="*/ 1 h 63"/>
                    <a:gd name="T8" fmla="*/ 2 w 139"/>
                    <a:gd name="T9" fmla="*/ 1 h 63"/>
                    <a:gd name="T10" fmla="*/ 2 w 139"/>
                    <a:gd name="T11" fmla="*/ 1 h 63"/>
                    <a:gd name="T12" fmla="*/ 3 w 139"/>
                    <a:gd name="T13" fmla="*/ 1 h 63"/>
                    <a:gd name="T14" fmla="*/ 1 w 139"/>
                    <a:gd name="T15" fmla="*/ 1 h 63"/>
                    <a:gd name="T16" fmla="*/ 0 w 139"/>
                    <a:gd name="T17" fmla="*/ 1 h 63"/>
                    <a:gd name="T18" fmla="*/ 1 w 139"/>
                    <a:gd name="T19" fmla="*/ 1 h 63"/>
                    <a:gd name="T20" fmla="*/ 1 w 139"/>
                    <a:gd name="T21" fmla="*/ 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63"/>
                    <a:gd name="T35" fmla="*/ 139 w 139"/>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63">
                      <a:moveTo>
                        <a:pt x="11" y="14"/>
                      </a:moveTo>
                      <a:lnTo>
                        <a:pt x="15" y="2"/>
                      </a:lnTo>
                      <a:lnTo>
                        <a:pt x="42" y="0"/>
                      </a:lnTo>
                      <a:lnTo>
                        <a:pt x="68" y="16"/>
                      </a:lnTo>
                      <a:lnTo>
                        <a:pt x="101" y="37"/>
                      </a:lnTo>
                      <a:lnTo>
                        <a:pt x="127" y="56"/>
                      </a:lnTo>
                      <a:lnTo>
                        <a:pt x="139" y="63"/>
                      </a:lnTo>
                      <a:lnTo>
                        <a:pt x="51" y="44"/>
                      </a:lnTo>
                      <a:lnTo>
                        <a:pt x="0" y="40"/>
                      </a:lnTo>
                      <a:lnTo>
                        <a:pt x="11" y="14"/>
                      </a:lnTo>
                      <a:close/>
                    </a:path>
                  </a:pathLst>
                </a:custGeom>
                <a:solidFill>
                  <a:srgbClr val="FFD6C9"/>
                </a:solidFill>
                <a:ln w="9525">
                  <a:noFill/>
                  <a:round/>
                  <a:headEnd/>
                  <a:tailEnd/>
                </a:ln>
              </p:spPr>
              <p:txBody>
                <a:bodyPr/>
                <a:lstStyle/>
                <a:p>
                  <a:endParaRPr lang="tr-TR"/>
                </a:p>
              </p:txBody>
            </p:sp>
            <p:sp>
              <p:nvSpPr>
                <p:cNvPr id="61511" name="Freeform 786"/>
                <p:cNvSpPr>
                  <a:spLocks/>
                </p:cNvSpPr>
                <p:nvPr/>
              </p:nvSpPr>
              <p:spPr bwMode="auto">
                <a:xfrm>
                  <a:off x="2921" y="2091"/>
                  <a:ext cx="242" cy="159"/>
                </a:xfrm>
                <a:custGeom>
                  <a:avLst/>
                  <a:gdLst>
                    <a:gd name="T0" fmla="*/ 0 w 485"/>
                    <a:gd name="T1" fmla="*/ 0 h 317"/>
                    <a:gd name="T2" fmla="*/ 2 w 485"/>
                    <a:gd name="T3" fmla="*/ 1 h 317"/>
                    <a:gd name="T4" fmla="*/ 3 w 485"/>
                    <a:gd name="T5" fmla="*/ 2 h 317"/>
                    <a:gd name="T6" fmla="*/ 7 w 485"/>
                    <a:gd name="T7" fmla="*/ 4 h 317"/>
                    <a:gd name="T8" fmla="*/ 7 w 485"/>
                    <a:gd name="T9" fmla="*/ 5 h 317"/>
                    <a:gd name="T10" fmla="*/ 7 w 485"/>
                    <a:gd name="T11" fmla="*/ 5 h 317"/>
                    <a:gd name="T12" fmla="*/ 6 w 485"/>
                    <a:gd name="T13" fmla="*/ 5 h 317"/>
                    <a:gd name="T14" fmla="*/ 5 w 485"/>
                    <a:gd name="T15" fmla="*/ 5 h 317"/>
                    <a:gd name="T16" fmla="*/ 5 w 485"/>
                    <a:gd name="T17" fmla="*/ 5 h 317"/>
                    <a:gd name="T18" fmla="*/ 1 w 485"/>
                    <a:gd name="T19" fmla="*/ 2 h 317"/>
                    <a:gd name="T20" fmla="*/ 0 w 485"/>
                    <a:gd name="T21" fmla="*/ 1 h 317"/>
                    <a:gd name="T22" fmla="*/ 0 w 485"/>
                    <a:gd name="T23" fmla="*/ 0 h 317"/>
                    <a:gd name="T24" fmla="*/ 0 w 485"/>
                    <a:gd name="T25" fmla="*/ 0 h 3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5"/>
                    <a:gd name="T40" fmla="*/ 0 h 317"/>
                    <a:gd name="T41" fmla="*/ 485 w 485"/>
                    <a:gd name="T42" fmla="*/ 317 h 3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5" h="317">
                      <a:moveTo>
                        <a:pt x="36" y="0"/>
                      </a:moveTo>
                      <a:lnTo>
                        <a:pt x="175" y="51"/>
                      </a:lnTo>
                      <a:lnTo>
                        <a:pt x="246" y="70"/>
                      </a:lnTo>
                      <a:lnTo>
                        <a:pt x="485" y="243"/>
                      </a:lnTo>
                      <a:lnTo>
                        <a:pt x="481" y="275"/>
                      </a:lnTo>
                      <a:lnTo>
                        <a:pt x="466" y="317"/>
                      </a:lnTo>
                      <a:lnTo>
                        <a:pt x="401" y="304"/>
                      </a:lnTo>
                      <a:lnTo>
                        <a:pt x="363" y="287"/>
                      </a:lnTo>
                      <a:lnTo>
                        <a:pt x="348" y="279"/>
                      </a:lnTo>
                      <a:lnTo>
                        <a:pt x="90" y="96"/>
                      </a:lnTo>
                      <a:lnTo>
                        <a:pt x="0" y="7"/>
                      </a:lnTo>
                      <a:lnTo>
                        <a:pt x="36" y="0"/>
                      </a:lnTo>
                      <a:close/>
                    </a:path>
                  </a:pathLst>
                </a:custGeom>
                <a:solidFill>
                  <a:srgbClr val="FFD6C9"/>
                </a:solidFill>
                <a:ln w="9525">
                  <a:noFill/>
                  <a:round/>
                  <a:headEnd/>
                  <a:tailEnd/>
                </a:ln>
              </p:spPr>
              <p:txBody>
                <a:bodyPr/>
                <a:lstStyle/>
                <a:p>
                  <a:endParaRPr lang="tr-TR"/>
                </a:p>
              </p:txBody>
            </p:sp>
            <p:sp>
              <p:nvSpPr>
                <p:cNvPr id="61512" name="Freeform 787"/>
                <p:cNvSpPr>
                  <a:spLocks/>
                </p:cNvSpPr>
                <p:nvPr/>
              </p:nvSpPr>
              <p:spPr bwMode="auto">
                <a:xfrm>
                  <a:off x="2868" y="2110"/>
                  <a:ext cx="51" cy="32"/>
                </a:xfrm>
                <a:custGeom>
                  <a:avLst/>
                  <a:gdLst>
                    <a:gd name="T0" fmla="*/ 0 w 103"/>
                    <a:gd name="T1" fmla="*/ 0 h 62"/>
                    <a:gd name="T2" fmla="*/ 0 w 103"/>
                    <a:gd name="T3" fmla="*/ 1 h 62"/>
                    <a:gd name="T4" fmla="*/ 0 w 103"/>
                    <a:gd name="T5" fmla="*/ 1 h 62"/>
                    <a:gd name="T6" fmla="*/ 1 w 103"/>
                    <a:gd name="T7" fmla="*/ 2 h 62"/>
                    <a:gd name="T8" fmla="*/ 1 w 103"/>
                    <a:gd name="T9" fmla="*/ 1 h 62"/>
                    <a:gd name="T10" fmla="*/ 0 w 103"/>
                    <a:gd name="T11" fmla="*/ 0 h 62"/>
                    <a:gd name="T12" fmla="*/ 0 w 103"/>
                    <a:gd name="T13" fmla="*/ 0 h 62"/>
                    <a:gd name="T14" fmla="*/ 0 60000 65536"/>
                    <a:gd name="T15" fmla="*/ 0 60000 65536"/>
                    <a:gd name="T16" fmla="*/ 0 60000 65536"/>
                    <a:gd name="T17" fmla="*/ 0 60000 65536"/>
                    <a:gd name="T18" fmla="*/ 0 60000 65536"/>
                    <a:gd name="T19" fmla="*/ 0 60000 65536"/>
                    <a:gd name="T20" fmla="*/ 0 60000 65536"/>
                    <a:gd name="T21" fmla="*/ 0 w 103"/>
                    <a:gd name="T22" fmla="*/ 0 h 62"/>
                    <a:gd name="T23" fmla="*/ 103 w 103"/>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62">
                      <a:moveTo>
                        <a:pt x="13" y="0"/>
                      </a:moveTo>
                      <a:lnTo>
                        <a:pt x="0" y="36"/>
                      </a:lnTo>
                      <a:lnTo>
                        <a:pt x="49" y="43"/>
                      </a:lnTo>
                      <a:lnTo>
                        <a:pt x="103" y="62"/>
                      </a:lnTo>
                      <a:lnTo>
                        <a:pt x="72" y="11"/>
                      </a:lnTo>
                      <a:lnTo>
                        <a:pt x="13" y="0"/>
                      </a:lnTo>
                      <a:close/>
                    </a:path>
                  </a:pathLst>
                </a:custGeom>
                <a:solidFill>
                  <a:srgbClr val="FFD6C9"/>
                </a:solidFill>
                <a:ln w="9525">
                  <a:noFill/>
                  <a:round/>
                  <a:headEnd/>
                  <a:tailEnd/>
                </a:ln>
              </p:spPr>
              <p:txBody>
                <a:bodyPr/>
                <a:lstStyle/>
                <a:p>
                  <a:endParaRPr lang="tr-TR"/>
                </a:p>
              </p:txBody>
            </p:sp>
            <p:sp>
              <p:nvSpPr>
                <p:cNvPr id="61513" name="Freeform 788"/>
                <p:cNvSpPr>
                  <a:spLocks/>
                </p:cNvSpPr>
                <p:nvPr/>
              </p:nvSpPr>
              <p:spPr bwMode="auto">
                <a:xfrm>
                  <a:off x="2829" y="2159"/>
                  <a:ext cx="77" cy="28"/>
                </a:xfrm>
                <a:custGeom>
                  <a:avLst/>
                  <a:gdLst>
                    <a:gd name="T0" fmla="*/ 1 w 154"/>
                    <a:gd name="T1" fmla="*/ 0 h 57"/>
                    <a:gd name="T2" fmla="*/ 0 w 154"/>
                    <a:gd name="T3" fmla="*/ 0 h 57"/>
                    <a:gd name="T4" fmla="*/ 1 w 154"/>
                    <a:gd name="T5" fmla="*/ 0 h 57"/>
                    <a:gd name="T6" fmla="*/ 2 w 154"/>
                    <a:gd name="T7" fmla="*/ 0 h 57"/>
                    <a:gd name="T8" fmla="*/ 2 w 154"/>
                    <a:gd name="T9" fmla="*/ 0 h 57"/>
                    <a:gd name="T10" fmla="*/ 2 w 154"/>
                    <a:gd name="T11" fmla="*/ 0 h 57"/>
                    <a:gd name="T12" fmla="*/ 1 w 154"/>
                    <a:gd name="T13" fmla="*/ 0 h 57"/>
                    <a:gd name="T14" fmla="*/ 1 w 154"/>
                    <a:gd name="T15" fmla="*/ 0 h 57"/>
                    <a:gd name="T16" fmla="*/ 1 w 154"/>
                    <a:gd name="T17" fmla="*/ 0 h 57"/>
                    <a:gd name="T18" fmla="*/ 1 w 154"/>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57"/>
                    <a:gd name="T32" fmla="*/ 154 w 154"/>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57">
                      <a:moveTo>
                        <a:pt x="30" y="0"/>
                      </a:moveTo>
                      <a:lnTo>
                        <a:pt x="0" y="36"/>
                      </a:lnTo>
                      <a:lnTo>
                        <a:pt x="53" y="55"/>
                      </a:lnTo>
                      <a:lnTo>
                        <a:pt x="154" y="57"/>
                      </a:lnTo>
                      <a:lnTo>
                        <a:pt x="143" y="39"/>
                      </a:lnTo>
                      <a:lnTo>
                        <a:pt x="129" y="28"/>
                      </a:lnTo>
                      <a:lnTo>
                        <a:pt x="112" y="20"/>
                      </a:lnTo>
                      <a:lnTo>
                        <a:pt x="61" y="9"/>
                      </a:lnTo>
                      <a:lnTo>
                        <a:pt x="30" y="0"/>
                      </a:lnTo>
                      <a:close/>
                    </a:path>
                  </a:pathLst>
                </a:custGeom>
                <a:solidFill>
                  <a:srgbClr val="FFD6C9"/>
                </a:solidFill>
                <a:ln w="9525">
                  <a:noFill/>
                  <a:round/>
                  <a:headEnd/>
                  <a:tailEnd/>
                </a:ln>
              </p:spPr>
              <p:txBody>
                <a:bodyPr/>
                <a:lstStyle/>
                <a:p>
                  <a:endParaRPr lang="tr-TR"/>
                </a:p>
              </p:txBody>
            </p:sp>
            <p:sp>
              <p:nvSpPr>
                <p:cNvPr id="61514" name="Freeform 789"/>
                <p:cNvSpPr>
                  <a:spLocks/>
                </p:cNvSpPr>
                <p:nvPr/>
              </p:nvSpPr>
              <p:spPr bwMode="auto">
                <a:xfrm>
                  <a:off x="2810" y="2198"/>
                  <a:ext cx="52" cy="32"/>
                </a:xfrm>
                <a:custGeom>
                  <a:avLst/>
                  <a:gdLst>
                    <a:gd name="T0" fmla="*/ 0 w 104"/>
                    <a:gd name="T1" fmla="*/ 0 h 65"/>
                    <a:gd name="T2" fmla="*/ 1 w 104"/>
                    <a:gd name="T3" fmla="*/ 0 h 65"/>
                    <a:gd name="T4" fmla="*/ 1 w 104"/>
                    <a:gd name="T5" fmla="*/ 0 h 65"/>
                    <a:gd name="T6" fmla="*/ 2 w 104"/>
                    <a:gd name="T7" fmla="*/ 1 h 65"/>
                    <a:gd name="T8" fmla="*/ 2 w 104"/>
                    <a:gd name="T9" fmla="*/ 0 h 65"/>
                    <a:gd name="T10" fmla="*/ 2 w 104"/>
                    <a:gd name="T11" fmla="*/ 0 h 65"/>
                    <a:gd name="T12" fmla="*/ 0 w 104"/>
                    <a:gd name="T13" fmla="*/ 0 h 65"/>
                    <a:gd name="T14" fmla="*/ 0 w 104"/>
                    <a:gd name="T15" fmla="*/ 0 h 65"/>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5"/>
                    <a:gd name="T26" fmla="*/ 104 w 10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5">
                      <a:moveTo>
                        <a:pt x="0" y="0"/>
                      </a:moveTo>
                      <a:lnTo>
                        <a:pt x="8" y="50"/>
                      </a:lnTo>
                      <a:lnTo>
                        <a:pt x="53" y="59"/>
                      </a:lnTo>
                      <a:lnTo>
                        <a:pt x="84" y="65"/>
                      </a:lnTo>
                      <a:lnTo>
                        <a:pt x="104" y="29"/>
                      </a:lnTo>
                      <a:lnTo>
                        <a:pt x="65" y="4"/>
                      </a:lnTo>
                      <a:lnTo>
                        <a:pt x="0" y="0"/>
                      </a:lnTo>
                      <a:close/>
                    </a:path>
                  </a:pathLst>
                </a:custGeom>
                <a:solidFill>
                  <a:srgbClr val="FFC4B8"/>
                </a:solidFill>
                <a:ln w="9525">
                  <a:noFill/>
                  <a:round/>
                  <a:headEnd/>
                  <a:tailEnd/>
                </a:ln>
              </p:spPr>
              <p:txBody>
                <a:bodyPr/>
                <a:lstStyle/>
                <a:p>
                  <a:endParaRPr lang="tr-TR"/>
                </a:p>
              </p:txBody>
            </p:sp>
            <p:sp>
              <p:nvSpPr>
                <p:cNvPr id="61515" name="Freeform 790"/>
                <p:cNvSpPr>
                  <a:spLocks/>
                </p:cNvSpPr>
                <p:nvPr/>
              </p:nvSpPr>
              <p:spPr bwMode="auto">
                <a:xfrm>
                  <a:off x="2870" y="2194"/>
                  <a:ext cx="219" cy="146"/>
                </a:xfrm>
                <a:custGeom>
                  <a:avLst/>
                  <a:gdLst>
                    <a:gd name="T0" fmla="*/ 1 w 439"/>
                    <a:gd name="T1" fmla="*/ 0 h 292"/>
                    <a:gd name="T2" fmla="*/ 5 w 439"/>
                    <a:gd name="T3" fmla="*/ 2 h 292"/>
                    <a:gd name="T4" fmla="*/ 5 w 439"/>
                    <a:gd name="T5" fmla="*/ 2 h 292"/>
                    <a:gd name="T6" fmla="*/ 6 w 439"/>
                    <a:gd name="T7" fmla="*/ 2 h 292"/>
                    <a:gd name="T8" fmla="*/ 6 w 439"/>
                    <a:gd name="T9" fmla="*/ 3 h 292"/>
                    <a:gd name="T10" fmla="*/ 6 w 439"/>
                    <a:gd name="T11" fmla="*/ 3 h 292"/>
                    <a:gd name="T12" fmla="*/ 6 w 439"/>
                    <a:gd name="T13" fmla="*/ 5 h 292"/>
                    <a:gd name="T14" fmla="*/ 6 w 439"/>
                    <a:gd name="T15" fmla="*/ 5 h 292"/>
                    <a:gd name="T16" fmla="*/ 4 w 439"/>
                    <a:gd name="T17" fmla="*/ 4 h 292"/>
                    <a:gd name="T18" fmla="*/ 0 w 439"/>
                    <a:gd name="T19" fmla="*/ 2 h 292"/>
                    <a:gd name="T20" fmla="*/ 0 w 439"/>
                    <a:gd name="T21" fmla="*/ 2 h 292"/>
                    <a:gd name="T22" fmla="*/ 0 w 439"/>
                    <a:gd name="T23" fmla="*/ 1 h 292"/>
                    <a:gd name="T24" fmla="*/ 0 w 439"/>
                    <a:gd name="T25" fmla="*/ 1 h 292"/>
                    <a:gd name="T26" fmla="*/ 0 w 439"/>
                    <a:gd name="T27" fmla="*/ 1 h 292"/>
                    <a:gd name="T28" fmla="*/ 1 w 439"/>
                    <a:gd name="T29" fmla="*/ 1 h 292"/>
                    <a:gd name="T30" fmla="*/ 1 w 439"/>
                    <a:gd name="T31" fmla="*/ 0 h 292"/>
                    <a:gd name="T32" fmla="*/ 1 w 439"/>
                    <a:gd name="T33" fmla="*/ 0 h 292"/>
                    <a:gd name="T34" fmla="*/ 1 w 439"/>
                    <a:gd name="T35" fmla="*/ 0 h 2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292"/>
                    <a:gd name="T56" fmla="*/ 439 w 439"/>
                    <a:gd name="T57" fmla="*/ 292 h 2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292">
                      <a:moveTo>
                        <a:pt x="102" y="0"/>
                      </a:moveTo>
                      <a:lnTo>
                        <a:pt x="344" y="131"/>
                      </a:lnTo>
                      <a:lnTo>
                        <a:pt x="359" y="144"/>
                      </a:lnTo>
                      <a:lnTo>
                        <a:pt x="391" y="173"/>
                      </a:lnTo>
                      <a:lnTo>
                        <a:pt x="424" y="203"/>
                      </a:lnTo>
                      <a:lnTo>
                        <a:pt x="439" y="224"/>
                      </a:lnTo>
                      <a:lnTo>
                        <a:pt x="418" y="264"/>
                      </a:lnTo>
                      <a:lnTo>
                        <a:pt x="397" y="292"/>
                      </a:lnTo>
                      <a:lnTo>
                        <a:pt x="262" y="247"/>
                      </a:lnTo>
                      <a:lnTo>
                        <a:pt x="38" y="146"/>
                      </a:lnTo>
                      <a:lnTo>
                        <a:pt x="17" y="125"/>
                      </a:lnTo>
                      <a:lnTo>
                        <a:pt x="0" y="89"/>
                      </a:lnTo>
                      <a:lnTo>
                        <a:pt x="13" y="61"/>
                      </a:lnTo>
                      <a:lnTo>
                        <a:pt x="22" y="45"/>
                      </a:lnTo>
                      <a:lnTo>
                        <a:pt x="83" y="38"/>
                      </a:lnTo>
                      <a:lnTo>
                        <a:pt x="83" y="0"/>
                      </a:lnTo>
                      <a:lnTo>
                        <a:pt x="102" y="0"/>
                      </a:lnTo>
                      <a:close/>
                    </a:path>
                  </a:pathLst>
                </a:custGeom>
                <a:solidFill>
                  <a:srgbClr val="FFD6C9"/>
                </a:solidFill>
                <a:ln w="9525">
                  <a:noFill/>
                  <a:round/>
                  <a:headEnd/>
                  <a:tailEnd/>
                </a:ln>
              </p:spPr>
              <p:txBody>
                <a:bodyPr/>
                <a:lstStyle/>
                <a:p>
                  <a:endParaRPr lang="tr-TR"/>
                </a:p>
              </p:txBody>
            </p:sp>
            <p:sp>
              <p:nvSpPr>
                <p:cNvPr id="61516" name="Freeform 791"/>
                <p:cNvSpPr>
                  <a:spLocks/>
                </p:cNvSpPr>
                <p:nvPr/>
              </p:nvSpPr>
              <p:spPr bwMode="auto">
                <a:xfrm>
                  <a:off x="2984" y="2022"/>
                  <a:ext cx="270" cy="164"/>
                </a:xfrm>
                <a:custGeom>
                  <a:avLst/>
                  <a:gdLst>
                    <a:gd name="T0" fmla="*/ 1 w 540"/>
                    <a:gd name="T1" fmla="*/ 0 h 329"/>
                    <a:gd name="T2" fmla="*/ 1 w 540"/>
                    <a:gd name="T3" fmla="*/ 0 h 329"/>
                    <a:gd name="T4" fmla="*/ 1 w 540"/>
                    <a:gd name="T5" fmla="*/ 1 h 329"/>
                    <a:gd name="T6" fmla="*/ 1 w 540"/>
                    <a:gd name="T7" fmla="*/ 1 h 329"/>
                    <a:gd name="T8" fmla="*/ 2 w 540"/>
                    <a:gd name="T9" fmla="*/ 1 h 329"/>
                    <a:gd name="T10" fmla="*/ 2 w 540"/>
                    <a:gd name="T11" fmla="*/ 1 h 329"/>
                    <a:gd name="T12" fmla="*/ 3 w 540"/>
                    <a:gd name="T13" fmla="*/ 2 h 329"/>
                    <a:gd name="T14" fmla="*/ 5 w 540"/>
                    <a:gd name="T15" fmla="*/ 3 h 329"/>
                    <a:gd name="T16" fmla="*/ 7 w 540"/>
                    <a:gd name="T17" fmla="*/ 5 h 329"/>
                    <a:gd name="T18" fmla="*/ 8 w 540"/>
                    <a:gd name="T19" fmla="*/ 5 h 329"/>
                    <a:gd name="T20" fmla="*/ 8 w 540"/>
                    <a:gd name="T21" fmla="*/ 4 h 329"/>
                    <a:gd name="T22" fmla="*/ 8 w 540"/>
                    <a:gd name="T23" fmla="*/ 4 h 329"/>
                    <a:gd name="T24" fmla="*/ 7 w 540"/>
                    <a:gd name="T25" fmla="*/ 4 h 329"/>
                    <a:gd name="T26" fmla="*/ 7 w 540"/>
                    <a:gd name="T27" fmla="*/ 3 h 329"/>
                    <a:gd name="T28" fmla="*/ 6 w 540"/>
                    <a:gd name="T29" fmla="*/ 3 h 329"/>
                    <a:gd name="T30" fmla="*/ 5 w 540"/>
                    <a:gd name="T31" fmla="*/ 2 h 329"/>
                    <a:gd name="T32" fmla="*/ 5 w 540"/>
                    <a:gd name="T33" fmla="*/ 1 h 329"/>
                    <a:gd name="T34" fmla="*/ 4 w 540"/>
                    <a:gd name="T35" fmla="*/ 1 h 329"/>
                    <a:gd name="T36" fmla="*/ 4 w 540"/>
                    <a:gd name="T37" fmla="*/ 1 h 329"/>
                    <a:gd name="T38" fmla="*/ 4 w 540"/>
                    <a:gd name="T39" fmla="*/ 1 h 329"/>
                    <a:gd name="T40" fmla="*/ 3 w 540"/>
                    <a:gd name="T41" fmla="*/ 0 h 329"/>
                    <a:gd name="T42" fmla="*/ 2 w 540"/>
                    <a:gd name="T43" fmla="*/ 0 h 329"/>
                    <a:gd name="T44" fmla="*/ 1 w 540"/>
                    <a:gd name="T45" fmla="*/ 0 h 329"/>
                    <a:gd name="T46" fmla="*/ 0 w 540"/>
                    <a:gd name="T47" fmla="*/ 0 h 329"/>
                    <a:gd name="T48" fmla="*/ 1 w 540"/>
                    <a:gd name="T49" fmla="*/ 0 h 329"/>
                    <a:gd name="T50" fmla="*/ 1 w 540"/>
                    <a:gd name="T51" fmla="*/ 0 h 3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0"/>
                    <a:gd name="T79" fmla="*/ 0 h 329"/>
                    <a:gd name="T80" fmla="*/ 540 w 540"/>
                    <a:gd name="T81" fmla="*/ 329 h 3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0" h="329">
                      <a:moveTo>
                        <a:pt x="7" y="40"/>
                      </a:moveTo>
                      <a:lnTo>
                        <a:pt x="23" y="49"/>
                      </a:lnTo>
                      <a:lnTo>
                        <a:pt x="53" y="70"/>
                      </a:lnTo>
                      <a:lnTo>
                        <a:pt x="89" y="87"/>
                      </a:lnTo>
                      <a:lnTo>
                        <a:pt x="116" y="93"/>
                      </a:lnTo>
                      <a:lnTo>
                        <a:pt x="175" y="108"/>
                      </a:lnTo>
                      <a:lnTo>
                        <a:pt x="218" y="131"/>
                      </a:lnTo>
                      <a:lnTo>
                        <a:pt x="359" y="235"/>
                      </a:lnTo>
                      <a:lnTo>
                        <a:pt x="490" y="329"/>
                      </a:lnTo>
                      <a:lnTo>
                        <a:pt x="532" y="321"/>
                      </a:lnTo>
                      <a:lnTo>
                        <a:pt x="540" y="289"/>
                      </a:lnTo>
                      <a:lnTo>
                        <a:pt x="502" y="294"/>
                      </a:lnTo>
                      <a:lnTo>
                        <a:pt x="483" y="279"/>
                      </a:lnTo>
                      <a:lnTo>
                        <a:pt x="441" y="239"/>
                      </a:lnTo>
                      <a:lnTo>
                        <a:pt x="389" y="192"/>
                      </a:lnTo>
                      <a:lnTo>
                        <a:pt x="348" y="146"/>
                      </a:lnTo>
                      <a:lnTo>
                        <a:pt x="329" y="125"/>
                      </a:lnTo>
                      <a:lnTo>
                        <a:pt x="302" y="106"/>
                      </a:lnTo>
                      <a:lnTo>
                        <a:pt x="272" y="87"/>
                      </a:lnTo>
                      <a:lnTo>
                        <a:pt x="241" y="72"/>
                      </a:lnTo>
                      <a:lnTo>
                        <a:pt x="188" y="47"/>
                      </a:lnTo>
                      <a:lnTo>
                        <a:pt x="165" y="38"/>
                      </a:lnTo>
                      <a:lnTo>
                        <a:pt x="26" y="0"/>
                      </a:lnTo>
                      <a:lnTo>
                        <a:pt x="0" y="15"/>
                      </a:lnTo>
                      <a:lnTo>
                        <a:pt x="7" y="40"/>
                      </a:lnTo>
                      <a:close/>
                    </a:path>
                  </a:pathLst>
                </a:custGeom>
                <a:solidFill>
                  <a:srgbClr val="FFD6C9"/>
                </a:solidFill>
                <a:ln w="9525">
                  <a:noFill/>
                  <a:round/>
                  <a:headEnd/>
                  <a:tailEnd/>
                </a:ln>
              </p:spPr>
              <p:txBody>
                <a:bodyPr/>
                <a:lstStyle/>
                <a:p>
                  <a:endParaRPr lang="tr-TR"/>
                </a:p>
              </p:txBody>
            </p:sp>
            <p:sp>
              <p:nvSpPr>
                <p:cNvPr id="61517" name="Freeform 792"/>
                <p:cNvSpPr>
                  <a:spLocks/>
                </p:cNvSpPr>
                <p:nvPr/>
              </p:nvSpPr>
              <p:spPr bwMode="auto">
                <a:xfrm>
                  <a:off x="3021" y="1866"/>
                  <a:ext cx="102" cy="87"/>
                </a:xfrm>
                <a:custGeom>
                  <a:avLst/>
                  <a:gdLst>
                    <a:gd name="T0" fmla="*/ 2 w 203"/>
                    <a:gd name="T1" fmla="*/ 3 h 173"/>
                    <a:gd name="T2" fmla="*/ 2 w 203"/>
                    <a:gd name="T3" fmla="*/ 2 h 173"/>
                    <a:gd name="T4" fmla="*/ 3 w 203"/>
                    <a:gd name="T5" fmla="*/ 2 h 173"/>
                    <a:gd name="T6" fmla="*/ 4 w 203"/>
                    <a:gd name="T7" fmla="*/ 3 h 173"/>
                    <a:gd name="T8" fmla="*/ 4 w 203"/>
                    <a:gd name="T9" fmla="*/ 2 h 173"/>
                    <a:gd name="T10" fmla="*/ 3 w 203"/>
                    <a:gd name="T11" fmla="*/ 2 h 173"/>
                    <a:gd name="T12" fmla="*/ 3 w 203"/>
                    <a:gd name="T13" fmla="*/ 1 h 173"/>
                    <a:gd name="T14" fmla="*/ 2 w 203"/>
                    <a:gd name="T15" fmla="*/ 1 h 173"/>
                    <a:gd name="T16" fmla="*/ 2 w 203"/>
                    <a:gd name="T17" fmla="*/ 1 h 173"/>
                    <a:gd name="T18" fmla="*/ 1 w 203"/>
                    <a:gd name="T19" fmla="*/ 0 h 173"/>
                    <a:gd name="T20" fmla="*/ 1 w 203"/>
                    <a:gd name="T21" fmla="*/ 1 h 173"/>
                    <a:gd name="T22" fmla="*/ 0 w 203"/>
                    <a:gd name="T23" fmla="*/ 1 h 173"/>
                    <a:gd name="T24" fmla="*/ 1 w 203"/>
                    <a:gd name="T25" fmla="*/ 1 h 173"/>
                    <a:gd name="T26" fmla="*/ 1 w 203"/>
                    <a:gd name="T27" fmla="*/ 2 h 173"/>
                    <a:gd name="T28" fmla="*/ 2 w 203"/>
                    <a:gd name="T29" fmla="*/ 2 h 173"/>
                    <a:gd name="T30" fmla="*/ 2 w 203"/>
                    <a:gd name="T31" fmla="*/ 3 h 173"/>
                    <a:gd name="T32" fmla="*/ 2 w 203"/>
                    <a:gd name="T33" fmla="*/ 3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173"/>
                    <a:gd name="T53" fmla="*/ 203 w 203"/>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173">
                      <a:moveTo>
                        <a:pt x="110" y="173"/>
                      </a:moveTo>
                      <a:lnTo>
                        <a:pt x="87" y="95"/>
                      </a:lnTo>
                      <a:lnTo>
                        <a:pt x="150" y="116"/>
                      </a:lnTo>
                      <a:lnTo>
                        <a:pt x="196" y="166"/>
                      </a:lnTo>
                      <a:lnTo>
                        <a:pt x="203" y="99"/>
                      </a:lnTo>
                      <a:lnTo>
                        <a:pt x="180" y="69"/>
                      </a:lnTo>
                      <a:lnTo>
                        <a:pt x="146" y="42"/>
                      </a:lnTo>
                      <a:lnTo>
                        <a:pt x="112" y="21"/>
                      </a:lnTo>
                      <a:lnTo>
                        <a:pt x="87" y="12"/>
                      </a:lnTo>
                      <a:lnTo>
                        <a:pt x="44" y="0"/>
                      </a:lnTo>
                      <a:lnTo>
                        <a:pt x="2" y="8"/>
                      </a:lnTo>
                      <a:lnTo>
                        <a:pt x="0" y="29"/>
                      </a:lnTo>
                      <a:lnTo>
                        <a:pt x="19" y="53"/>
                      </a:lnTo>
                      <a:lnTo>
                        <a:pt x="53" y="84"/>
                      </a:lnTo>
                      <a:lnTo>
                        <a:pt x="65" y="128"/>
                      </a:lnTo>
                      <a:lnTo>
                        <a:pt x="110" y="173"/>
                      </a:lnTo>
                      <a:close/>
                    </a:path>
                  </a:pathLst>
                </a:custGeom>
                <a:solidFill>
                  <a:srgbClr val="FFD6C9"/>
                </a:solidFill>
                <a:ln w="9525">
                  <a:noFill/>
                  <a:round/>
                  <a:headEnd/>
                  <a:tailEnd/>
                </a:ln>
              </p:spPr>
              <p:txBody>
                <a:bodyPr/>
                <a:lstStyle/>
                <a:p>
                  <a:endParaRPr lang="tr-TR"/>
                </a:p>
              </p:txBody>
            </p:sp>
            <p:sp>
              <p:nvSpPr>
                <p:cNvPr id="61518" name="Freeform 793"/>
                <p:cNvSpPr>
                  <a:spLocks/>
                </p:cNvSpPr>
                <p:nvPr/>
              </p:nvSpPr>
              <p:spPr bwMode="auto">
                <a:xfrm>
                  <a:off x="3297" y="2027"/>
                  <a:ext cx="86" cy="115"/>
                </a:xfrm>
                <a:custGeom>
                  <a:avLst/>
                  <a:gdLst>
                    <a:gd name="T0" fmla="*/ 0 w 173"/>
                    <a:gd name="T1" fmla="*/ 1 h 230"/>
                    <a:gd name="T2" fmla="*/ 0 w 173"/>
                    <a:gd name="T3" fmla="*/ 1 h 230"/>
                    <a:gd name="T4" fmla="*/ 0 w 173"/>
                    <a:gd name="T5" fmla="*/ 2 h 230"/>
                    <a:gd name="T6" fmla="*/ 0 w 173"/>
                    <a:gd name="T7" fmla="*/ 2 h 230"/>
                    <a:gd name="T8" fmla="*/ 1 w 173"/>
                    <a:gd name="T9" fmla="*/ 3 h 230"/>
                    <a:gd name="T10" fmla="*/ 1 w 173"/>
                    <a:gd name="T11" fmla="*/ 4 h 230"/>
                    <a:gd name="T12" fmla="*/ 1 w 173"/>
                    <a:gd name="T13" fmla="*/ 4 h 230"/>
                    <a:gd name="T14" fmla="*/ 1 w 173"/>
                    <a:gd name="T15" fmla="*/ 4 h 230"/>
                    <a:gd name="T16" fmla="*/ 2 w 173"/>
                    <a:gd name="T17" fmla="*/ 4 h 230"/>
                    <a:gd name="T18" fmla="*/ 2 w 173"/>
                    <a:gd name="T19" fmla="*/ 4 h 230"/>
                    <a:gd name="T20" fmla="*/ 1 w 173"/>
                    <a:gd name="T21" fmla="*/ 0 h 230"/>
                    <a:gd name="T22" fmla="*/ 1 w 173"/>
                    <a:gd name="T23" fmla="*/ 1 h 230"/>
                    <a:gd name="T24" fmla="*/ 0 w 173"/>
                    <a:gd name="T25" fmla="*/ 1 h 230"/>
                    <a:gd name="T26" fmla="*/ 0 w 173"/>
                    <a:gd name="T27" fmla="*/ 1 h 230"/>
                    <a:gd name="T28" fmla="*/ 0 w 173"/>
                    <a:gd name="T29" fmla="*/ 1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3"/>
                    <a:gd name="T46" fmla="*/ 0 h 230"/>
                    <a:gd name="T47" fmla="*/ 173 w 173"/>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3" h="230">
                      <a:moveTo>
                        <a:pt x="0" y="25"/>
                      </a:moveTo>
                      <a:lnTo>
                        <a:pt x="15" y="57"/>
                      </a:lnTo>
                      <a:lnTo>
                        <a:pt x="30" y="90"/>
                      </a:lnTo>
                      <a:lnTo>
                        <a:pt x="50" y="128"/>
                      </a:lnTo>
                      <a:lnTo>
                        <a:pt x="70" y="166"/>
                      </a:lnTo>
                      <a:lnTo>
                        <a:pt x="89" y="198"/>
                      </a:lnTo>
                      <a:lnTo>
                        <a:pt x="107" y="221"/>
                      </a:lnTo>
                      <a:lnTo>
                        <a:pt x="120" y="230"/>
                      </a:lnTo>
                      <a:lnTo>
                        <a:pt x="156" y="219"/>
                      </a:lnTo>
                      <a:lnTo>
                        <a:pt x="173" y="207"/>
                      </a:lnTo>
                      <a:lnTo>
                        <a:pt x="124" y="0"/>
                      </a:lnTo>
                      <a:lnTo>
                        <a:pt x="91" y="35"/>
                      </a:lnTo>
                      <a:lnTo>
                        <a:pt x="38" y="25"/>
                      </a:lnTo>
                      <a:lnTo>
                        <a:pt x="0" y="25"/>
                      </a:lnTo>
                      <a:close/>
                    </a:path>
                  </a:pathLst>
                </a:custGeom>
                <a:solidFill>
                  <a:srgbClr val="FFD6C9"/>
                </a:solidFill>
                <a:ln w="9525">
                  <a:noFill/>
                  <a:round/>
                  <a:headEnd/>
                  <a:tailEnd/>
                </a:ln>
              </p:spPr>
              <p:txBody>
                <a:bodyPr/>
                <a:lstStyle/>
                <a:p>
                  <a:endParaRPr lang="tr-TR"/>
                </a:p>
              </p:txBody>
            </p:sp>
            <p:sp>
              <p:nvSpPr>
                <p:cNvPr id="61519" name="Freeform 794"/>
                <p:cNvSpPr>
                  <a:spLocks/>
                </p:cNvSpPr>
                <p:nvPr/>
              </p:nvSpPr>
              <p:spPr bwMode="auto">
                <a:xfrm>
                  <a:off x="2967" y="1926"/>
                  <a:ext cx="39" cy="35"/>
                </a:xfrm>
                <a:custGeom>
                  <a:avLst/>
                  <a:gdLst>
                    <a:gd name="T0" fmla="*/ 0 w 77"/>
                    <a:gd name="T1" fmla="*/ 0 h 70"/>
                    <a:gd name="T2" fmla="*/ 1 w 77"/>
                    <a:gd name="T3" fmla="*/ 1 h 70"/>
                    <a:gd name="T4" fmla="*/ 2 w 77"/>
                    <a:gd name="T5" fmla="*/ 1 h 70"/>
                    <a:gd name="T6" fmla="*/ 2 w 77"/>
                    <a:gd name="T7" fmla="*/ 1 h 70"/>
                    <a:gd name="T8" fmla="*/ 1 w 77"/>
                    <a:gd name="T9" fmla="*/ 1 h 70"/>
                    <a:gd name="T10" fmla="*/ 1 w 77"/>
                    <a:gd name="T11" fmla="*/ 1 h 70"/>
                    <a:gd name="T12" fmla="*/ 0 w 77"/>
                    <a:gd name="T13" fmla="*/ 0 h 70"/>
                    <a:gd name="T14" fmla="*/ 0 w 77"/>
                    <a:gd name="T15" fmla="*/ 0 h 7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70"/>
                    <a:gd name="T26" fmla="*/ 77 w 77"/>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70">
                      <a:moveTo>
                        <a:pt x="0" y="0"/>
                      </a:moveTo>
                      <a:lnTo>
                        <a:pt x="41" y="13"/>
                      </a:lnTo>
                      <a:lnTo>
                        <a:pt x="68" y="40"/>
                      </a:lnTo>
                      <a:lnTo>
                        <a:pt x="77" y="70"/>
                      </a:lnTo>
                      <a:lnTo>
                        <a:pt x="39" y="68"/>
                      </a:lnTo>
                      <a:lnTo>
                        <a:pt x="1" y="42"/>
                      </a:lnTo>
                      <a:lnTo>
                        <a:pt x="0" y="0"/>
                      </a:lnTo>
                      <a:close/>
                    </a:path>
                  </a:pathLst>
                </a:custGeom>
                <a:solidFill>
                  <a:srgbClr val="FFD6C9"/>
                </a:solidFill>
                <a:ln w="9525">
                  <a:noFill/>
                  <a:round/>
                  <a:headEnd/>
                  <a:tailEnd/>
                </a:ln>
              </p:spPr>
              <p:txBody>
                <a:bodyPr/>
                <a:lstStyle/>
                <a:p>
                  <a:endParaRPr lang="tr-TR"/>
                </a:p>
              </p:txBody>
            </p:sp>
            <p:sp>
              <p:nvSpPr>
                <p:cNvPr id="61520" name="Freeform 795"/>
                <p:cNvSpPr>
                  <a:spLocks/>
                </p:cNvSpPr>
                <p:nvPr/>
              </p:nvSpPr>
              <p:spPr bwMode="auto">
                <a:xfrm>
                  <a:off x="2443" y="1828"/>
                  <a:ext cx="977" cy="574"/>
                </a:xfrm>
                <a:custGeom>
                  <a:avLst/>
                  <a:gdLst>
                    <a:gd name="T0" fmla="*/ 10 w 1954"/>
                    <a:gd name="T1" fmla="*/ 4 h 1148"/>
                    <a:gd name="T2" fmla="*/ 18 w 1954"/>
                    <a:gd name="T3" fmla="*/ 1 h 1148"/>
                    <a:gd name="T4" fmla="*/ 20 w 1954"/>
                    <a:gd name="T5" fmla="*/ 1 h 1148"/>
                    <a:gd name="T6" fmla="*/ 25 w 1954"/>
                    <a:gd name="T7" fmla="*/ 2 h 1148"/>
                    <a:gd name="T8" fmla="*/ 28 w 1954"/>
                    <a:gd name="T9" fmla="*/ 4 h 1148"/>
                    <a:gd name="T10" fmla="*/ 30 w 1954"/>
                    <a:gd name="T11" fmla="*/ 7 h 1148"/>
                    <a:gd name="T12" fmla="*/ 30 w 1954"/>
                    <a:gd name="T13" fmla="*/ 11 h 1148"/>
                    <a:gd name="T14" fmla="*/ 29 w 1954"/>
                    <a:gd name="T15" fmla="*/ 13 h 1148"/>
                    <a:gd name="T16" fmla="*/ 28 w 1954"/>
                    <a:gd name="T17" fmla="*/ 12 h 1148"/>
                    <a:gd name="T18" fmla="*/ 27 w 1954"/>
                    <a:gd name="T19" fmla="*/ 9 h 1148"/>
                    <a:gd name="T20" fmla="*/ 25 w 1954"/>
                    <a:gd name="T21" fmla="*/ 7 h 1148"/>
                    <a:gd name="T22" fmla="*/ 22 w 1954"/>
                    <a:gd name="T23" fmla="*/ 5 h 1148"/>
                    <a:gd name="T24" fmla="*/ 20 w 1954"/>
                    <a:gd name="T25" fmla="*/ 3 h 1148"/>
                    <a:gd name="T26" fmla="*/ 21 w 1954"/>
                    <a:gd name="T27" fmla="*/ 5 h 1148"/>
                    <a:gd name="T28" fmla="*/ 23 w 1954"/>
                    <a:gd name="T29" fmla="*/ 6 h 1148"/>
                    <a:gd name="T30" fmla="*/ 27 w 1954"/>
                    <a:gd name="T31" fmla="*/ 10 h 1148"/>
                    <a:gd name="T32" fmla="*/ 25 w 1954"/>
                    <a:gd name="T33" fmla="*/ 12 h 1148"/>
                    <a:gd name="T34" fmla="*/ 20 w 1954"/>
                    <a:gd name="T35" fmla="*/ 9 h 1148"/>
                    <a:gd name="T36" fmla="*/ 23 w 1954"/>
                    <a:gd name="T37" fmla="*/ 11 h 1148"/>
                    <a:gd name="T38" fmla="*/ 23 w 1954"/>
                    <a:gd name="T39" fmla="*/ 14 h 1148"/>
                    <a:gd name="T40" fmla="*/ 21 w 1954"/>
                    <a:gd name="T41" fmla="*/ 13 h 1148"/>
                    <a:gd name="T42" fmla="*/ 17 w 1954"/>
                    <a:gd name="T43" fmla="*/ 10 h 1148"/>
                    <a:gd name="T44" fmla="*/ 20 w 1954"/>
                    <a:gd name="T45" fmla="*/ 13 h 1148"/>
                    <a:gd name="T46" fmla="*/ 21 w 1954"/>
                    <a:gd name="T47" fmla="*/ 15 h 1148"/>
                    <a:gd name="T48" fmla="*/ 19 w 1954"/>
                    <a:gd name="T49" fmla="*/ 18 h 1148"/>
                    <a:gd name="T50" fmla="*/ 19 w 1954"/>
                    <a:gd name="T51" fmla="*/ 18 h 1148"/>
                    <a:gd name="T52" fmla="*/ 17 w 1954"/>
                    <a:gd name="T53" fmla="*/ 16 h 1148"/>
                    <a:gd name="T54" fmla="*/ 15 w 1954"/>
                    <a:gd name="T55" fmla="*/ 14 h 1148"/>
                    <a:gd name="T56" fmla="*/ 14 w 1954"/>
                    <a:gd name="T57" fmla="*/ 15 h 1148"/>
                    <a:gd name="T58" fmla="*/ 12 w 1954"/>
                    <a:gd name="T59" fmla="*/ 15 h 1148"/>
                    <a:gd name="T60" fmla="*/ 12 w 1954"/>
                    <a:gd name="T61" fmla="*/ 16 h 1148"/>
                    <a:gd name="T62" fmla="*/ 9 w 1954"/>
                    <a:gd name="T63" fmla="*/ 17 h 1148"/>
                    <a:gd name="T64" fmla="*/ 9 w 1954"/>
                    <a:gd name="T65" fmla="*/ 17 h 1148"/>
                    <a:gd name="T66" fmla="*/ 5 w 1954"/>
                    <a:gd name="T67" fmla="*/ 16 h 1148"/>
                    <a:gd name="T68" fmla="*/ 0 w 1954"/>
                    <a:gd name="T69" fmla="*/ 17 h 1148"/>
                    <a:gd name="T70" fmla="*/ 6 w 1954"/>
                    <a:gd name="T71" fmla="*/ 18 h 1148"/>
                    <a:gd name="T72" fmla="*/ 14 w 1954"/>
                    <a:gd name="T73" fmla="*/ 15 h 1148"/>
                    <a:gd name="T74" fmla="*/ 18 w 1954"/>
                    <a:gd name="T75" fmla="*/ 18 h 1148"/>
                    <a:gd name="T76" fmla="*/ 20 w 1954"/>
                    <a:gd name="T77" fmla="*/ 18 h 1148"/>
                    <a:gd name="T78" fmla="*/ 23 w 1954"/>
                    <a:gd name="T79" fmla="*/ 15 h 1148"/>
                    <a:gd name="T80" fmla="*/ 24 w 1954"/>
                    <a:gd name="T81" fmla="*/ 14 h 1148"/>
                    <a:gd name="T82" fmla="*/ 25 w 1954"/>
                    <a:gd name="T83" fmla="*/ 14 h 1148"/>
                    <a:gd name="T84" fmla="*/ 25 w 1954"/>
                    <a:gd name="T85" fmla="*/ 12 h 1148"/>
                    <a:gd name="T86" fmla="*/ 27 w 1954"/>
                    <a:gd name="T87" fmla="*/ 12 h 1148"/>
                    <a:gd name="T88" fmla="*/ 28 w 1954"/>
                    <a:gd name="T89" fmla="*/ 13 h 1148"/>
                    <a:gd name="T90" fmla="*/ 30 w 1954"/>
                    <a:gd name="T91" fmla="*/ 11 h 1148"/>
                    <a:gd name="T92" fmla="*/ 31 w 1954"/>
                    <a:gd name="T93" fmla="*/ 9 h 1148"/>
                    <a:gd name="T94" fmla="*/ 29 w 1954"/>
                    <a:gd name="T95" fmla="*/ 5 h 1148"/>
                    <a:gd name="T96" fmla="*/ 28 w 1954"/>
                    <a:gd name="T97" fmla="*/ 4 h 1148"/>
                    <a:gd name="T98" fmla="*/ 26 w 1954"/>
                    <a:gd name="T99" fmla="*/ 3 h 1148"/>
                    <a:gd name="T100" fmla="*/ 23 w 1954"/>
                    <a:gd name="T101" fmla="*/ 2 h 1148"/>
                    <a:gd name="T102" fmla="*/ 19 w 1954"/>
                    <a:gd name="T103" fmla="*/ 1 h 1148"/>
                    <a:gd name="T104" fmla="*/ 17 w 1954"/>
                    <a:gd name="T105" fmla="*/ 1 h 1148"/>
                    <a:gd name="T106" fmla="*/ 14 w 1954"/>
                    <a:gd name="T107" fmla="*/ 2 h 1148"/>
                    <a:gd name="T108" fmla="*/ 8 w 1954"/>
                    <a:gd name="T109" fmla="*/ 5 h 1148"/>
                    <a:gd name="T110" fmla="*/ 5 w 1954"/>
                    <a:gd name="T111" fmla="*/ 6 h 1148"/>
                    <a:gd name="T112" fmla="*/ 3 w 1954"/>
                    <a:gd name="T113" fmla="*/ 5 h 1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54"/>
                    <a:gd name="T172" fmla="*/ 0 h 1148"/>
                    <a:gd name="T173" fmla="*/ 1954 w 1954"/>
                    <a:gd name="T174" fmla="*/ 1148 h 1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54" h="1148">
                      <a:moveTo>
                        <a:pt x="147" y="394"/>
                      </a:moveTo>
                      <a:lnTo>
                        <a:pt x="270" y="399"/>
                      </a:lnTo>
                      <a:lnTo>
                        <a:pt x="394" y="384"/>
                      </a:lnTo>
                      <a:lnTo>
                        <a:pt x="610" y="304"/>
                      </a:lnTo>
                      <a:lnTo>
                        <a:pt x="793" y="202"/>
                      </a:lnTo>
                      <a:lnTo>
                        <a:pt x="949" y="129"/>
                      </a:lnTo>
                      <a:lnTo>
                        <a:pt x="1015" y="101"/>
                      </a:lnTo>
                      <a:lnTo>
                        <a:pt x="1116" y="27"/>
                      </a:lnTo>
                      <a:lnTo>
                        <a:pt x="1139" y="17"/>
                      </a:lnTo>
                      <a:lnTo>
                        <a:pt x="1196" y="23"/>
                      </a:lnTo>
                      <a:lnTo>
                        <a:pt x="1232" y="42"/>
                      </a:lnTo>
                      <a:lnTo>
                        <a:pt x="1259" y="55"/>
                      </a:lnTo>
                      <a:lnTo>
                        <a:pt x="1335" y="80"/>
                      </a:lnTo>
                      <a:lnTo>
                        <a:pt x="1392" y="114"/>
                      </a:lnTo>
                      <a:lnTo>
                        <a:pt x="1464" y="139"/>
                      </a:lnTo>
                      <a:lnTo>
                        <a:pt x="1553" y="160"/>
                      </a:lnTo>
                      <a:lnTo>
                        <a:pt x="1654" y="205"/>
                      </a:lnTo>
                      <a:lnTo>
                        <a:pt x="1709" y="238"/>
                      </a:lnTo>
                      <a:lnTo>
                        <a:pt x="1764" y="266"/>
                      </a:lnTo>
                      <a:lnTo>
                        <a:pt x="1789" y="291"/>
                      </a:lnTo>
                      <a:lnTo>
                        <a:pt x="1823" y="337"/>
                      </a:lnTo>
                      <a:lnTo>
                        <a:pt x="1840" y="371"/>
                      </a:lnTo>
                      <a:lnTo>
                        <a:pt x="1863" y="420"/>
                      </a:lnTo>
                      <a:lnTo>
                        <a:pt x="1882" y="466"/>
                      </a:lnTo>
                      <a:lnTo>
                        <a:pt x="1891" y="485"/>
                      </a:lnTo>
                      <a:lnTo>
                        <a:pt x="1933" y="582"/>
                      </a:lnTo>
                      <a:lnTo>
                        <a:pt x="1933" y="639"/>
                      </a:lnTo>
                      <a:lnTo>
                        <a:pt x="1907" y="703"/>
                      </a:lnTo>
                      <a:lnTo>
                        <a:pt x="1880" y="741"/>
                      </a:lnTo>
                      <a:lnTo>
                        <a:pt x="1871" y="806"/>
                      </a:lnTo>
                      <a:lnTo>
                        <a:pt x="1850" y="844"/>
                      </a:lnTo>
                      <a:lnTo>
                        <a:pt x="1838" y="853"/>
                      </a:lnTo>
                      <a:lnTo>
                        <a:pt x="1819" y="861"/>
                      </a:lnTo>
                      <a:lnTo>
                        <a:pt x="1772" y="853"/>
                      </a:lnTo>
                      <a:lnTo>
                        <a:pt x="1760" y="829"/>
                      </a:lnTo>
                      <a:lnTo>
                        <a:pt x="1749" y="791"/>
                      </a:lnTo>
                      <a:lnTo>
                        <a:pt x="1757" y="703"/>
                      </a:lnTo>
                      <a:lnTo>
                        <a:pt x="1736" y="681"/>
                      </a:lnTo>
                      <a:lnTo>
                        <a:pt x="1696" y="637"/>
                      </a:lnTo>
                      <a:lnTo>
                        <a:pt x="1669" y="601"/>
                      </a:lnTo>
                      <a:lnTo>
                        <a:pt x="1633" y="549"/>
                      </a:lnTo>
                      <a:lnTo>
                        <a:pt x="1623" y="528"/>
                      </a:lnTo>
                      <a:lnTo>
                        <a:pt x="1631" y="489"/>
                      </a:lnTo>
                      <a:lnTo>
                        <a:pt x="1597" y="490"/>
                      </a:lnTo>
                      <a:lnTo>
                        <a:pt x="1532" y="449"/>
                      </a:lnTo>
                      <a:lnTo>
                        <a:pt x="1504" y="433"/>
                      </a:lnTo>
                      <a:lnTo>
                        <a:pt x="1437" y="376"/>
                      </a:lnTo>
                      <a:lnTo>
                        <a:pt x="1386" y="338"/>
                      </a:lnTo>
                      <a:lnTo>
                        <a:pt x="1384" y="304"/>
                      </a:lnTo>
                      <a:lnTo>
                        <a:pt x="1369" y="321"/>
                      </a:lnTo>
                      <a:lnTo>
                        <a:pt x="1338" y="310"/>
                      </a:lnTo>
                      <a:lnTo>
                        <a:pt x="1279" y="219"/>
                      </a:lnTo>
                      <a:lnTo>
                        <a:pt x="1295" y="255"/>
                      </a:lnTo>
                      <a:lnTo>
                        <a:pt x="1306" y="293"/>
                      </a:lnTo>
                      <a:lnTo>
                        <a:pt x="1314" y="304"/>
                      </a:lnTo>
                      <a:lnTo>
                        <a:pt x="1329" y="321"/>
                      </a:lnTo>
                      <a:lnTo>
                        <a:pt x="1348" y="335"/>
                      </a:lnTo>
                      <a:lnTo>
                        <a:pt x="1380" y="356"/>
                      </a:lnTo>
                      <a:lnTo>
                        <a:pt x="1409" y="378"/>
                      </a:lnTo>
                      <a:lnTo>
                        <a:pt x="1422" y="388"/>
                      </a:lnTo>
                      <a:lnTo>
                        <a:pt x="1527" y="471"/>
                      </a:lnTo>
                      <a:lnTo>
                        <a:pt x="1584" y="517"/>
                      </a:lnTo>
                      <a:lnTo>
                        <a:pt x="1660" y="603"/>
                      </a:lnTo>
                      <a:lnTo>
                        <a:pt x="1669" y="671"/>
                      </a:lnTo>
                      <a:lnTo>
                        <a:pt x="1637" y="738"/>
                      </a:lnTo>
                      <a:lnTo>
                        <a:pt x="1608" y="760"/>
                      </a:lnTo>
                      <a:lnTo>
                        <a:pt x="1566" y="777"/>
                      </a:lnTo>
                      <a:lnTo>
                        <a:pt x="1540" y="777"/>
                      </a:lnTo>
                      <a:lnTo>
                        <a:pt x="1511" y="751"/>
                      </a:lnTo>
                      <a:lnTo>
                        <a:pt x="1456" y="688"/>
                      </a:lnTo>
                      <a:lnTo>
                        <a:pt x="1249" y="540"/>
                      </a:lnTo>
                      <a:lnTo>
                        <a:pt x="1245" y="521"/>
                      </a:lnTo>
                      <a:lnTo>
                        <a:pt x="1224" y="532"/>
                      </a:lnTo>
                      <a:lnTo>
                        <a:pt x="1230" y="549"/>
                      </a:lnTo>
                      <a:lnTo>
                        <a:pt x="1287" y="582"/>
                      </a:lnTo>
                      <a:lnTo>
                        <a:pt x="1450" y="700"/>
                      </a:lnTo>
                      <a:lnTo>
                        <a:pt x="1506" y="758"/>
                      </a:lnTo>
                      <a:lnTo>
                        <a:pt x="1519" y="814"/>
                      </a:lnTo>
                      <a:lnTo>
                        <a:pt x="1496" y="884"/>
                      </a:lnTo>
                      <a:lnTo>
                        <a:pt x="1470" y="910"/>
                      </a:lnTo>
                      <a:lnTo>
                        <a:pt x="1430" y="945"/>
                      </a:lnTo>
                      <a:lnTo>
                        <a:pt x="1378" y="952"/>
                      </a:lnTo>
                      <a:lnTo>
                        <a:pt x="1338" y="899"/>
                      </a:lnTo>
                      <a:lnTo>
                        <a:pt x="1314" y="857"/>
                      </a:lnTo>
                      <a:lnTo>
                        <a:pt x="1146" y="776"/>
                      </a:lnTo>
                      <a:lnTo>
                        <a:pt x="1097" y="743"/>
                      </a:lnTo>
                      <a:lnTo>
                        <a:pt x="1089" y="709"/>
                      </a:lnTo>
                      <a:lnTo>
                        <a:pt x="1046" y="688"/>
                      </a:lnTo>
                      <a:lnTo>
                        <a:pt x="1049" y="713"/>
                      </a:lnTo>
                      <a:lnTo>
                        <a:pt x="1053" y="741"/>
                      </a:lnTo>
                      <a:lnTo>
                        <a:pt x="1127" y="779"/>
                      </a:lnTo>
                      <a:lnTo>
                        <a:pt x="1251" y="842"/>
                      </a:lnTo>
                      <a:lnTo>
                        <a:pt x="1289" y="867"/>
                      </a:lnTo>
                      <a:lnTo>
                        <a:pt x="1312" y="882"/>
                      </a:lnTo>
                      <a:lnTo>
                        <a:pt x="1336" y="928"/>
                      </a:lnTo>
                      <a:lnTo>
                        <a:pt x="1333" y="990"/>
                      </a:lnTo>
                      <a:lnTo>
                        <a:pt x="1327" y="1023"/>
                      </a:lnTo>
                      <a:lnTo>
                        <a:pt x="1268" y="1087"/>
                      </a:lnTo>
                      <a:lnTo>
                        <a:pt x="1215" y="1127"/>
                      </a:lnTo>
                      <a:lnTo>
                        <a:pt x="1186" y="1131"/>
                      </a:lnTo>
                      <a:lnTo>
                        <a:pt x="1152" y="1127"/>
                      </a:lnTo>
                      <a:lnTo>
                        <a:pt x="1133" y="1100"/>
                      </a:lnTo>
                      <a:lnTo>
                        <a:pt x="1162" y="1102"/>
                      </a:lnTo>
                      <a:lnTo>
                        <a:pt x="1196" y="1099"/>
                      </a:lnTo>
                      <a:lnTo>
                        <a:pt x="1181" y="1087"/>
                      </a:lnTo>
                      <a:lnTo>
                        <a:pt x="1112" y="1057"/>
                      </a:lnTo>
                      <a:lnTo>
                        <a:pt x="1099" y="1047"/>
                      </a:lnTo>
                      <a:lnTo>
                        <a:pt x="1065" y="1024"/>
                      </a:lnTo>
                      <a:lnTo>
                        <a:pt x="1029" y="1005"/>
                      </a:lnTo>
                      <a:lnTo>
                        <a:pt x="1006" y="996"/>
                      </a:lnTo>
                      <a:lnTo>
                        <a:pt x="975" y="988"/>
                      </a:lnTo>
                      <a:lnTo>
                        <a:pt x="907" y="928"/>
                      </a:lnTo>
                      <a:lnTo>
                        <a:pt x="928" y="975"/>
                      </a:lnTo>
                      <a:lnTo>
                        <a:pt x="886" y="973"/>
                      </a:lnTo>
                      <a:lnTo>
                        <a:pt x="835" y="952"/>
                      </a:lnTo>
                      <a:lnTo>
                        <a:pt x="856" y="975"/>
                      </a:lnTo>
                      <a:lnTo>
                        <a:pt x="829" y="983"/>
                      </a:lnTo>
                      <a:lnTo>
                        <a:pt x="781" y="988"/>
                      </a:lnTo>
                      <a:lnTo>
                        <a:pt x="761" y="994"/>
                      </a:lnTo>
                      <a:lnTo>
                        <a:pt x="761" y="1002"/>
                      </a:lnTo>
                      <a:lnTo>
                        <a:pt x="787" y="1007"/>
                      </a:lnTo>
                      <a:lnTo>
                        <a:pt x="740" y="1019"/>
                      </a:lnTo>
                      <a:lnTo>
                        <a:pt x="688" y="998"/>
                      </a:lnTo>
                      <a:lnTo>
                        <a:pt x="717" y="1024"/>
                      </a:lnTo>
                      <a:lnTo>
                        <a:pt x="696" y="1043"/>
                      </a:lnTo>
                      <a:lnTo>
                        <a:pt x="648" y="1055"/>
                      </a:lnTo>
                      <a:lnTo>
                        <a:pt x="620" y="1066"/>
                      </a:lnTo>
                      <a:lnTo>
                        <a:pt x="565" y="1051"/>
                      </a:lnTo>
                      <a:lnTo>
                        <a:pt x="589" y="1074"/>
                      </a:lnTo>
                      <a:lnTo>
                        <a:pt x="555" y="1078"/>
                      </a:lnTo>
                      <a:lnTo>
                        <a:pt x="485" y="1032"/>
                      </a:lnTo>
                      <a:lnTo>
                        <a:pt x="513" y="1074"/>
                      </a:lnTo>
                      <a:lnTo>
                        <a:pt x="536" y="1087"/>
                      </a:lnTo>
                      <a:lnTo>
                        <a:pt x="453" y="1099"/>
                      </a:lnTo>
                      <a:lnTo>
                        <a:pt x="350" y="1087"/>
                      </a:lnTo>
                      <a:lnTo>
                        <a:pt x="301" y="1024"/>
                      </a:lnTo>
                      <a:lnTo>
                        <a:pt x="297" y="1051"/>
                      </a:lnTo>
                      <a:lnTo>
                        <a:pt x="65" y="1024"/>
                      </a:lnTo>
                      <a:lnTo>
                        <a:pt x="2" y="1032"/>
                      </a:lnTo>
                      <a:lnTo>
                        <a:pt x="0" y="1064"/>
                      </a:lnTo>
                      <a:lnTo>
                        <a:pt x="297" y="1070"/>
                      </a:lnTo>
                      <a:lnTo>
                        <a:pt x="329" y="1093"/>
                      </a:lnTo>
                      <a:lnTo>
                        <a:pt x="346" y="1106"/>
                      </a:lnTo>
                      <a:lnTo>
                        <a:pt x="361" y="1114"/>
                      </a:lnTo>
                      <a:lnTo>
                        <a:pt x="500" y="1114"/>
                      </a:lnTo>
                      <a:lnTo>
                        <a:pt x="648" y="1074"/>
                      </a:lnTo>
                      <a:lnTo>
                        <a:pt x="812" y="1019"/>
                      </a:lnTo>
                      <a:lnTo>
                        <a:pt x="880" y="994"/>
                      </a:lnTo>
                      <a:lnTo>
                        <a:pt x="949" y="1009"/>
                      </a:lnTo>
                      <a:lnTo>
                        <a:pt x="1065" y="1074"/>
                      </a:lnTo>
                      <a:lnTo>
                        <a:pt x="1076" y="1099"/>
                      </a:lnTo>
                      <a:lnTo>
                        <a:pt x="1095" y="1127"/>
                      </a:lnTo>
                      <a:lnTo>
                        <a:pt x="1146" y="1144"/>
                      </a:lnTo>
                      <a:lnTo>
                        <a:pt x="1211" y="1148"/>
                      </a:lnTo>
                      <a:lnTo>
                        <a:pt x="1236" y="1133"/>
                      </a:lnTo>
                      <a:lnTo>
                        <a:pt x="1264" y="1112"/>
                      </a:lnTo>
                      <a:lnTo>
                        <a:pt x="1295" y="1087"/>
                      </a:lnTo>
                      <a:lnTo>
                        <a:pt x="1338" y="1040"/>
                      </a:lnTo>
                      <a:lnTo>
                        <a:pt x="1363" y="969"/>
                      </a:lnTo>
                      <a:lnTo>
                        <a:pt x="1420" y="966"/>
                      </a:lnTo>
                      <a:lnTo>
                        <a:pt x="1439" y="954"/>
                      </a:lnTo>
                      <a:lnTo>
                        <a:pt x="1475" y="931"/>
                      </a:lnTo>
                      <a:lnTo>
                        <a:pt x="1508" y="901"/>
                      </a:lnTo>
                      <a:lnTo>
                        <a:pt x="1521" y="882"/>
                      </a:lnTo>
                      <a:lnTo>
                        <a:pt x="1553" y="899"/>
                      </a:lnTo>
                      <a:lnTo>
                        <a:pt x="1587" y="907"/>
                      </a:lnTo>
                      <a:lnTo>
                        <a:pt x="1587" y="895"/>
                      </a:lnTo>
                      <a:lnTo>
                        <a:pt x="1572" y="888"/>
                      </a:lnTo>
                      <a:lnTo>
                        <a:pt x="1549" y="874"/>
                      </a:lnTo>
                      <a:lnTo>
                        <a:pt x="1534" y="833"/>
                      </a:lnTo>
                      <a:lnTo>
                        <a:pt x="1527" y="798"/>
                      </a:lnTo>
                      <a:lnTo>
                        <a:pt x="1566" y="795"/>
                      </a:lnTo>
                      <a:lnTo>
                        <a:pt x="1633" y="760"/>
                      </a:lnTo>
                      <a:lnTo>
                        <a:pt x="1654" y="743"/>
                      </a:lnTo>
                      <a:lnTo>
                        <a:pt x="1665" y="779"/>
                      </a:lnTo>
                      <a:lnTo>
                        <a:pt x="1675" y="806"/>
                      </a:lnTo>
                      <a:lnTo>
                        <a:pt x="1688" y="823"/>
                      </a:lnTo>
                      <a:lnTo>
                        <a:pt x="1709" y="836"/>
                      </a:lnTo>
                      <a:lnTo>
                        <a:pt x="1737" y="850"/>
                      </a:lnTo>
                      <a:lnTo>
                        <a:pt x="1774" y="867"/>
                      </a:lnTo>
                      <a:lnTo>
                        <a:pt x="1823" y="876"/>
                      </a:lnTo>
                      <a:lnTo>
                        <a:pt x="1869" y="848"/>
                      </a:lnTo>
                      <a:lnTo>
                        <a:pt x="1890" y="806"/>
                      </a:lnTo>
                      <a:lnTo>
                        <a:pt x="1897" y="745"/>
                      </a:lnTo>
                      <a:lnTo>
                        <a:pt x="1914" y="719"/>
                      </a:lnTo>
                      <a:lnTo>
                        <a:pt x="1935" y="675"/>
                      </a:lnTo>
                      <a:lnTo>
                        <a:pt x="1954" y="616"/>
                      </a:lnTo>
                      <a:lnTo>
                        <a:pt x="1943" y="576"/>
                      </a:lnTo>
                      <a:lnTo>
                        <a:pt x="1928" y="532"/>
                      </a:lnTo>
                      <a:lnTo>
                        <a:pt x="1907" y="479"/>
                      </a:lnTo>
                      <a:lnTo>
                        <a:pt x="1863" y="384"/>
                      </a:lnTo>
                      <a:lnTo>
                        <a:pt x="1848" y="348"/>
                      </a:lnTo>
                      <a:lnTo>
                        <a:pt x="1831" y="318"/>
                      </a:lnTo>
                      <a:lnTo>
                        <a:pt x="1814" y="295"/>
                      </a:lnTo>
                      <a:lnTo>
                        <a:pt x="1789" y="274"/>
                      </a:lnTo>
                      <a:lnTo>
                        <a:pt x="1758" y="251"/>
                      </a:lnTo>
                      <a:lnTo>
                        <a:pt x="1734" y="232"/>
                      </a:lnTo>
                      <a:lnTo>
                        <a:pt x="1722" y="224"/>
                      </a:lnTo>
                      <a:lnTo>
                        <a:pt x="1675" y="202"/>
                      </a:lnTo>
                      <a:lnTo>
                        <a:pt x="1637" y="183"/>
                      </a:lnTo>
                      <a:lnTo>
                        <a:pt x="1604" y="167"/>
                      </a:lnTo>
                      <a:lnTo>
                        <a:pt x="1570" y="154"/>
                      </a:lnTo>
                      <a:lnTo>
                        <a:pt x="1527" y="139"/>
                      </a:lnTo>
                      <a:lnTo>
                        <a:pt x="1471" y="122"/>
                      </a:lnTo>
                      <a:lnTo>
                        <a:pt x="1397" y="93"/>
                      </a:lnTo>
                      <a:lnTo>
                        <a:pt x="1335" y="57"/>
                      </a:lnTo>
                      <a:lnTo>
                        <a:pt x="1268" y="42"/>
                      </a:lnTo>
                      <a:lnTo>
                        <a:pt x="1198" y="6"/>
                      </a:lnTo>
                      <a:lnTo>
                        <a:pt x="1167" y="0"/>
                      </a:lnTo>
                      <a:lnTo>
                        <a:pt x="1125" y="2"/>
                      </a:lnTo>
                      <a:lnTo>
                        <a:pt x="1108" y="14"/>
                      </a:lnTo>
                      <a:lnTo>
                        <a:pt x="1086" y="27"/>
                      </a:lnTo>
                      <a:lnTo>
                        <a:pt x="1057" y="44"/>
                      </a:lnTo>
                      <a:lnTo>
                        <a:pt x="1025" y="76"/>
                      </a:lnTo>
                      <a:lnTo>
                        <a:pt x="935" y="114"/>
                      </a:lnTo>
                      <a:lnTo>
                        <a:pt x="873" y="143"/>
                      </a:lnTo>
                      <a:lnTo>
                        <a:pt x="789" y="181"/>
                      </a:lnTo>
                      <a:lnTo>
                        <a:pt x="719" y="226"/>
                      </a:lnTo>
                      <a:lnTo>
                        <a:pt x="618" y="281"/>
                      </a:lnTo>
                      <a:lnTo>
                        <a:pt x="498" y="325"/>
                      </a:lnTo>
                      <a:lnTo>
                        <a:pt x="456" y="340"/>
                      </a:lnTo>
                      <a:lnTo>
                        <a:pt x="392" y="363"/>
                      </a:lnTo>
                      <a:lnTo>
                        <a:pt x="312" y="376"/>
                      </a:lnTo>
                      <a:lnTo>
                        <a:pt x="259" y="384"/>
                      </a:lnTo>
                      <a:lnTo>
                        <a:pt x="188" y="384"/>
                      </a:lnTo>
                      <a:lnTo>
                        <a:pt x="185" y="357"/>
                      </a:lnTo>
                      <a:lnTo>
                        <a:pt x="181" y="354"/>
                      </a:lnTo>
                      <a:lnTo>
                        <a:pt x="158" y="363"/>
                      </a:lnTo>
                      <a:lnTo>
                        <a:pt x="143" y="386"/>
                      </a:lnTo>
                      <a:lnTo>
                        <a:pt x="147" y="394"/>
                      </a:lnTo>
                      <a:close/>
                    </a:path>
                  </a:pathLst>
                </a:custGeom>
                <a:solidFill>
                  <a:srgbClr val="000000"/>
                </a:solidFill>
                <a:ln w="9525">
                  <a:noFill/>
                  <a:round/>
                  <a:headEnd/>
                  <a:tailEnd/>
                </a:ln>
              </p:spPr>
              <p:txBody>
                <a:bodyPr/>
                <a:lstStyle/>
                <a:p>
                  <a:endParaRPr lang="tr-TR"/>
                </a:p>
              </p:txBody>
            </p:sp>
            <p:sp>
              <p:nvSpPr>
                <p:cNvPr id="61521" name="Freeform 796"/>
                <p:cNvSpPr>
                  <a:spLocks/>
                </p:cNvSpPr>
                <p:nvPr/>
              </p:nvSpPr>
              <p:spPr bwMode="auto">
                <a:xfrm>
                  <a:off x="2559" y="2037"/>
                  <a:ext cx="67" cy="48"/>
                </a:xfrm>
                <a:custGeom>
                  <a:avLst/>
                  <a:gdLst>
                    <a:gd name="T0" fmla="*/ 3 w 133"/>
                    <a:gd name="T1" fmla="*/ 1 h 95"/>
                    <a:gd name="T2" fmla="*/ 2 w 133"/>
                    <a:gd name="T3" fmla="*/ 1 h 95"/>
                    <a:gd name="T4" fmla="*/ 2 w 133"/>
                    <a:gd name="T5" fmla="*/ 2 h 95"/>
                    <a:gd name="T6" fmla="*/ 1 w 133"/>
                    <a:gd name="T7" fmla="*/ 2 h 95"/>
                    <a:gd name="T8" fmla="*/ 0 w 133"/>
                    <a:gd name="T9" fmla="*/ 1 h 95"/>
                    <a:gd name="T10" fmla="*/ 1 w 133"/>
                    <a:gd name="T11" fmla="*/ 1 h 95"/>
                    <a:gd name="T12" fmla="*/ 2 w 133"/>
                    <a:gd name="T13" fmla="*/ 0 h 95"/>
                    <a:gd name="T14" fmla="*/ 3 w 133"/>
                    <a:gd name="T15" fmla="*/ 1 h 95"/>
                    <a:gd name="T16" fmla="*/ 3 w 133"/>
                    <a:gd name="T17" fmla="*/ 1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95"/>
                    <a:gd name="T29" fmla="*/ 133 w 133"/>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95">
                      <a:moveTo>
                        <a:pt x="133" y="10"/>
                      </a:moveTo>
                      <a:lnTo>
                        <a:pt x="101" y="38"/>
                      </a:lnTo>
                      <a:lnTo>
                        <a:pt x="93" y="95"/>
                      </a:lnTo>
                      <a:lnTo>
                        <a:pt x="42" y="78"/>
                      </a:lnTo>
                      <a:lnTo>
                        <a:pt x="0" y="15"/>
                      </a:lnTo>
                      <a:lnTo>
                        <a:pt x="25" y="8"/>
                      </a:lnTo>
                      <a:lnTo>
                        <a:pt x="76" y="0"/>
                      </a:lnTo>
                      <a:lnTo>
                        <a:pt x="133" y="10"/>
                      </a:lnTo>
                      <a:close/>
                    </a:path>
                  </a:pathLst>
                </a:custGeom>
                <a:solidFill>
                  <a:srgbClr val="FFB5A8"/>
                </a:solidFill>
                <a:ln w="9525">
                  <a:noFill/>
                  <a:round/>
                  <a:headEnd/>
                  <a:tailEnd/>
                </a:ln>
              </p:spPr>
              <p:txBody>
                <a:bodyPr/>
                <a:lstStyle/>
                <a:p>
                  <a:endParaRPr lang="tr-TR"/>
                </a:p>
              </p:txBody>
            </p:sp>
            <p:sp>
              <p:nvSpPr>
                <p:cNvPr id="61522" name="Freeform 797"/>
                <p:cNvSpPr>
                  <a:spLocks/>
                </p:cNvSpPr>
                <p:nvPr/>
              </p:nvSpPr>
              <p:spPr bwMode="auto">
                <a:xfrm>
                  <a:off x="2794" y="2079"/>
                  <a:ext cx="54" cy="39"/>
                </a:xfrm>
                <a:custGeom>
                  <a:avLst/>
                  <a:gdLst>
                    <a:gd name="T0" fmla="*/ 2 w 108"/>
                    <a:gd name="T1" fmla="*/ 1 h 78"/>
                    <a:gd name="T2" fmla="*/ 2 w 108"/>
                    <a:gd name="T3" fmla="*/ 1 h 78"/>
                    <a:gd name="T4" fmla="*/ 2 w 108"/>
                    <a:gd name="T5" fmla="*/ 1 h 78"/>
                    <a:gd name="T6" fmla="*/ 2 w 108"/>
                    <a:gd name="T7" fmla="*/ 1 h 78"/>
                    <a:gd name="T8" fmla="*/ 1 w 108"/>
                    <a:gd name="T9" fmla="*/ 1 h 78"/>
                    <a:gd name="T10" fmla="*/ 0 w 108"/>
                    <a:gd name="T11" fmla="*/ 1 h 78"/>
                    <a:gd name="T12" fmla="*/ 1 w 108"/>
                    <a:gd name="T13" fmla="*/ 0 h 78"/>
                    <a:gd name="T14" fmla="*/ 1 w 108"/>
                    <a:gd name="T15" fmla="*/ 1 h 78"/>
                    <a:gd name="T16" fmla="*/ 2 w 108"/>
                    <a:gd name="T17" fmla="*/ 1 h 78"/>
                    <a:gd name="T18" fmla="*/ 2 w 108"/>
                    <a:gd name="T19" fmla="*/ 1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78"/>
                    <a:gd name="T32" fmla="*/ 108 w 108"/>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78">
                      <a:moveTo>
                        <a:pt x="102" y="15"/>
                      </a:moveTo>
                      <a:lnTo>
                        <a:pt x="108" y="26"/>
                      </a:lnTo>
                      <a:lnTo>
                        <a:pt x="102" y="51"/>
                      </a:lnTo>
                      <a:lnTo>
                        <a:pt x="72" y="78"/>
                      </a:lnTo>
                      <a:lnTo>
                        <a:pt x="30" y="44"/>
                      </a:lnTo>
                      <a:lnTo>
                        <a:pt x="0" y="30"/>
                      </a:lnTo>
                      <a:lnTo>
                        <a:pt x="30" y="0"/>
                      </a:lnTo>
                      <a:lnTo>
                        <a:pt x="60" y="7"/>
                      </a:lnTo>
                      <a:lnTo>
                        <a:pt x="102" y="15"/>
                      </a:lnTo>
                      <a:close/>
                    </a:path>
                  </a:pathLst>
                </a:custGeom>
                <a:solidFill>
                  <a:srgbClr val="C7695C"/>
                </a:solidFill>
                <a:ln w="9525">
                  <a:noFill/>
                  <a:round/>
                  <a:headEnd/>
                  <a:tailEnd/>
                </a:ln>
              </p:spPr>
              <p:txBody>
                <a:bodyPr/>
                <a:lstStyle/>
                <a:p>
                  <a:endParaRPr lang="tr-TR"/>
                </a:p>
              </p:txBody>
            </p:sp>
          </p:grpSp>
        </p:grpSp>
        <p:sp>
          <p:nvSpPr>
            <p:cNvPr id="61465" name="Oval 798"/>
            <p:cNvSpPr>
              <a:spLocks noChangeArrowheads="1"/>
            </p:cNvSpPr>
            <p:nvPr/>
          </p:nvSpPr>
          <p:spPr bwMode="auto">
            <a:xfrm>
              <a:off x="3150" y="1722"/>
              <a:ext cx="728" cy="264"/>
            </a:xfrm>
            <a:prstGeom prst="ellipse">
              <a:avLst/>
            </a:prstGeom>
            <a:solidFill>
              <a:srgbClr val="FF3300">
                <a:alpha val="18039"/>
              </a:srgbClr>
            </a:solidFill>
            <a:ln w="9525">
              <a:solidFill>
                <a:schemeClr val="tx1"/>
              </a:solidFill>
              <a:round/>
              <a:headEnd/>
              <a:tailEnd/>
            </a:ln>
          </p:spPr>
          <p:txBody>
            <a:bodyPr wrap="none" anchor="ctr"/>
            <a:lstStyle/>
            <a:p>
              <a:r>
                <a:rPr lang="tr-TR" dirty="0" smtClean="0"/>
                <a:t>T  O      P</a:t>
              </a:r>
              <a:endParaRPr lang="tr-TR" dirty="0"/>
            </a:p>
          </p:txBody>
        </p:sp>
      </p:grpSp>
      <p:sp>
        <p:nvSpPr>
          <p:cNvPr id="59167" name="Text Box 799"/>
          <p:cNvSpPr txBox="1">
            <a:spLocks noChangeArrowheads="1"/>
          </p:cNvSpPr>
          <p:nvPr/>
        </p:nvSpPr>
        <p:spPr bwMode="auto">
          <a:xfrm>
            <a:off x="4559300" y="5295900"/>
            <a:ext cx="3429000" cy="396875"/>
          </a:xfrm>
          <a:prstGeom prst="rect">
            <a:avLst/>
          </a:prstGeom>
          <a:noFill/>
          <a:ln w="9525">
            <a:noFill/>
            <a:miter lim="800000"/>
            <a:headEnd/>
            <a:tailEnd/>
          </a:ln>
        </p:spPr>
        <p:txBody>
          <a:bodyPr>
            <a:spAutoFit/>
          </a:bodyPr>
          <a:lstStyle/>
          <a:p>
            <a:pPr algn="r">
              <a:spcBef>
                <a:spcPct val="50000"/>
              </a:spcBef>
            </a:pPr>
            <a:r>
              <a:rPr lang="en-US" sz="2000">
                <a:solidFill>
                  <a:srgbClr val="FF3300"/>
                </a:solidFill>
                <a:latin typeface="Arial" pitchFamily="34" charset="0"/>
              </a:rPr>
              <a:t>İşitilen seslerin işlemlenmesi</a:t>
            </a:r>
          </a:p>
        </p:txBody>
      </p:sp>
      <p:sp>
        <p:nvSpPr>
          <p:cNvPr id="61462" name="Text Box 804"/>
          <p:cNvSpPr txBox="1">
            <a:spLocks noChangeArrowheads="1"/>
          </p:cNvSpPr>
          <p:nvPr/>
        </p:nvSpPr>
        <p:spPr bwMode="auto">
          <a:xfrm>
            <a:off x="5373688" y="3416300"/>
            <a:ext cx="2066925" cy="336550"/>
          </a:xfrm>
          <a:prstGeom prst="rect">
            <a:avLst/>
          </a:prstGeom>
          <a:noFill/>
          <a:ln w="9525">
            <a:noFill/>
            <a:miter lim="800000"/>
            <a:headEnd/>
            <a:tailEnd/>
          </a:ln>
        </p:spPr>
        <p:txBody>
          <a:bodyPr>
            <a:spAutoFit/>
          </a:bodyPr>
          <a:lstStyle/>
          <a:p>
            <a:pPr algn="ctr" rtl="1">
              <a:spcBef>
                <a:spcPct val="50000"/>
              </a:spcBef>
            </a:pPr>
            <a:r>
              <a:rPr lang="en-US" sz="1600" b="1">
                <a:latin typeface="Arial" pitchFamily="34" charset="0"/>
              </a:rPr>
              <a:t>Fonolojik süreç </a:t>
            </a:r>
          </a:p>
        </p:txBody>
      </p:sp>
      <p:sp>
        <p:nvSpPr>
          <p:cNvPr id="61463" name="WordArt 805"/>
          <p:cNvSpPr>
            <a:spLocks noChangeArrowheads="1" noChangeShapeType="1" noTextEdit="1"/>
          </p:cNvSpPr>
          <p:nvPr/>
        </p:nvSpPr>
        <p:spPr bwMode="auto">
          <a:xfrm>
            <a:off x="5491163" y="436563"/>
            <a:ext cx="2911475" cy="371475"/>
          </a:xfrm>
          <a:prstGeom prst="rect">
            <a:avLst/>
          </a:prstGeom>
        </p:spPr>
        <p:txBody>
          <a:bodyPr wrap="none" fromWordArt="1">
            <a:prstTxWarp prst="textPlain">
              <a:avLst>
                <a:gd name="adj" fmla="val 50000"/>
              </a:avLst>
            </a:prstTxWarp>
          </a:bodyPr>
          <a:lstStyle/>
          <a:p>
            <a:pPr algn="ctr"/>
            <a:r>
              <a:rPr lang="tr-TR" sz="20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Ses bilgisel yol </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repeatCount="indefinite" fill="hold" grpId="0" nodeType="withEffect">
                                  <p:stCondLst>
                                    <p:cond delay="0"/>
                                  </p:stCondLst>
                                  <p:endCondLst>
                                    <p:cond evt="onNext" delay="0">
                                      <p:tgtEl>
                                        <p:sldTgt/>
                                      </p:tgtEl>
                                    </p:cond>
                                  </p:endCondLst>
                                  <p:childTnLst>
                                    <p:set>
                                      <p:cBhvr>
                                        <p:cTn id="6" dur="1" fill="hold">
                                          <p:stCondLst>
                                            <p:cond delay="0"/>
                                          </p:stCondLst>
                                        </p:cTn>
                                        <p:tgtEl>
                                          <p:spTgt spid="59099"/>
                                        </p:tgtEl>
                                        <p:attrNameLst>
                                          <p:attrName>style.visibility</p:attrName>
                                        </p:attrNameLst>
                                      </p:cBhvr>
                                      <p:to>
                                        <p:strVal val="visible"/>
                                      </p:to>
                                    </p:set>
                                    <p:animEffect transition="in" filter="strips(downLeft)">
                                      <p:cBhvr>
                                        <p:cTn id="7" dur="500"/>
                                        <p:tgtEl>
                                          <p:spTgt spid="59099"/>
                                        </p:tgtEl>
                                      </p:cBhvr>
                                    </p:animEffect>
                                  </p:childTnLst>
                                </p:cTn>
                              </p:par>
                            </p:childTnLst>
                          </p:cTn>
                        </p:par>
                        <p:par>
                          <p:cTn id="8" fill="hold" nodeType="afterGroup">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59017"/>
                                        </p:tgtEl>
                                        <p:attrNameLst>
                                          <p:attrName>style.visibility</p:attrName>
                                        </p:attrNameLst>
                                      </p:cBhvr>
                                      <p:to>
                                        <p:strVal val="visible"/>
                                      </p:to>
                                    </p:set>
                                  </p:childTnLst>
                                </p:cTn>
                              </p:par>
                            </p:childTnLst>
                          </p:cTn>
                        </p:par>
                        <p:par>
                          <p:cTn id="11" fill="hold" nodeType="afterGroup">
                            <p:stCondLst>
                              <p:cond delay="500"/>
                            </p:stCondLst>
                            <p:childTnLst>
                              <p:par>
                                <p:cTn id="12" presetID="56" presetClass="path" presetSubtype="0" accel="50000" decel="50000" fill="hold" grpId="0" nodeType="afterEffect">
                                  <p:stCondLst>
                                    <p:cond delay="0"/>
                                  </p:stCondLst>
                                  <p:childTnLst>
                                    <p:animMotion origin="layout" path="M 0.00122 0.00486 L 0.11927 -0.28912 " pathEditMode="relative" rAng="0" ptsTypes="AA">
                                      <p:cBhvr>
                                        <p:cTn id="13" dur="2000" fill="hold"/>
                                        <p:tgtEl>
                                          <p:spTgt spid="59017"/>
                                        </p:tgtEl>
                                        <p:attrNameLst>
                                          <p:attrName>ppt_x</p:attrName>
                                          <p:attrName>ppt_y</p:attrName>
                                        </p:attrNameLst>
                                      </p:cBhvr>
                                      <p:rCtr x="59" y="-147"/>
                                    </p:animMotion>
                                  </p:childTnLst>
                                  <p:subTnLst>
                                    <p:set>
                                      <p:cBhvr override="childStyle">
                                        <p:cTn dur="1" fill="hold" display="0" masterRel="sameClick" afterEffect="1">
                                          <p:stCondLst>
                                            <p:cond evt="end" delay="0">
                                              <p:tn val="12"/>
                                            </p:cond>
                                          </p:stCondLst>
                                        </p:cTn>
                                        <p:tgtEl>
                                          <p:spTgt spid="59017"/>
                                        </p:tgtEl>
                                        <p:attrNameLst>
                                          <p:attrName>style.visibility</p:attrName>
                                        </p:attrNameLst>
                                      </p:cBhvr>
                                      <p:to>
                                        <p:strVal val="hidden"/>
                                      </p:to>
                                    </p:set>
                                  </p:subTnLst>
                                </p:cTn>
                              </p:par>
                            </p:childTnLst>
                          </p:cTn>
                        </p:par>
                        <p:par>
                          <p:cTn id="14" fill="hold" nodeType="afterGroup">
                            <p:stCondLst>
                              <p:cond delay="2500"/>
                            </p:stCondLst>
                            <p:childTnLst>
                              <p:par>
                                <p:cTn id="15" presetID="10" presetClass="entr" presetSubtype="0" fill="hold" grpId="1" nodeType="afterEffect">
                                  <p:stCondLst>
                                    <p:cond delay="0"/>
                                  </p:stCondLst>
                                  <p:childTnLst>
                                    <p:set>
                                      <p:cBhvr>
                                        <p:cTn id="16" dur="1" fill="hold">
                                          <p:stCondLst>
                                            <p:cond delay="0"/>
                                          </p:stCondLst>
                                        </p:cTn>
                                        <p:tgtEl>
                                          <p:spTgt spid="59028"/>
                                        </p:tgtEl>
                                        <p:attrNameLst>
                                          <p:attrName>style.visibility</p:attrName>
                                        </p:attrNameLst>
                                      </p:cBhvr>
                                      <p:to>
                                        <p:strVal val="visible"/>
                                      </p:to>
                                    </p:set>
                                    <p:animEffect transition="in" filter="fade">
                                      <p:cBhvr>
                                        <p:cTn id="17" dur="500"/>
                                        <p:tgtEl>
                                          <p:spTgt spid="59028"/>
                                        </p:tgtEl>
                                      </p:cBhvr>
                                    </p:animEffect>
                                  </p:childTnLst>
                                </p:cTn>
                              </p:par>
                              <p:par>
                                <p:cTn id="18" presetID="10" presetClass="exit" presetSubtype="0" fill="hold" grpId="1" nodeType="withEffect">
                                  <p:stCondLst>
                                    <p:cond delay="0"/>
                                  </p:stCondLst>
                                  <p:childTnLst>
                                    <p:animEffect transition="out" filter="fade">
                                      <p:cBhvr>
                                        <p:cTn id="19" dur="1000"/>
                                        <p:tgtEl>
                                          <p:spTgt spid="59099"/>
                                        </p:tgtEl>
                                      </p:cBhvr>
                                    </p:animEffect>
                                    <p:set>
                                      <p:cBhvr>
                                        <p:cTn id="20" dur="1" fill="hold">
                                          <p:stCondLst>
                                            <p:cond delay="999"/>
                                          </p:stCondLst>
                                        </p:cTn>
                                        <p:tgtEl>
                                          <p:spTgt spid="59099"/>
                                        </p:tgtEl>
                                        <p:attrNameLst>
                                          <p:attrName>style.visibility</p:attrName>
                                        </p:attrNameLst>
                                      </p:cBhvr>
                                      <p:to>
                                        <p:strVal val="hidden"/>
                                      </p:to>
                                    </p:set>
                                  </p:childTnLst>
                                </p:cTn>
                              </p:par>
                            </p:childTnLst>
                          </p:cTn>
                        </p:par>
                        <p:par>
                          <p:cTn id="21" fill="hold" nodeType="afterGroup">
                            <p:stCondLst>
                              <p:cond delay="3500"/>
                            </p:stCondLst>
                            <p:childTnLst>
                              <p:par>
                                <p:cTn id="22" presetID="0" presetClass="path" presetSubtype="0" accel="50000" decel="50000" fill="hold" grpId="0" nodeType="afterEffect">
                                  <p:stCondLst>
                                    <p:cond delay="0"/>
                                  </p:stCondLst>
                                  <p:childTnLst>
                                    <p:animMotion origin="layout" path="M -0.0033 -0.00023 C -0.00278 -0.00301 -0.00226 -0.00463 -0.00139 -0.00648 C -0.00052 -0.00764 0.00121 -0.00787 0.00243 -0.00995 C 0.00625 -0.01667 0.00451 -0.02292 0.01076 -0.0287 C 0.01319 -0.04074 0.01528 -0.04699 0.01962 -0.05694 C 0.02239 -0.06366 0.02135 -0.0669 0.02691 -0.06921 C 0.02743 -0.07106 0.02882 -0.07407 0.02882 -0.07407 " pathEditMode="relative" rAng="0" ptsTypes="ffffffA">
                                      <p:cBhvr>
                                        <p:cTn id="23" dur="1000" fill="hold"/>
                                        <p:tgtEl>
                                          <p:spTgt spid="59028"/>
                                        </p:tgtEl>
                                        <p:attrNameLst>
                                          <p:attrName>ppt_x</p:attrName>
                                          <p:attrName>ppt_y</p:attrName>
                                        </p:attrNameLst>
                                      </p:cBhvr>
                                      <p:rCtr x="16" y="-37"/>
                                    </p:animMotion>
                                  </p:childTnLst>
                                  <p:subTnLst>
                                    <p:set>
                                      <p:cBhvr override="childStyle">
                                        <p:cTn dur="1" fill="hold" display="0" masterRel="sameClick" afterEffect="1">
                                          <p:stCondLst>
                                            <p:cond evt="end" delay="0">
                                              <p:tn val="22"/>
                                            </p:cond>
                                          </p:stCondLst>
                                        </p:cTn>
                                        <p:tgtEl>
                                          <p:spTgt spid="59028"/>
                                        </p:tgtEl>
                                        <p:attrNameLst>
                                          <p:attrName>style.visibility</p:attrName>
                                        </p:attrNameLst>
                                      </p:cBhvr>
                                      <p:to>
                                        <p:strVal val="hidden"/>
                                      </p:to>
                                    </p:set>
                                  </p:subTnLst>
                                </p:cTn>
                              </p:par>
                            </p:childTnLst>
                          </p:cTn>
                        </p:par>
                        <p:par>
                          <p:cTn id="24" fill="hold" nodeType="afterGroup">
                            <p:stCondLst>
                              <p:cond delay="4500"/>
                            </p:stCondLst>
                            <p:childTnLst>
                              <p:par>
                                <p:cTn id="25" presetID="1" presetClass="entr" presetSubtype="0" fill="hold" grpId="1" nodeType="afterEffect">
                                  <p:stCondLst>
                                    <p:cond delay="1000"/>
                                  </p:stCondLst>
                                  <p:childTnLst>
                                    <p:set>
                                      <p:cBhvr>
                                        <p:cTn id="26" dur="1" fill="hold">
                                          <p:stCondLst>
                                            <p:cond delay="0"/>
                                          </p:stCondLst>
                                        </p:cTn>
                                        <p:tgtEl>
                                          <p:spTgt spid="59029"/>
                                        </p:tgtEl>
                                        <p:attrNameLst>
                                          <p:attrName>style.visibility</p:attrName>
                                        </p:attrNameLst>
                                      </p:cBhvr>
                                      <p:to>
                                        <p:strVal val="visible"/>
                                      </p:to>
                                    </p:set>
                                  </p:childTnLst>
                                </p:cTn>
                              </p:par>
                            </p:childTnLst>
                          </p:cTn>
                        </p:par>
                        <p:par>
                          <p:cTn id="27" fill="hold" nodeType="afterGroup">
                            <p:stCondLst>
                              <p:cond delay="5500"/>
                            </p:stCondLst>
                            <p:childTnLst>
                              <p:par>
                                <p:cTn id="28" presetID="35" presetClass="emph" presetSubtype="0" repeatCount="indefinite" fill="hold" grpId="0" nodeType="afterEffect">
                                  <p:stCondLst>
                                    <p:cond delay="0"/>
                                  </p:stCondLst>
                                  <p:endCondLst>
                                    <p:cond evt="onNext" delay="0">
                                      <p:tgtEl>
                                        <p:sldTgt/>
                                      </p:tgtEl>
                                    </p:cond>
                                  </p:endCondLst>
                                  <p:childTnLst>
                                    <p:anim calcmode="discrete" valueType="str">
                                      <p:cBhvr>
                                        <p:cTn id="29" dur="1000" fill="hold"/>
                                        <p:tgtEl>
                                          <p:spTgt spid="59029"/>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59029"/>
                                        </p:tgtEl>
                                        <p:attrNameLst>
                                          <p:attrName>style.visibility</p:attrName>
                                        </p:attrNameLst>
                                      </p:cBhvr>
                                      <p:to>
                                        <p:strVal val="hidden"/>
                                      </p:to>
                                    </p:set>
                                  </p:subTnLst>
                                </p:cTn>
                              </p:par>
                            </p:childTnLst>
                          </p:cTn>
                        </p:par>
                        <p:par>
                          <p:cTn id="30" fill="hold" nodeType="afterGroup">
                            <p:stCondLst>
                              <p:cond delay="6500"/>
                            </p:stCondLst>
                            <p:childTnLst>
                              <p:par>
                                <p:cTn id="31" presetID="8" presetClass="emph" presetSubtype="0" accel="50000" fill="hold" nodeType="afterEffect">
                                  <p:stCondLst>
                                    <p:cond delay="0"/>
                                  </p:stCondLst>
                                  <p:childTnLst>
                                    <p:animRot by="21600000">
                                      <p:cBhvr>
                                        <p:cTn id="32" dur="2000" fill="hold"/>
                                        <p:tgtEl>
                                          <p:spTgt spid="3"/>
                                        </p:tgtEl>
                                        <p:attrNameLst>
                                          <p:attrName>r</p:attrName>
                                        </p:attrNameLst>
                                      </p:cBhvr>
                                    </p:animRot>
                                  </p:childTnLst>
                                </p:cTn>
                              </p:par>
                              <p:par>
                                <p:cTn id="33" presetID="8" presetClass="emph" presetSubtype="0" accel="50000" decel="50000" fill="hold" nodeType="withEffect">
                                  <p:stCondLst>
                                    <p:cond delay="0"/>
                                  </p:stCondLst>
                                  <p:childTnLst>
                                    <p:animRot by="-43200000">
                                      <p:cBhvr>
                                        <p:cTn id="34" dur="2000" fill="hold"/>
                                        <p:tgtEl>
                                          <p:spTgt spid="7"/>
                                        </p:tgtEl>
                                        <p:attrNameLst>
                                          <p:attrName>r</p:attrName>
                                        </p:attrNameLst>
                                      </p:cBhvr>
                                    </p:animRo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0"/>
                                        <p:tgtEl>
                                          <p:spTgt spid="13"/>
                                        </p:tgtEl>
                                      </p:cBhvr>
                                    </p:animEffect>
                                  </p:childTnLst>
                                </p:cTn>
                              </p:par>
                              <p:par>
                                <p:cTn id="38" presetID="8" presetClass="emph" presetSubtype="0" accel="50000" fill="hold" nodeType="withEffect">
                                  <p:stCondLst>
                                    <p:cond delay="0"/>
                                  </p:stCondLst>
                                  <p:childTnLst>
                                    <p:animRot by="21600000">
                                      <p:cBhvr>
                                        <p:cTn id="39" dur="2000" fill="hold"/>
                                        <p:tgtEl>
                                          <p:spTgt spid="13"/>
                                        </p:tgtEl>
                                        <p:attrNameLst>
                                          <p:attrName>r</p:attrName>
                                        </p:attrNameLst>
                                      </p:cBhvr>
                                    </p:animRo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par>
                                <p:cTn id="43" presetID="8" presetClass="emph" presetSubtype="0" accel="50000" decel="50000" fill="hold" nodeType="withEffect">
                                  <p:stCondLst>
                                    <p:cond delay="0"/>
                                  </p:stCondLst>
                                  <p:childTnLst>
                                    <p:animRot by="-43200000">
                                      <p:cBhvr>
                                        <p:cTn id="44" dur="2000" fill="hold"/>
                                        <p:tgtEl>
                                          <p:spTgt spid="17"/>
                                        </p:tgtEl>
                                        <p:attrNameLst>
                                          <p:attrName>r</p:attrName>
                                        </p:attrNameLst>
                                      </p:cBhvr>
                                    </p:animRot>
                                  </p:childTnLst>
                                </p:cTn>
                              </p:par>
                            </p:childTnLst>
                          </p:cTn>
                        </p:par>
                        <p:par>
                          <p:cTn id="45" fill="hold" nodeType="afterGroup">
                            <p:stCondLst>
                              <p:cond delay="8500"/>
                            </p:stCondLst>
                            <p:childTnLst>
                              <p:par>
                                <p:cTn id="46" presetID="53" presetClass="entr" presetSubtype="0" fill="hold" grpId="1" nodeType="afterEffect">
                                  <p:stCondLst>
                                    <p:cond delay="0"/>
                                  </p:stCondLst>
                                  <p:childTnLst>
                                    <p:set>
                                      <p:cBhvr>
                                        <p:cTn id="47" dur="1" fill="hold">
                                          <p:stCondLst>
                                            <p:cond delay="0"/>
                                          </p:stCondLst>
                                        </p:cTn>
                                        <p:tgtEl>
                                          <p:spTgt spid="59098"/>
                                        </p:tgtEl>
                                        <p:attrNameLst>
                                          <p:attrName>style.visibility</p:attrName>
                                        </p:attrNameLst>
                                      </p:cBhvr>
                                      <p:to>
                                        <p:strVal val="visible"/>
                                      </p:to>
                                    </p:set>
                                    <p:anim calcmode="lin" valueType="num">
                                      <p:cBhvr>
                                        <p:cTn id="48" dur="500" fill="hold"/>
                                        <p:tgtEl>
                                          <p:spTgt spid="59098"/>
                                        </p:tgtEl>
                                        <p:attrNameLst>
                                          <p:attrName>ppt_w</p:attrName>
                                        </p:attrNameLst>
                                      </p:cBhvr>
                                      <p:tavLst>
                                        <p:tav tm="0">
                                          <p:val>
                                            <p:fltVal val="0"/>
                                          </p:val>
                                        </p:tav>
                                        <p:tav tm="100000">
                                          <p:val>
                                            <p:strVal val="#ppt_w"/>
                                          </p:val>
                                        </p:tav>
                                      </p:tavLst>
                                    </p:anim>
                                    <p:anim calcmode="lin" valueType="num">
                                      <p:cBhvr>
                                        <p:cTn id="49" dur="500" fill="hold"/>
                                        <p:tgtEl>
                                          <p:spTgt spid="59098"/>
                                        </p:tgtEl>
                                        <p:attrNameLst>
                                          <p:attrName>ppt_h</p:attrName>
                                        </p:attrNameLst>
                                      </p:cBhvr>
                                      <p:tavLst>
                                        <p:tav tm="0">
                                          <p:val>
                                            <p:fltVal val="0"/>
                                          </p:val>
                                        </p:tav>
                                        <p:tav tm="100000">
                                          <p:val>
                                            <p:strVal val="#ppt_h"/>
                                          </p:val>
                                        </p:tav>
                                      </p:tavLst>
                                    </p:anim>
                                    <p:animEffect transition="in" filter="fade">
                                      <p:cBhvr>
                                        <p:cTn id="50" dur="500"/>
                                        <p:tgtEl>
                                          <p:spTgt spid="59098"/>
                                        </p:tgtEl>
                                      </p:cBhvr>
                                    </p:animEffect>
                                  </p:childTnLst>
                                </p:cTn>
                              </p:par>
                            </p:childTnLst>
                          </p:cTn>
                        </p:par>
                        <p:par>
                          <p:cTn id="51" fill="hold" nodeType="afterGroup">
                            <p:stCondLst>
                              <p:cond delay="9000"/>
                            </p:stCondLst>
                            <p:childTnLst>
                              <p:par>
                                <p:cTn id="52" presetID="63" presetClass="path" presetSubtype="0" accel="50000" decel="50000" fill="hold" grpId="0" nodeType="afterEffect">
                                  <p:stCondLst>
                                    <p:cond delay="0"/>
                                  </p:stCondLst>
                                  <p:childTnLst>
                                    <p:animMotion origin="layout" path="M 4.44444E-6 -3.33333E-6 L 0.26718 0.00047 " pathEditMode="relative" rAng="0" ptsTypes="AA">
                                      <p:cBhvr>
                                        <p:cTn id="53" dur="2000" fill="hold"/>
                                        <p:tgtEl>
                                          <p:spTgt spid="59098"/>
                                        </p:tgtEl>
                                        <p:attrNameLst>
                                          <p:attrName>ppt_x</p:attrName>
                                          <p:attrName>ppt_y</p:attrName>
                                        </p:attrNameLst>
                                      </p:cBhvr>
                                      <p:rCtr x="134" y="0"/>
                                    </p:animMotion>
                                  </p:childTnLst>
                                </p:cTn>
                              </p:par>
                            </p:childTnLst>
                          </p:cTn>
                        </p:par>
                        <p:par>
                          <p:cTn id="54" fill="hold" nodeType="afterGroup">
                            <p:stCondLst>
                              <p:cond delay="11000"/>
                            </p:stCondLst>
                            <p:childTnLst>
                              <p:par>
                                <p:cTn id="55" presetID="1" presetClass="entr" presetSubtype="0" fill="hold" grpId="0" nodeType="afterEffect" nodePh="1">
                                  <p:stCondLst>
                                    <p:cond delay="0"/>
                                  </p:stCondLst>
                                  <p:endCondLst>
                                    <p:cond evt="begin" delay="0">
                                      <p:tn val="55"/>
                                    </p:cond>
                                  </p:endCondLst>
                                  <p:childTnLst>
                                    <p:set>
                                      <p:cBhvr>
                                        <p:cTn id="56" dur="1" fill="hold">
                                          <p:stCondLst>
                                            <p:cond delay="0"/>
                                          </p:stCondLst>
                                        </p:cTn>
                                        <p:tgtEl>
                                          <p:spTgt spid="58977"/>
                                        </p:tgtEl>
                                        <p:attrNameLst>
                                          <p:attrName>style.visibility</p:attrName>
                                        </p:attrNameLst>
                                      </p:cBhvr>
                                      <p:to>
                                        <p:strVal val="visible"/>
                                      </p:to>
                                    </p:set>
                                  </p:childTnLst>
                                </p:cTn>
                              </p:par>
                            </p:childTnLst>
                          </p:cTn>
                        </p:par>
                        <p:par>
                          <p:cTn id="57" fill="hold" nodeType="afterGroup">
                            <p:stCondLst>
                              <p:cond delay="11000"/>
                            </p:stCondLst>
                            <p:childTnLst>
                              <p:par>
                                <p:cTn id="58" presetID="12" presetClass="entr" presetSubtype="4"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slide(fromBottom)">
                                      <p:cBhvr>
                                        <p:cTn id="60" dur="1000"/>
                                        <p:tgtEl>
                                          <p:spTgt spid="23"/>
                                        </p:tgtEl>
                                      </p:cBhvr>
                                    </p:animEffect>
                                  </p:childTnLst>
                                </p:cTn>
                              </p:par>
                            </p:childTnLst>
                          </p:cTn>
                        </p:par>
                        <p:par>
                          <p:cTn id="61" fill="hold" nodeType="afterGroup">
                            <p:stCondLst>
                              <p:cond delay="12000"/>
                            </p:stCondLst>
                            <p:childTnLst>
                              <p:par>
                                <p:cTn id="62" presetID="12" presetClass="entr" presetSubtype="2" fill="hold" grpId="0" nodeType="afterEffect">
                                  <p:stCondLst>
                                    <p:cond delay="0"/>
                                  </p:stCondLst>
                                  <p:childTnLst>
                                    <p:set>
                                      <p:cBhvr>
                                        <p:cTn id="63" dur="1" fill="hold">
                                          <p:stCondLst>
                                            <p:cond delay="0"/>
                                          </p:stCondLst>
                                        </p:cTn>
                                        <p:tgtEl>
                                          <p:spTgt spid="59167"/>
                                        </p:tgtEl>
                                        <p:attrNameLst>
                                          <p:attrName>style.visibility</p:attrName>
                                        </p:attrNameLst>
                                      </p:cBhvr>
                                      <p:to>
                                        <p:strVal val="visible"/>
                                      </p:to>
                                    </p:set>
                                    <p:animEffect transition="in" filter="slide(fromRight)">
                                      <p:cBhvr>
                                        <p:cTn id="64" dur="1000"/>
                                        <p:tgtEl>
                                          <p:spTgt spid="5916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9175"/>
                                        </p:tgtEl>
                                        <p:attrNameLst>
                                          <p:attrName>style.visibility</p:attrName>
                                        </p:attrNameLst>
                                      </p:cBhvr>
                                      <p:to>
                                        <p:strVal val="visible"/>
                                      </p:to>
                                    </p:set>
                                    <p:animEffect transition="in" filter="fade">
                                      <p:cBhvr>
                                        <p:cTn id="69" dur="1000"/>
                                        <p:tgtEl>
                                          <p:spTgt spid="59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75" grpId="0" animBg="1"/>
      <p:bldP spid="58977" grpId="0" animBg="1"/>
      <p:bldP spid="59017" grpId="0"/>
      <p:bldP spid="59017" grpId="1"/>
      <p:bldP spid="59028" grpId="0"/>
      <p:bldP spid="59028" grpId="1"/>
      <p:bldP spid="59029" grpId="0"/>
      <p:bldP spid="59029" grpId="1"/>
      <p:bldP spid="59098" grpId="0"/>
      <p:bldP spid="59098" grpId="1"/>
      <p:bldP spid="59099" grpId="0" animBg="1"/>
      <p:bldP spid="59099" grpId="1" animBg="1"/>
      <p:bldP spid="591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538163" y="2233613"/>
            <a:ext cx="8067675" cy="2390775"/>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628650" y="881063"/>
            <a:ext cx="7886700" cy="5095875"/>
          </a:xfrm>
          <a:prstGeom prst="rect">
            <a:avLst/>
          </a:prstGeom>
          <a:noFill/>
          <a:ln w="9525">
            <a:noFill/>
            <a:miter lim="800000"/>
            <a:headEnd/>
            <a:tailEnd/>
          </a:ln>
          <a:effectLst/>
        </p:spPr>
      </p:pic>
      <p:sp>
        <p:nvSpPr>
          <p:cNvPr id="6" name="1 Başlık"/>
          <p:cNvSpPr>
            <a:spLocks noGrp="1"/>
          </p:cNvSpPr>
          <p:nvPr>
            <p:ph type="title"/>
          </p:nvPr>
        </p:nvSpPr>
        <p:spPr>
          <a:xfrm>
            <a:off x="1357290" y="0"/>
            <a:ext cx="7498080" cy="857232"/>
          </a:xfrm>
        </p:spPr>
        <p:txBody>
          <a:bodyPr>
            <a:normAutofit fontScale="90000"/>
          </a:bodyPr>
          <a:lstStyle/>
          <a:p>
            <a:r>
              <a:rPr lang="tr-TR" sz="2400" b="1" i="1" dirty="0" smtClean="0"/>
              <a:t>Çift Yönlü Okuma Kuramı</a:t>
            </a:r>
            <a:br>
              <a:rPr lang="tr-TR" sz="2400" b="1" i="1" dirty="0" smtClean="0"/>
            </a:br>
            <a:r>
              <a:rPr lang="tr-TR" sz="2400" b="1" i="1" dirty="0" smtClean="0"/>
              <a:t> (</a:t>
            </a:r>
            <a:r>
              <a:rPr lang="tr-TR" sz="2400" b="1" i="1" dirty="0" err="1" smtClean="0"/>
              <a:t>Dual</a:t>
            </a:r>
            <a:r>
              <a:rPr lang="tr-TR" sz="2400" b="1" i="1" dirty="0" smtClean="0"/>
              <a:t>- </a:t>
            </a:r>
            <a:r>
              <a:rPr lang="tr-TR" sz="2400" b="1" i="1" dirty="0" err="1" smtClean="0"/>
              <a:t>Route</a:t>
            </a:r>
            <a:r>
              <a:rPr lang="tr-TR" sz="2400" b="1" i="1" dirty="0" smtClean="0"/>
              <a:t> </a:t>
            </a:r>
            <a:r>
              <a:rPr lang="tr-TR" sz="2400" b="1" i="1" dirty="0" err="1" smtClean="0"/>
              <a:t>Cascaded</a:t>
            </a:r>
            <a:r>
              <a:rPr lang="tr-TR" sz="2400" b="1" i="1" dirty="0" smtClean="0"/>
              <a:t> </a:t>
            </a:r>
            <a:r>
              <a:rPr lang="tr-TR" sz="2400" b="1" i="1" dirty="0" err="1" smtClean="0"/>
              <a:t>Reading</a:t>
            </a:r>
            <a:r>
              <a:rPr lang="tr-TR" sz="2400" b="1" i="1" dirty="0" smtClean="0"/>
              <a:t> </a:t>
            </a:r>
            <a:r>
              <a:rPr lang="tr-TR" sz="2400" b="1" i="1" dirty="0" err="1" smtClean="0"/>
              <a:t>Theory</a:t>
            </a:r>
            <a:r>
              <a:rPr lang="tr-TR" sz="2400" b="1" i="1" dirty="0" smtClean="0"/>
              <a:t>)</a:t>
            </a:r>
            <a:r>
              <a:rPr lang="tr-TR" sz="2400" b="1" dirty="0" smtClean="0"/>
              <a:t/>
            </a:r>
            <a:br>
              <a:rPr lang="tr-TR" sz="2400" b="1" dirty="0" smtClean="0"/>
            </a:br>
            <a:r>
              <a:rPr lang="tr-TR" sz="2400" dirty="0" smtClean="0"/>
              <a:t>(Jackson &amp; </a:t>
            </a:r>
            <a:r>
              <a:rPr lang="tr-TR" sz="2400" dirty="0" err="1" smtClean="0"/>
              <a:t>Coltheart</a:t>
            </a:r>
            <a:r>
              <a:rPr lang="tr-TR" sz="2400" dirty="0" smtClean="0"/>
              <a:t>, 2001)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1000" fill="hold"/>
                                        <p:tgtEl>
                                          <p:spTgt spid="2050"/>
                                        </p:tgtEl>
                                        <p:attrNameLst>
                                          <p:attrName>ppt_w</p:attrName>
                                        </p:attrNameLst>
                                      </p:cBhvr>
                                      <p:tavLst>
                                        <p:tav tm="0">
                                          <p:val>
                                            <p:strVal val="#ppt_w*0.70"/>
                                          </p:val>
                                        </p:tav>
                                        <p:tav tm="100000">
                                          <p:val>
                                            <p:strVal val="#ppt_w"/>
                                          </p:val>
                                        </p:tav>
                                      </p:tavLst>
                                    </p:anim>
                                    <p:anim calcmode="lin" valueType="num">
                                      <p:cBhvr>
                                        <p:cTn id="18" dur="1000" fill="hold"/>
                                        <p:tgtEl>
                                          <p:spTgt spid="2050"/>
                                        </p:tgtEl>
                                        <p:attrNameLst>
                                          <p:attrName>ppt_h</p:attrName>
                                        </p:attrNameLst>
                                      </p:cBhvr>
                                      <p:tavLst>
                                        <p:tav tm="0">
                                          <p:val>
                                            <p:strVal val="#ppt_h"/>
                                          </p:val>
                                        </p:tav>
                                        <p:tav tm="100000">
                                          <p:val>
                                            <p:strVal val="#ppt_h"/>
                                          </p:val>
                                        </p:tav>
                                      </p:tavLst>
                                    </p:anim>
                                    <p:animEffect transition="in" filter="fade">
                                      <p:cBhvr>
                                        <p:cTn id="1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2400" b="1" i="1" dirty="0" smtClean="0"/>
              <a:t>Çift Yönlü Okuma Kuramı</a:t>
            </a:r>
            <a:br>
              <a:rPr lang="tr-TR" sz="2400" b="1" i="1" dirty="0" smtClean="0"/>
            </a:br>
            <a:r>
              <a:rPr lang="tr-TR" sz="2400" b="1" i="1" dirty="0" smtClean="0"/>
              <a:t> (</a:t>
            </a:r>
            <a:r>
              <a:rPr lang="tr-TR" sz="2400" b="1" i="1" dirty="0" err="1" smtClean="0"/>
              <a:t>Dual</a:t>
            </a:r>
            <a:r>
              <a:rPr lang="tr-TR" sz="2400" b="1" i="1" dirty="0" smtClean="0"/>
              <a:t>- </a:t>
            </a:r>
            <a:r>
              <a:rPr lang="tr-TR" sz="2400" b="1" i="1" dirty="0" err="1" smtClean="0"/>
              <a:t>Route</a:t>
            </a:r>
            <a:r>
              <a:rPr lang="tr-TR" sz="2400" b="1" i="1" dirty="0" smtClean="0"/>
              <a:t> </a:t>
            </a:r>
            <a:r>
              <a:rPr lang="tr-TR" sz="2400" b="1" i="1" dirty="0" err="1" smtClean="0"/>
              <a:t>Cascaded</a:t>
            </a:r>
            <a:r>
              <a:rPr lang="tr-TR" sz="2400" b="1" i="1" dirty="0" smtClean="0"/>
              <a:t> </a:t>
            </a:r>
            <a:r>
              <a:rPr lang="tr-TR" sz="2400" b="1" i="1" dirty="0" err="1" smtClean="0"/>
              <a:t>Reading</a:t>
            </a:r>
            <a:r>
              <a:rPr lang="tr-TR" sz="2400" b="1" i="1" dirty="0" smtClean="0"/>
              <a:t> </a:t>
            </a:r>
            <a:r>
              <a:rPr lang="tr-TR" sz="2400" b="1" i="1" dirty="0" err="1" smtClean="0"/>
              <a:t>Theory</a:t>
            </a:r>
            <a:r>
              <a:rPr lang="tr-TR" sz="2400" b="1" i="1" dirty="0" smtClean="0"/>
              <a:t>)</a:t>
            </a:r>
            <a:r>
              <a:rPr lang="tr-TR" sz="2400" b="1" dirty="0" smtClean="0"/>
              <a:t/>
            </a:r>
            <a:br>
              <a:rPr lang="tr-TR" sz="2400" b="1" dirty="0" smtClean="0"/>
            </a:br>
            <a:r>
              <a:rPr lang="tr-TR" sz="2400" dirty="0" smtClean="0"/>
              <a:t>(Jackson &amp; </a:t>
            </a:r>
            <a:r>
              <a:rPr lang="tr-TR" sz="2400" dirty="0" err="1" smtClean="0"/>
              <a:t>Coltheart</a:t>
            </a:r>
            <a:r>
              <a:rPr lang="tr-TR" sz="2400" dirty="0" smtClean="0"/>
              <a:t>, 2001)</a:t>
            </a:r>
          </a:p>
        </p:txBody>
      </p:sp>
      <p:pic>
        <p:nvPicPr>
          <p:cNvPr id="29698" name="Picture 2"/>
          <p:cNvPicPr>
            <a:picLocks noChangeAspect="1" noChangeArrowheads="1"/>
          </p:cNvPicPr>
          <p:nvPr/>
        </p:nvPicPr>
        <p:blipFill>
          <a:blip r:embed="rId2"/>
          <a:srcRect/>
          <a:stretch>
            <a:fillRect/>
          </a:stretch>
        </p:blipFill>
        <p:spPr bwMode="auto">
          <a:xfrm>
            <a:off x="755650" y="1628775"/>
            <a:ext cx="7848600" cy="4779963"/>
          </a:xfrm>
          <a:prstGeom prst="rect">
            <a:avLst/>
          </a:prstGeom>
          <a:noFill/>
          <a:ln w="9525">
            <a:noFill/>
            <a:miter lim="800000"/>
            <a:headEnd/>
            <a:tailEnd/>
          </a:ln>
        </p:spPr>
      </p:pic>
      <p:sp>
        <p:nvSpPr>
          <p:cNvPr id="5" name="4 Yuvarlatılmış Dikdörtgen"/>
          <p:cNvSpPr/>
          <p:nvPr/>
        </p:nvSpPr>
        <p:spPr>
          <a:xfrm>
            <a:off x="250825" y="1557338"/>
            <a:ext cx="8713788" cy="482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1200" dirty="0">
                <a:solidFill>
                  <a:srgbClr val="FFFFFF"/>
                </a:solidFill>
                <a:cs typeface="Arial" charset="0"/>
              </a:rPr>
              <a:t>Çift yönlü okuma kuramına göre okuyucular okuma eylemi sırasında </a:t>
            </a:r>
            <a:r>
              <a:rPr lang="tr-TR" sz="2000" b="1" dirty="0">
                <a:solidFill>
                  <a:srgbClr val="FFFFFF"/>
                </a:solidFill>
                <a:cs typeface="Arial" charset="0"/>
              </a:rPr>
              <a:t>iki yol/strateji </a:t>
            </a:r>
            <a:r>
              <a:rPr lang="tr-TR" sz="1200" dirty="0">
                <a:solidFill>
                  <a:srgbClr val="FFFFFF"/>
                </a:solidFill>
                <a:cs typeface="Arial" charset="0"/>
              </a:rPr>
              <a:t>kullanmaktadırlar. </a:t>
            </a:r>
          </a:p>
          <a:p>
            <a:pPr algn="just">
              <a:defRPr/>
            </a:pPr>
            <a:endParaRPr lang="tr-TR" sz="2300" dirty="0">
              <a:solidFill>
                <a:srgbClr val="FFFFFF"/>
              </a:solidFill>
              <a:cs typeface="Arial" charset="0"/>
            </a:endParaRPr>
          </a:p>
          <a:p>
            <a:pPr algn="just">
              <a:defRPr/>
            </a:pPr>
            <a:r>
              <a:rPr lang="tr-TR" sz="2500" b="1" i="1" dirty="0">
                <a:solidFill>
                  <a:srgbClr val="FFFFFF"/>
                </a:solidFill>
                <a:cs typeface="Arial" charset="0"/>
              </a:rPr>
              <a:t>Sözcük dağarcığına dayalı olmayan yol</a:t>
            </a:r>
            <a:r>
              <a:rPr lang="tr-TR" sz="2500" b="1" dirty="0">
                <a:solidFill>
                  <a:srgbClr val="FFFFFF"/>
                </a:solidFill>
                <a:cs typeface="Arial" charset="0"/>
              </a:rPr>
              <a:t> (</a:t>
            </a:r>
            <a:r>
              <a:rPr lang="tr-TR" sz="2500" b="1" dirty="0" err="1">
                <a:solidFill>
                  <a:srgbClr val="FFFFFF"/>
                </a:solidFill>
                <a:cs typeface="Arial" charset="0"/>
              </a:rPr>
              <a:t>nonlexical</a:t>
            </a:r>
            <a:r>
              <a:rPr lang="tr-TR" sz="2500" b="1" dirty="0">
                <a:solidFill>
                  <a:srgbClr val="FFFFFF"/>
                </a:solidFill>
                <a:cs typeface="Arial" charset="0"/>
              </a:rPr>
              <a:t> </a:t>
            </a:r>
            <a:r>
              <a:rPr lang="tr-TR" sz="2500" b="1" dirty="0" err="1">
                <a:solidFill>
                  <a:srgbClr val="FFFFFF"/>
                </a:solidFill>
                <a:cs typeface="Arial" charset="0"/>
              </a:rPr>
              <a:t>reading</a:t>
            </a:r>
            <a:r>
              <a:rPr lang="tr-TR" sz="2500" b="1" dirty="0">
                <a:solidFill>
                  <a:srgbClr val="FFFFFF"/>
                </a:solidFill>
                <a:cs typeface="Arial" charset="0"/>
              </a:rPr>
              <a:t> </a:t>
            </a:r>
            <a:r>
              <a:rPr lang="tr-TR" sz="2500" b="1" dirty="0" err="1">
                <a:solidFill>
                  <a:srgbClr val="FFFFFF"/>
                </a:solidFill>
                <a:cs typeface="Arial" charset="0"/>
              </a:rPr>
              <a:t>route</a:t>
            </a:r>
            <a:r>
              <a:rPr lang="tr-TR" sz="2500" b="1" dirty="0">
                <a:solidFill>
                  <a:srgbClr val="FFFFFF"/>
                </a:solidFill>
                <a:cs typeface="Arial" charset="0"/>
              </a:rPr>
              <a:t>) </a:t>
            </a:r>
          </a:p>
          <a:p>
            <a:pPr algn="just">
              <a:defRPr/>
            </a:pPr>
            <a:r>
              <a:rPr lang="tr-TR" sz="2300" b="1" dirty="0">
                <a:solidFill>
                  <a:srgbClr val="FFFFFF"/>
                </a:solidFill>
                <a:cs typeface="Arial" charset="0"/>
              </a:rPr>
              <a:t>	</a:t>
            </a:r>
            <a:r>
              <a:rPr lang="tr-TR" sz="1200" dirty="0">
                <a:solidFill>
                  <a:srgbClr val="FFFFFF"/>
                </a:solidFill>
                <a:cs typeface="Arial" charset="0"/>
              </a:rPr>
              <a:t>yazılı kelimelerdeki harfleri seslere dönüştürerek sesbilgisel çözümleme 	yaptıkları yani sesbilgisel süreçleri 	kullandıkları yoldur.</a:t>
            </a:r>
          </a:p>
          <a:p>
            <a:pPr algn="just">
              <a:defRPr/>
            </a:pPr>
            <a:endParaRPr lang="tr-TR" sz="2300" dirty="0">
              <a:solidFill>
                <a:srgbClr val="FFFFFF"/>
              </a:solidFill>
              <a:cs typeface="Arial" charset="0"/>
            </a:endParaRPr>
          </a:p>
          <a:p>
            <a:pPr algn="just">
              <a:defRPr/>
            </a:pPr>
            <a:r>
              <a:rPr lang="tr-TR" sz="2500" b="1" i="1" dirty="0">
                <a:solidFill>
                  <a:srgbClr val="FFFFFF"/>
                </a:solidFill>
                <a:cs typeface="Arial" charset="0"/>
              </a:rPr>
              <a:t>Sözcük dağarcığına dayalı yol</a:t>
            </a:r>
            <a:r>
              <a:rPr lang="tr-TR" sz="2500" b="1" dirty="0">
                <a:solidFill>
                  <a:srgbClr val="FFFFFF"/>
                </a:solidFill>
                <a:cs typeface="Arial" charset="0"/>
              </a:rPr>
              <a:t> (</a:t>
            </a:r>
            <a:r>
              <a:rPr lang="tr-TR" sz="2500" b="1" dirty="0" err="1">
                <a:solidFill>
                  <a:srgbClr val="FFFFFF"/>
                </a:solidFill>
                <a:cs typeface="Arial" charset="0"/>
              </a:rPr>
              <a:t>lexical</a:t>
            </a:r>
            <a:r>
              <a:rPr lang="tr-TR" sz="2500" b="1" dirty="0">
                <a:solidFill>
                  <a:srgbClr val="FFFFFF"/>
                </a:solidFill>
                <a:cs typeface="Arial" charset="0"/>
              </a:rPr>
              <a:t> </a:t>
            </a:r>
            <a:r>
              <a:rPr lang="tr-TR" sz="2500" b="1" dirty="0" err="1">
                <a:solidFill>
                  <a:srgbClr val="FFFFFF"/>
                </a:solidFill>
                <a:cs typeface="Arial" charset="0"/>
              </a:rPr>
              <a:t>reading</a:t>
            </a:r>
            <a:r>
              <a:rPr lang="tr-TR" sz="2500" b="1" dirty="0">
                <a:solidFill>
                  <a:srgbClr val="FFFFFF"/>
                </a:solidFill>
                <a:cs typeface="Arial" charset="0"/>
              </a:rPr>
              <a:t> </a:t>
            </a:r>
            <a:r>
              <a:rPr lang="tr-TR" sz="2500" b="1" dirty="0" err="1">
                <a:solidFill>
                  <a:srgbClr val="FFFFFF"/>
                </a:solidFill>
                <a:cs typeface="Arial" charset="0"/>
              </a:rPr>
              <a:t>route</a:t>
            </a:r>
            <a:r>
              <a:rPr lang="tr-TR" sz="2500" b="1" dirty="0">
                <a:solidFill>
                  <a:srgbClr val="FFFFFF"/>
                </a:solidFill>
                <a:cs typeface="Arial" charset="0"/>
              </a:rPr>
              <a:t>) </a:t>
            </a:r>
          </a:p>
          <a:p>
            <a:pPr algn="just">
              <a:defRPr/>
            </a:pPr>
            <a:r>
              <a:rPr lang="tr-TR" sz="2300" dirty="0">
                <a:solidFill>
                  <a:srgbClr val="FFFFFF"/>
                </a:solidFill>
                <a:cs typeface="Arial" charset="0"/>
              </a:rPr>
              <a:t>	</a:t>
            </a:r>
            <a:r>
              <a:rPr lang="tr-TR" sz="1200" dirty="0">
                <a:solidFill>
                  <a:srgbClr val="FFFFFF"/>
                </a:solidFill>
                <a:cs typeface="Arial" charset="0"/>
              </a:rPr>
              <a:t>kelimelerdeki harf birimlerinin zihinsel ve </a:t>
            </a:r>
            <a:r>
              <a:rPr lang="tr-TR" sz="1200" dirty="0" err="1">
                <a:solidFill>
                  <a:srgbClr val="FFFFFF"/>
                </a:solidFill>
                <a:cs typeface="Arial" charset="0"/>
              </a:rPr>
              <a:t>ortografik</a:t>
            </a:r>
            <a:r>
              <a:rPr lang="tr-TR" sz="1200" dirty="0">
                <a:solidFill>
                  <a:srgbClr val="FFFFFF"/>
                </a:solidFill>
                <a:cs typeface="Arial" charset="0"/>
              </a:rPr>
              <a:t> olarak 	resmedilerek kelimenin tanımlanması ve 	anlamlandırılması şeklinde tanımlanan yol olarak karşımıza çıkmaktadır.</a:t>
            </a:r>
          </a:p>
        </p:txBody>
      </p:sp>
      <p:pic>
        <p:nvPicPr>
          <p:cNvPr id="12289" name="Picture 1"/>
          <p:cNvPicPr>
            <a:picLocks noChangeAspect="1" noChangeArrowheads="1"/>
          </p:cNvPicPr>
          <p:nvPr/>
        </p:nvPicPr>
        <p:blipFill>
          <a:blip r:embed="rId3"/>
          <a:srcRect/>
          <a:stretch>
            <a:fillRect/>
          </a:stretch>
        </p:blipFill>
        <p:spPr bwMode="auto">
          <a:xfrm>
            <a:off x="7429520" y="357166"/>
            <a:ext cx="581024" cy="1123971"/>
          </a:xfrm>
          <a:prstGeom prst="rect">
            <a:avLst/>
          </a:prstGeom>
          <a:noFill/>
          <a:ln w="9525">
            <a:noFill/>
            <a:miter lim="800000"/>
            <a:headEnd/>
            <a:tailEnd/>
          </a:ln>
          <a:effectLst/>
        </p:spPr>
      </p:pic>
      <p:sp>
        <p:nvSpPr>
          <p:cNvPr id="6" name="5 Bulut Belirtme Çizgisi"/>
          <p:cNvSpPr/>
          <p:nvPr/>
        </p:nvSpPr>
        <p:spPr>
          <a:xfrm>
            <a:off x="7858148" y="0"/>
            <a:ext cx="1285852" cy="42860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smtClean="0"/>
              <a:t>Ortografi</a:t>
            </a:r>
            <a:endParaRPr lang="tr-TR" sz="1200" dirty="0"/>
          </a:p>
        </p:txBody>
      </p:sp>
      <p:sp>
        <p:nvSpPr>
          <p:cNvPr id="7" name="6 Bulut Belirtme Çizgisi"/>
          <p:cNvSpPr/>
          <p:nvPr/>
        </p:nvSpPr>
        <p:spPr>
          <a:xfrm>
            <a:off x="6143636" y="0"/>
            <a:ext cx="1428760" cy="428604"/>
          </a:xfrm>
          <a:prstGeom prst="cloudCallout">
            <a:avLst>
              <a:gd name="adj1" fmla="val 23474"/>
              <a:gd name="adj2" fmla="val 756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t>Sesbilgisel</a:t>
            </a:r>
            <a:endParaRPr lang="tr-TR" sz="12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12289"/>
                                        </p:tgtEl>
                                        <p:attrNameLst>
                                          <p:attrName>style.visibility</p:attrName>
                                        </p:attrNameLst>
                                      </p:cBhvr>
                                      <p:to>
                                        <p:strVal val="visible"/>
                                      </p:to>
                                    </p:set>
                                    <p:animEffect transition="in" filter="diamond(in)">
                                      <p:cBhvr>
                                        <p:cTn id="10" dur="1000"/>
                                        <p:tgtEl>
                                          <p:spTgt spid="1228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1000"/>
                                        <p:tgtEl>
                                          <p:spTgt spid="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29698"/>
                                        </p:tgtEl>
                                        <p:attrNameLst>
                                          <p:attrName>style.visibility</p:attrName>
                                        </p:attrNameLst>
                                      </p:cBhvr>
                                      <p:to>
                                        <p:strVal val="visible"/>
                                      </p:to>
                                    </p:set>
                                    <p:animEffect transition="in" filter="diamond(in)">
                                      <p:cBhvr>
                                        <p:cTn id="21" dur="1000"/>
                                        <p:tgtEl>
                                          <p:spTgt spid="2969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1000"/>
                                        <p:tgtEl>
                                          <p:spTgt spid="29698"/>
                                        </p:tgtEl>
                                      </p:cBhvr>
                                    </p:animEffect>
                                    <p:set>
                                      <p:cBhvr>
                                        <p:cTn id="26" dur="1" fill="hold">
                                          <p:stCondLst>
                                            <p:cond delay="999"/>
                                          </p:stCondLst>
                                        </p:cTn>
                                        <p:tgtEl>
                                          <p:spTgt spid="2969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amond(in)">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24" y="1857364"/>
            <a:ext cx="7862887" cy="4714875"/>
          </a:xfrm>
        </p:spPr>
        <p:txBody>
          <a:bodyPr>
            <a:normAutofit/>
          </a:bodyPr>
          <a:lstStyle/>
          <a:p>
            <a:pPr algn="ctr"/>
            <a:r>
              <a:rPr lang="tr-TR" sz="1800" b="1" dirty="0" smtClean="0"/>
              <a:t>OKUMA</a:t>
            </a:r>
          </a:p>
          <a:p>
            <a:pPr algn="ctr"/>
            <a:endParaRPr lang="tr-TR" sz="1800" b="1" dirty="0"/>
          </a:p>
          <a:p>
            <a:pPr algn="ctr"/>
            <a:endParaRPr lang="tr-TR" sz="1800" dirty="0" smtClean="0"/>
          </a:p>
          <a:p>
            <a:r>
              <a:rPr lang="tr-TR" sz="1800" dirty="0" smtClean="0"/>
              <a:t>Tüm akademik becerilerin öğrenilmesinde anahtar konumunda olan okuma, öğrencilerin akademik yaşamlarının merkezinde yer alan bir beceridir.</a:t>
            </a:r>
          </a:p>
          <a:p>
            <a:endParaRPr lang="tr-TR" sz="1800" dirty="0" smtClean="0"/>
          </a:p>
          <a:p>
            <a:r>
              <a:rPr lang="tr-TR" sz="1800" dirty="0" smtClean="0"/>
              <a:t>Okuma performansı ile akademik başarı arasındaki ilişkiye bakıldığında, okuma becerisinde yetersizlik gösteren öğrencilerin, farklı ders konularına ilgi duymaları, ders kitaplarında okuduklarını anlamaları ve akademik alanlarda başarılı bir performans sergilemeleri beklenememekte;</a:t>
            </a:r>
          </a:p>
          <a:p>
            <a:endParaRPr lang="tr-TR" sz="1800" dirty="0" smtClean="0"/>
          </a:p>
          <a:p>
            <a:r>
              <a:rPr lang="tr-TR" sz="1800" b="1" dirty="0" smtClean="0"/>
              <a:t>SONUÇ  ; okuma becerisinde ortaya çıkan gecikme nedeniyle öğrencilerin tüm akademik yaşamlarının olumsuz olarak etkileneceği belirtilmektedir (Güzel, 1998).</a:t>
            </a:r>
          </a:p>
        </p:txBody>
      </p:sp>
      <p:pic>
        <p:nvPicPr>
          <p:cNvPr id="38915" name="Picture 4" descr="https://encrypted-tbn1.gstatic.com/images?q=tbn:ANd9GcS4y1Xj-VW5-J-4epxOqN2dn_kTbyMER6OXWI0L_7PN4lJ7qtS8YA"/>
          <p:cNvPicPr>
            <a:picLocks noChangeAspect="1" noChangeArrowheads="1"/>
          </p:cNvPicPr>
          <p:nvPr/>
        </p:nvPicPr>
        <p:blipFill>
          <a:blip r:embed="rId2"/>
          <a:srcRect/>
          <a:stretch>
            <a:fillRect/>
          </a:stretch>
        </p:blipFill>
        <p:spPr bwMode="auto">
          <a:xfrm>
            <a:off x="7572375" y="214313"/>
            <a:ext cx="1333500" cy="1333500"/>
          </a:xfrm>
          <a:prstGeom prst="rect">
            <a:avLst/>
          </a:prstGeom>
          <a:noFill/>
          <a:ln w="9525">
            <a:noFill/>
            <a:miter lim="800000"/>
            <a:headEnd/>
            <a:tailEnd/>
          </a:ln>
        </p:spPr>
      </p:pic>
      <p:pic>
        <p:nvPicPr>
          <p:cNvPr id="38916" name="Picture 4" descr="https://encrypted-tbn1.gstatic.com/images?q=tbn:ANd9GcS4y1Xj-VW5-J-4epxOqN2dn_kTbyMER6OXWI0L_7PN4lJ7qtS8YA"/>
          <p:cNvPicPr>
            <a:picLocks noChangeAspect="1" noChangeArrowheads="1"/>
          </p:cNvPicPr>
          <p:nvPr/>
        </p:nvPicPr>
        <p:blipFill>
          <a:blip r:embed="rId2"/>
          <a:srcRect/>
          <a:stretch>
            <a:fillRect/>
          </a:stretch>
        </p:blipFill>
        <p:spPr bwMode="auto">
          <a:xfrm>
            <a:off x="1143000" y="214313"/>
            <a:ext cx="1333500" cy="1333500"/>
          </a:xfrm>
          <a:prstGeom prst="rect">
            <a:avLst/>
          </a:prstGeom>
          <a:noFill/>
          <a:ln w="9525">
            <a:noFill/>
            <a:miter lim="800000"/>
            <a:headEnd/>
            <a:tailEnd/>
          </a:ln>
        </p:spPr>
      </p:pic>
      <p:pic>
        <p:nvPicPr>
          <p:cNvPr id="38917" name="Picture 6" descr="https://encrypted-tbn3.gstatic.com/images?q=tbn:ANd9GcR2GZMMaQlqV6DbhPAsxfnJ2HQ6RideG8a0xpSEBqDjZHfnxvNp"/>
          <p:cNvPicPr>
            <a:picLocks noChangeAspect="1" noChangeArrowheads="1"/>
          </p:cNvPicPr>
          <p:nvPr/>
        </p:nvPicPr>
        <p:blipFill>
          <a:blip r:embed="rId3"/>
          <a:srcRect/>
          <a:stretch>
            <a:fillRect/>
          </a:stretch>
        </p:blipFill>
        <p:spPr bwMode="auto">
          <a:xfrm>
            <a:off x="3357563" y="0"/>
            <a:ext cx="3071812" cy="17859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checkerboard(across)">
                                      <p:cBhvr>
                                        <p:cTn id="7" dur="500"/>
                                        <p:tgtEl>
                                          <p:spTgt spid="38916"/>
                                        </p:tgtEl>
                                      </p:cBhvr>
                                    </p:animEffect>
                                  </p:childTnLst>
                                </p:cTn>
                              </p:par>
                              <p:par>
                                <p:cTn id="8" presetID="5" presetClass="entr" presetSubtype="10" fill="hold" nodeType="withEffect">
                                  <p:stCondLst>
                                    <p:cond delay="0"/>
                                  </p:stCondLst>
                                  <p:childTnLst>
                                    <p:set>
                                      <p:cBhvr>
                                        <p:cTn id="9" dur="1" fill="hold">
                                          <p:stCondLst>
                                            <p:cond delay="0"/>
                                          </p:stCondLst>
                                        </p:cTn>
                                        <p:tgtEl>
                                          <p:spTgt spid="38917"/>
                                        </p:tgtEl>
                                        <p:attrNameLst>
                                          <p:attrName>style.visibility</p:attrName>
                                        </p:attrNameLst>
                                      </p:cBhvr>
                                      <p:to>
                                        <p:strVal val="visible"/>
                                      </p:to>
                                    </p:set>
                                    <p:animEffect transition="in" filter="checkerboard(across)">
                                      <p:cBhvr>
                                        <p:cTn id="10" dur="500"/>
                                        <p:tgtEl>
                                          <p:spTgt spid="38917"/>
                                        </p:tgtEl>
                                      </p:cBhvr>
                                    </p:animEffect>
                                  </p:childTnLst>
                                </p:cTn>
                              </p:par>
                              <p:par>
                                <p:cTn id="11" presetID="5" presetClass="entr" presetSubtype="10" fill="hold" nodeType="withEffect">
                                  <p:stCondLst>
                                    <p:cond delay="0"/>
                                  </p:stCondLst>
                                  <p:childTnLst>
                                    <p:set>
                                      <p:cBhvr>
                                        <p:cTn id="12" dur="1" fill="hold">
                                          <p:stCondLst>
                                            <p:cond delay="0"/>
                                          </p:stCondLst>
                                        </p:cTn>
                                        <p:tgtEl>
                                          <p:spTgt spid="38915"/>
                                        </p:tgtEl>
                                        <p:attrNameLst>
                                          <p:attrName>style.visibility</p:attrName>
                                        </p:attrNameLst>
                                      </p:cBhvr>
                                      <p:to>
                                        <p:strVal val="visible"/>
                                      </p:to>
                                    </p:set>
                                    <p:animEffect transition="in" filter="checkerboard(across)">
                                      <p:cBhvr>
                                        <p:cTn id="13" dur="500"/>
                                        <p:tgtEl>
                                          <p:spTgt spid="38915"/>
                                        </p:tgtEl>
                                      </p:cBhvr>
                                    </p:animEffect>
                                  </p:childTnLst>
                                </p:cTn>
                              </p:par>
                              <p:par>
                                <p:cTn id="14" presetID="5" presetClass="entr" presetSubtype="10" fill="hold" grpId="1"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heckerboard(across)">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1"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heckerboard(across)">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1"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1"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heckerboard(across)">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827088" y="1125538"/>
            <a:ext cx="7848600" cy="4778375"/>
          </a:xfrm>
          <a:prstGeom prst="rect">
            <a:avLst/>
          </a:prstGeom>
          <a:noFill/>
          <a:ln w="9525">
            <a:noFill/>
            <a:miter lim="800000"/>
            <a:headEnd/>
            <a:tailEnd/>
          </a:ln>
        </p:spPr>
      </p:pic>
      <p:sp>
        <p:nvSpPr>
          <p:cNvPr id="5" name="4 Dikdörtgen"/>
          <p:cNvSpPr/>
          <p:nvPr/>
        </p:nvSpPr>
        <p:spPr>
          <a:xfrm>
            <a:off x="6443663" y="620713"/>
            <a:ext cx="1150937"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baba</a:t>
            </a:r>
          </a:p>
        </p:txBody>
      </p:sp>
      <p:sp>
        <p:nvSpPr>
          <p:cNvPr id="6" name="5 Dikdörtgen"/>
          <p:cNvSpPr/>
          <p:nvPr/>
        </p:nvSpPr>
        <p:spPr>
          <a:xfrm>
            <a:off x="6596063" y="773113"/>
            <a:ext cx="1150937"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baba</a:t>
            </a:r>
          </a:p>
        </p:txBody>
      </p:sp>
      <p:sp>
        <p:nvSpPr>
          <p:cNvPr id="7" name="6 Dikdörtgen"/>
          <p:cNvSpPr/>
          <p:nvPr/>
        </p:nvSpPr>
        <p:spPr>
          <a:xfrm>
            <a:off x="6748463" y="925513"/>
            <a:ext cx="1150937"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baba</a:t>
            </a:r>
          </a:p>
        </p:txBody>
      </p:sp>
      <p:sp>
        <p:nvSpPr>
          <p:cNvPr id="8" name="7 Dikdörtgen"/>
          <p:cNvSpPr/>
          <p:nvPr/>
        </p:nvSpPr>
        <p:spPr>
          <a:xfrm>
            <a:off x="6588125" y="2781300"/>
            <a:ext cx="1150938"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baba</a:t>
            </a:r>
          </a:p>
        </p:txBody>
      </p:sp>
      <p:sp>
        <p:nvSpPr>
          <p:cNvPr id="9" name="8 Dikdörtgen"/>
          <p:cNvSpPr/>
          <p:nvPr/>
        </p:nvSpPr>
        <p:spPr>
          <a:xfrm>
            <a:off x="6588125" y="3933825"/>
            <a:ext cx="1150938"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baba</a:t>
            </a:r>
          </a:p>
        </p:txBody>
      </p:sp>
      <p:sp>
        <p:nvSpPr>
          <p:cNvPr id="10" name="9 Dikdörtgen"/>
          <p:cNvSpPr/>
          <p:nvPr/>
        </p:nvSpPr>
        <p:spPr>
          <a:xfrm>
            <a:off x="1476375" y="3789363"/>
            <a:ext cx="1150938"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baba</a:t>
            </a:r>
          </a:p>
        </p:txBody>
      </p:sp>
      <p:sp>
        <p:nvSpPr>
          <p:cNvPr id="11" name="10 Dikdörtgen"/>
          <p:cNvSpPr/>
          <p:nvPr/>
        </p:nvSpPr>
        <p:spPr>
          <a:xfrm>
            <a:off x="6900863" y="1077913"/>
            <a:ext cx="1150937"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baba</a:t>
            </a:r>
          </a:p>
        </p:txBody>
      </p:sp>
      <p:sp>
        <p:nvSpPr>
          <p:cNvPr id="12" name="11 Dikdörtgen"/>
          <p:cNvSpPr/>
          <p:nvPr/>
        </p:nvSpPr>
        <p:spPr>
          <a:xfrm>
            <a:off x="6588125" y="3933825"/>
            <a:ext cx="1150938"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baba</a:t>
            </a:r>
          </a:p>
        </p:txBody>
      </p:sp>
      <p:sp>
        <p:nvSpPr>
          <p:cNvPr id="13" name="12 Dikdörtgen"/>
          <p:cNvSpPr/>
          <p:nvPr/>
        </p:nvSpPr>
        <p:spPr>
          <a:xfrm>
            <a:off x="7053263" y="1230313"/>
            <a:ext cx="1150937"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baba</a:t>
            </a:r>
          </a:p>
        </p:txBody>
      </p:sp>
      <p:sp>
        <p:nvSpPr>
          <p:cNvPr id="14" name="13 Dikdörtgen"/>
          <p:cNvSpPr/>
          <p:nvPr/>
        </p:nvSpPr>
        <p:spPr>
          <a:xfrm>
            <a:off x="7205663" y="1382713"/>
            <a:ext cx="1150937"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baba</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0 0 C 0.04445 0.10925 0.08907 0.21851 -0.00347 0.25995 C -0.096 0.30138 -0.45121 0.29213 -0.55503 0.24884 C -0.65885 0.20555 -0.61475 0.04143 -0.62673 0 " pathEditMode="relative" ptsTypes="aaaA">
                                      <p:cBhvr>
                                        <p:cTn id="11" dur="3000" fill="hold"/>
                                        <p:tgtEl>
                                          <p:spTgt spid="5"/>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2" nodeType="clickEffect">
                                  <p:stCondLst>
                                    <p:cond delay="0"/>
                                  </p:stCondLst>
                                  <p:childTnLst>
                                    <p:animEffect transition="out" filter="fade">
                                      <p:cBhvr>
                                        <p:cTn id="15" dur="2000"/>
                                        <p:tgtEl>
                                          <p:spTgt spid="5"/>
                                        </p:tgtEl>
                                      </p:cBhvr>
                                    </p:animEffect>
                                    <p:set>
                                      <p:cBhvr>
                                        <p:cTn id="16" dur="1" fill="hold">
                                          <p:stCondLst>
                                            <p:cond delay="1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1" nodeType="clickEffect">
                                  <p:stCondLst>
                                    <p:cond delay="0"/>
                                  </p:stCondLst>
                                  <p:childTnLst>
                                    <p:animMotion origin="layout" path="M 0 0 C 0.04791 0.09352 0.09583 0.18727 0.0066 0.22871 C -0.08264 0.27014 -0.43872 0.2169 -0.53507 0.24884 C -0.63143 0.28079 -0.61111 0.34722 -0.5717 0.41991 C -0.53229 0.49259 -0.34254 0.64213 -0.29844 0.68426 C -0.25434 0.72593 -0.30538 0.67315 -0.30677 0.67107 " pathEditMode="relative" ptsTypes="aaaaaA">
                                      <p:cBhvr>
                                        <p:cTn id="25" dur="3000" fill="hold"/>
                                        <p:tgtEl>
                                          <p:spTgt spid="6"/>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2" nodeType="clickEffect">
                                  <p:stCondLst>
                                    <p:cond delay="0"/>
                                  </p:stCondLst>
                                  <p:childTnLst>
                                    <p:animEffect transition="out" filter="fade">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2"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amond(in)">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4.44444E-6 -3.7037E-7 L -0.00799 0.27292 " pathEditMode="relative" rAng="0" ptsTypes="AA">
                                      <p:cBhvr>
                                        <p:cTn id="39" dur="2000" fill="hold"/>
                                        <p:tgtEl>
                                          <p:spTgt spid="7"/>
                                        </p:tgtEl>
                                        <p:attrNameLst>
                                          <p:attrName>ppt_x</p:attrName>
                                          <p:attrName>ppt_y</p:attrName>
                                        </p:attrNameLst>
                                      </p:cBhvr>
                                      <p:rCtr x="-4" y="136"/>
                                    </p:animMotion>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2000"/>
                                        <p:tgtEl>
                                          <p:spTgt spid="7"/>
                                        </p:tgtEl>
                                      </p:cBhvr>
                                    </p:animEffect>
                                    <p:set>
                                      <p:cBhvr>
                                        <p:cTn id="44" dur="1" fill="hold">
                                          <p:stCondLst>
                                            <p:cond delay="19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2"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amond(in)">
                                      <p:cBhvr>
                                        <p:cTn id="49" dur="2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0" nodeType="clickEffect">
                                  <p:stCondLst>
                                    <p:cond delay="0"/>
                                  </p:stCondLst>
                                  <p:childTnLst>
                                    <p:animMotion origin="layout" path="M 0.00955 0.00232 L 0.01754 0.15972 " pathEditMode="relative" rAng="0" ptsTypes="AA">
                                      <p:cBhvr>
                                        <p:cTn id="53" dur="2000" fill="hold"/>
                                        <p:tgtEl>
                                          <p:spTgt spid="8"/>
                                        </p:tgtEl>
                                        <p:attrNameLst>
                                          <p:attrName>ppt_x</p:attrName>
                                          <p:attrName>ppt_y</p:attrName>
                                        </p:attrNameLst>
                                      </p:cBhvr>
                                      <p:rCtr x="4" y="79"/>
                                    </p:animMotion>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2000"/>
                                        <p:tgtEl>
                                          <p:spTgt spid="8"/>
                                        </p:tgtEl>
                                      </p:cBhvr>
                                    </p:animEffect>
                                    <p:set>
                                      <p:cBhvr>
                                        <p:cTn id="58" dur="1" fill="hold">
                                          <p:stCondLst>
                                            <p:cond delay="1999"/>
                                          </p:stCondLst>
                                        </p:cTn>
                                        <p:tgtEl>
                                          <p:spTgt spid="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diamond(in)">
                                      <p:cBhvr>
                                        <p:cTn id="63" dur="10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35" presetClass="path" presetSubtype="0" accel="50000" decel="50000" fill="hold" grpId="1" nodeType="clickEffect">
                                  <p:stCondLst>
                                    <p:cond delay="0"/>
                                  </p:stCondLst>
                                  <p:childTnLst>
                                    <p:animMotion origin="layout" path="M 0.01753 -0.00834 L -0.53351 -0.01899 " pathEditMode="relative" rAng="0" ptsTypes="AA">
                                      <p:cBhvr>
                                        <p:cTn id="67" dur="2000" fill="hold"/>
                                        <p:tgtEl>
                                          <p:spTgt spid="9"/>
                                        </p:tgtEl>
                                        <p:attrNameLst>
                                          <p:attrName>ppt_x</p:attrName>
                                          <p:attrName>ppt_y</p:attrName>
                                        </p:attrNameLst>
                                      </p:cBhvr>
                                      <p:rCtr x="-276" y="-5"/>
                                    </p:animMotion>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2" nodeType="clickEffect">
                                  <p:stCondLst>
                                    <p:cond delay="0"/>
                                  </p:stCondLst>
                                  <p:childTnLst>
                                    <p:animEffect transition="out" filter="fade">
                                      <p:cBhvr>
                                        <p:cTn id="71" dur="2000"/>
                                        <p:tgtEl>
                                          <p:spTgt spid="9"/>
                                        </p:tgtEl>
                                      </p:cBhvr>
                                    </p:animEffect>
                                    <p:set>
                                      <p:cBhvr>
                                        <p:cTn id="72" dur="1" fill="hold">
                                          <p:stCondLst>
                                            <p:cond delay="1999"/>
                                          </p:stCondLst>
                                        </p:cTn>
                                        <p:tgtEl>
                                          <p:spTgt spid="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diamond(in)">
                                      <p:cBhvr>
                                        <p:cTn id="77" dur="10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49" presetClass="path" presetSubtype="0" accel="50000" decel="50000" fill="hold" grpId="2" nodeType="clickEffect">
                                  <p:stCondLst>
                                    <p:cond delay="0"/>
                                  </p:stCondLst>
                                  <p:childTnLst>
                                    <p:animMotion origin="layout" path="M 0.02553 0.00209 L 0.254 0.25417 " pathEditMode="relative" rAng="0" ptsTypes="AA">
                                      <p:cBhvr>
                                        <p:cTn id="81" dur="2000" fill="hold"/>
                                        <p:tgtEl>
                                          <p:spTgt spid="10"/>
                                        </p:tgtEl>
                                        <p:attrNameLst>
                                          <p:attrName>ppt_x</p:attrName>
                                          <p:attrName>ppt_y</p:attrName>
                                        </p:attrNameLst>
                                      </p:cBhvr>
                                      <p:rCtr x="114" y="126"/>
                                    </p:animMotion>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2000"/>
                                        <p:tgtEl>
                                          <p:spTgt spid="10"/>
                                        </p:tgtEl>
                                      </p:cBhvr>
                                    </p:animEffect>
                                    <p:set>
                                      <p:cBhvr>
                                        <p:cTn id="86" dur="1" fill="hold">
                                          <p:stCondLst>
                                            <p:cond delay="1999"/>
                                          </p:stCondLst>
                                        </p:cTn>
                                        <p:tgtEl>
                                          <p:spTgt spid="1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8" presetClass="entr" presetSubtype="16" fill="hold" grpId="1"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diamond(in)">
                                      <p:cBhvr>
                                        <p:cTn id="91" dur="1000"/>
                                        <p:tgtEl>
                                          <p:spTgt spid="14"/>
                                        </p:tgtEl>
                                      </p:cBhvr>
                                    </p:animEffect>
                                  </p:childTnLst>
                                </p:cTn>
                              </p:par>
                            </p:childTnLst>
                          </p:cTn>
                        </p:par>
                      </p:childTnLst>
                    </p:cTn>
                  </p:par>
                  <p:par>
                    <p:cTn id="92" fill="hold">
                      <p:stCondLst>
                        <p:cond delay="indefinite"/>
                      </p:stCondLst>
                      <p:childTnLst>
                        <p:par>
                          <p:cTn id="93" fill="hold">
                            <p:stCondLst>
                              <p:cond delay="0"/>
                            </p:stCondLst>
                            <p:childTnLst>
                              <p:par>
                                <p:cTn id="94" presetID="0" presetClass="path" presetSubtype="0" accel="50000" decel="50000" fill="hold" grpId="0" nodeType="clickEffect">
                                  <p:stCondLst>
                                    <p:cond delay="0"/>
                                  </p:stCondLst>
                                  <p:childTnLst>
                                    <p:animMotion origin="layout" path="M -5.27778E-6 6.93889E-18 C 0.04791 0.13588 0.09583 0.27199 -0.0066 0.32685 C -0.10903 0.38171 -0.55209 0.2831 -0.61494 0.32894 C -0.67778 0.37477 -0.42188 0.55671 -0.38334 0.60232 " pathEditMode="relative" ptsTypes="aaaA">
                                      <p:cBhvr>
                                        <p:cTn id="95" dur="3000" fill="hold"/>
                                        <p:tgtEl>
                                          <p:spTgt spid="14"/>
                                        </p:tgtEl>
                                        <p:attrNameLst>
                                          <p:attrName>ppt_x</p:attrName>
                                          <p:attrName>ppt_y</p:attrName>
                                        </p:attrNameLst>
                                      </p:cBhvr>
                                    </p:animMotion>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2" nodeType="clickEffect">
                                  <p:stCondLst>
                                    <p:cond delay="0"/>
                                  </p:stCondLst>
                                  <p:childTnLst>
                                    <p:animEffect transition="out" filter="fade">
                                      <p:cBhvr>
                                        <p:cTn id="99" dur="2000"/>
                                        <p:tgtEl>
                                          <p:spTgt spid="14"/>
                                        </p:tgtEl>
                                      </p:cBhvr>
                                    </p:animEffect>
                                    <p:set>
                                      <p:cBhvr>
                                        <p:cTn id="100" dur="1" fill="hold">
                                          <p:stCondLst>
                                            <p:cond delay="1999"/>
                                          </p:stCondLst>
                                        </p:cTn>
                                        <p:tgtEl>
                                          <p:spTgt spid="14"/>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8" presetClass="entr" presetSubtype="16"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diamond(in)">
                                      <p:cBhvr>
                                        <p:cTn id="105" dur="10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path" presetSubtype="0" accel="50000" decel="50000" fill="hold" grpId="1" nodeType="clickEffect">
                                  <p:stCondLst>
                                    <p:cond delay="0"/>
                                  </p:stCondLst>
                                  <p:childTnLst>
                                    <p:animMotion origin="layout" path="M -0.02205 0.00232 L -0.01666 0.4081 " pathEditMode="relative" rAng="0" ptsTypes="AA">
                                      <p:cBhvr>
                                        <p:cTn id="109" dur="2000" fill="hold"/>
                                        <p:tgtEl>
                                          <p:spTgt spid="11"/>
                                        </p:tgtEl>
                                        <p:attrNameLst>
                                          <p:attrName>ppt_x</p:attrName>
                                          <p:attrName>ppt_y</p:attrName>
                                        </p:attrNameLst>
                                      </p:cBhvr>
                                      <p:rCtr x="3" y="203"/>
                                    </p:animMotion>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2" nodeType="clickEffect">
                                  <p:stCondLst>
                                    <p:cond delay="0"/>
                                  </p:stCondLst>
                                  <p:childTnLst>
                                    <p:animEffect transition="out" filter="fade">
                                      <p:cBhvr>
                                        <p:cTn id="113" dur="2000"/>
                                        <p:tgtEl>
                                          <p:spTgt spid="11"/>
                                        </p:tgtEl>
                                      </p:cBhvr>
                                    </p:animEffect>
                                    <p:set>
                                      <p:cBhvr>
                                        <p:cTn id="114" dur="1" fill="hold">
                                          <p:stCondLst>
                                            <p:cond delay="1999"/>
                                          </p:stCondLst>
                                        </p:cTn>
                                        <p:tgtEl>
                                          <p:spTgt spid="11"/>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8" presetClass="entr" presetSubtype="16" fill="hold" grpId="0" nodeType="click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diamond(in)">
                                      <p:cBhvr>
                                        <p:cTn id="119" dur="1000"/>
                                        <p:tgtEl>
                                          <p:spTgt spid="12"/>
                                        </p:tgtEl>
                                      </p:cBhvr>
                                    </p:animEffect>
                                  </p:childTnLst>
                                </p:cTn>
                              </p:par>
                            </p:childTnLst>
                          </p:cTn>
                        </p:par>
                      </p:childTnLst>
                    </p:cTn>
                  </p:par>
                  <p:par>
                    <p:cTn id="120" fill="hold">
                      <p:stCondLst>
                        <p:cond delay="indefinite"/>
                      </p:stCondLst>
                      <p:childTnLst>
                        <p:par>
                          <p:cTn id="121" fill="hold">
                            <p:stCondLst>
                              <p:cond delay="0"/>
                            </p:stCondLst>
                            <p:childTnLst>
                              <p:par>
                                <p:cTn id="122" presetID="0" presetClass="path" presetSubtype="0" accel="50000" decel="50000" fill="hold" grpId="1" nodeType="clickEffect">
                                  <p:stCondLst>
                                    <p:cond delay="0"/>
                                  </p:stCondLst>
                                  <p:childTnLst>
                                    <p:animMotion origin="layout" path="M 0 0 L -0.23629 0.20995 " pathEditMode="relative" ptsTypes="AA">
                                      <p:cBhvr>
                                        <p:cTn id="123" dur="2000" fill="hold"/>
                                        <p:tgtEl>
                                          <p:spTgt spid="12"/>
                                        </p:tgtEl>
                                        <p:attrNameLst>
                                          <p:attrName>ppt_x</p:attrName>
                                          <p:attrName>ppt_y</p:attrName>
                                        </p:attrNameLst>
                                      </p:cBhvr>
                                    </p:animMotion>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2" nodeType="clickEffect">
                                  <p:stCondLst>
                                    <p:cond delay="0"/>
                                  </p:stCondLst>
                                  <p:childTnLst>
                                    <p:animEffect transition="out" filter="fade">
                                      <p:cBhvr>
                                        <p:cTn id="127" dur="2000"/>
                                        <p:tgtEl>
                                          <p:spTgt spid="12"/>
                                        </p:tgtEl>
                                      </p:cBhvr>
                                    </p:animEffect>
                                    <p:set>
                                      <p:cBhvr>
                                        <p:cTn id="128" dur="1" fill="hold">
                                          <p:stCondLst>
                                            <p:cond delay="1999"/>
                                          </p:stCondLst>
                                        </p:cTn>
                                        <p:tgtEl>
                                          <p:spTgt spid="12"/>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8" presetClass="entr" presetSubtype="16" fill="hold" grpId="0" nodeType="click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diamond(in)">
                                      <p:cBhvr>
                                        <p:cTn id="133" dur="1000"/>
                                        <p:tgtEl>
                                          <p:spTgt spid="13"/>
                                        </p:tgtEl>
                                      </p:cBhvr>
                                    </p:animEffect>
                                  </p:childTnLst>
                                </p:cTn>
                              </p:par>
                            </p:childTnLst>
                          </p:cTn>
                        </p:par>
                      </p:childTnLst>
                    </p:cTn>
                  </p:par>
                  <p:par>
                    <p:cTn id="134" fill="hold">
                      <p:stCondLst>
                        <p:cond delay="indefinite"/>
                      </p:stCondLst>
                      <p:childTnLst>
                        <p:par>
                          <p:cTn id="135" fill="hold">
                            <p:stCondLst>
                              <p:cond delay="0"/>
                            </p:stCondLst>
                            <p:childTnLst>
                              <p:par>
                                <p:cTn id="136" presetID="0" presetClass="path" presetSubtype="0" accel="50000" decel="50000" fill="hold" grpId="1" nodeType="clickEffect">
                                  <p:stCondLst>
                                    <p:cond delay="0"/>
                                  </p:stCondLst>
                                  <p:childTnLst>
                                    <p:animMotion origin="layout" path="M 0 0 C -0.00434 0.01713 0.00035 -0.00301 -0.0033 0.03333 C -0.00382 0.03865 -0.00573 0.04351 -0.00659 0.04884 C -0.00833 0.06875 -0.0092 0.08889 -0.01163 0.10879 C -0.01215 0.15694 -0.01232 0.20509 -0.01336 0.25324 C -0.01371 0.27037 -0.01857 0.28588 -0.0217 0.30208 C -0.02656 0.32777 -0.02934 0.35393 -0.03333 0.37986 C -0.03593 0.39652 -0.03941 0.41273 -0.0434 0.42893 C -0.04566 0.43773 -0.0467 0.44676 -0.05173 0.45324 C -0.0552 0.47314 -0.05937 0.49166 -0.06996 0.50671 C -0.07222 0.51527 -0.07691 0.52245 -0.08159 0.52893 C -0.08645 0.54699 -0.07916 0.525 -0.08836 0.53773 C -0.09444 0.54606 -0.08437 0.54375 -0.0934 0.55115 C -0.09635 0.5537 -0.1033 0.55555 -0.1033 0.55555 C -0.11319 0.56527 -0.125 0.56898 -0.13663 0.57338 C -0.14062 0.575 -0.14409 0.57893 -0.14826 0.57986 C -0.15486 0.58148 -0.16163 0.58148 -0.1684 0.58217 C -0.18645 0.58819 -0.20486 0.59189 -0.22326 0.5956 C -0.23281 0.59953 -0.24166 0.60069 -0.25173 0.60208 C -0.26371 0.60625 -0.27378 0.6074 -0.28663 0.60879 C -0.29496 0.61111 -0.30573 0.61273 -0.31336 0.61782 C -0.32552 0.62592 -0.3118 0.61944 -0.32326 0.6243 C -0.32708 0.62939 -0.32517 0.62893 -0.3283 0.62893 " pathEditMode="relative" ptsTypes="ffffffffffffffffffffffA">
                                      <p:cBhvr>
                                        <p:cTn id="137" dur="3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4" grpId="0" animBg="1"/>
      <p:bldP spid="14" grpId="1" animBg="1"/>
      <p:bldP spid="14"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684213" y="476250"/>
            <a:ext cx="8135937" cy="6121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1200" dirty="0">
                <a:solidFill>
                  <a:srgbClr val="FFFFFF"/>
                </a:solidFill>
                <a:cs typeface="Arial" charset="0"/>
              </a:rPr>
              <a:t>Çift yönlü okuma kuramına göre okuma sırasında okuyucular </a:t>
            </a:r>
            <a:r>
              <a:rPr lang="tr-TR" sz="2000" b="1" dirty="0">
                <a:solidFill>
                  <a:srgbClr val="FFFFFF"/>
                </a:solidFill>
                <a:cs typeface="Arial" charset="0"/>
              </a:rPr>
              <a:t>her iki yolu (</a:t>
            </a:r>
            <a:r>
              <a:rPr lang="tr-TR" sz="2000" b="1" dirty="0" err="1">
                <a:solidFill>
                  <a:srgbClr val="FFFFFF"/>
                </a:solidFill>
                <a:cs typeface="Arial" charset="0"/>
              </a:rPr>
              <a:t>lexical</a:t>
            </a:r>
            <a:r>
              <a:rPr lang="tr-TR" sz="2000" b="1" dirty="0">
                <a:solidFill>
                  <a:srgbClr val="FFFFFF"/>
                </a:solidFill>
                <a:cs typeface="Arial" charset="0"/>
              </a:rPr>
              <a:t>-</a:t>
            </a:r>
            <a:r>
              <a:rPr lang="tr-TR" sz="2000" b="1" dirty="0" err="1">
                <a:solidFill>
                  <a:srgbClr val="FFFFFF"/>
                </a:solidFill>
                <a:cs typeface="Arial" charset="0"/>
              </a:rPr>
              <a:t>nonlexical</a:t>
            </a:r>
            <a:r>
              <a:rPr lang="tr-TR" sz="2000" b="1" dirty="0">
                <a:solidFill>
                  <a:srgbClr val="FFFFFF"/>
                </a:solidFill>
                <a:cs typeface="Arial" charset="0"/>
              </a:rPr>
              <a:t> </a:t>
            </a:r>
            <a:r>
              <a:rPr lang="tr-TR" sz="2000" b="1" dirty="0" err="1">
                <a:solidFill>
                  <a:srgbClr val="FFFFFF"/>
                </a:solidFill>
                <a:cs typeface="Arial" charset="0"/>
              </a:rPr>
              <a:t>route</a:t>
            </a:r>
            <a:r>
              <a:rPr lang="tr-TR" sz="2000" b="1" dirty="0">
                <a:solidFill>
                  <a:srgbClr val="FFFFFF"/>
                </a:solidFill>
                <a:cs typeface="Arial" charset="0"/>
              </a:rPr>
              <a:t>) </a:t>
            </a:r>
            <a:r>
              <a:rPr lang="tr-TR" sz="1200" dirty="0">
                <a:solidFill>
                  <a:srgbClr val="FFFFFF"/>
                </a:solidFill>
                <a:cs typeface="Arial" charset="0"/>
              </a:rPr>
              <a:t>birlikte kullanırlar. </a:t>
            </a:r>
          </a:p>
          <a:p>
            <a:pPr algn="just">
              <a:defRPr/>
            </a:pPr>
            <a:endParaRPr lang="tr-TR" sz="1200" dirty="0">
              <a:solidFill>
                <a:srgbClr val="FFFFFF"/>
              </a:solidFill>
              <a:cs typeface="Arial" charset="0"/>
            </a:endParaRPr>
          </a:p>
          <a:p>
            <a:pPr algn="just">
              <a:defRPr/>
            </a:pPr>
            <a:endParaRPr lang="tr-TR" sz="1200" dirty="0">
              <a:solidFill>
                <a:srgbClr val="FFFFFF"/>
              </a:solidFill>
              <a:cs typeface="Arial" charset="0"/>
            </a:endParaRPr>
          </a:p>
          <a:p>
            <a:pPr algn="just">
              <a:defRPr/>
            </a:pPr>
            <a:r>
              <a:rPr lang="tr-TR" sz="1200" dirty="0">
                <a:solidFill>
                  <a:srgbClr val="FFFFFF"/>
                </a:solidFill>
                <a:cs typeface="Arial" charset="0"/>
              </a:rPr>
              <a:t>Okuyucuların gerektiğinde </a:t>
            </a:r>
            <a:r>
              <a:rPr lang="tr-TR" sz="2000" b="1" dirty="0">
                <a:solidFill>
                  <a:srgbClr val="FFFFFF"/>
                </a:solidFill>
                <a:cs typeface="Arial" charset="0"/>
              </a:rPr>
              <a:t>her iki yolu başarılı </a:t>
            </a:r>
            <a:r>
              <a:rPr lang="tr-TR" sz="1200" dirty="0">
                <a:solidFill>
                  <a:srgbClr val="FFFFFF"/>
                </a:solidFill>
                <a:cs typeface="Arial" charset="0"/>
              </a:rPr>
              <a:t>şekilde kullanmaları ile </a:t>
            </a:r>
            <a:r>
              <a:rPr lang="tr-TR" sz="2000" b="1" dirty="0">
                <a:solidFill>
                  <a:srgbClr val="FFFFFF"/>
                </a:solidFill>
                <a:cs typeface="Arial" charset="0"/>
              </a:rPr>
              <a:t>hem akıcılık hem de anlama </a:t>
            </a:r>
            <a:r>
              <a:rPr lang="tr-TR" sz="1200" dirty="0">
                <a:solidFill>
                  <a:srgbClr val="FFFFFF"/>
                </a:solidFill>
                <a:cs typeface="Arial" charset="0"/>
              </a:rPr>
              <a:t>performanslarında </a:t>
            </a:r>
            <a:r>
              <a:rPr lang="tr-TR" sz="2000" b="1" dirty="0">
                <a:solidFill>
                  <a:srgbClr val="FFFFFF"/>
                </a:solidFill>
                <a:cs typeface="Arial" charset="0"/>
              </a:rPr>
              <a:t>artış </a:t>
            </a:r>
            <a:r>
              <a:rPr lang="tr-TR" sz="1200" dirty="0">
                <a:solidFill>
                  <a:srgbClr val="FFFFFF"/>
                </a:solidFill>
                <a:cs typeface="Arial" charset="0"/>
              </a:rPr>
              <a:t>olacağı belirtilmektedir. </a:t>
            </a:r>
          </a:p>
          <a:p>
            <a:pPr algn="just">
              <a:defRPr/>
            </a:pPr>
            <a:endParaRPr lang="tr-TR" sz="1200" dirty="0">
              <a:solidFill>
                <a:srgbClr val="FFFFFF"/>
              </a:solidFill>
              <a:cs typeface="Arial" charset="0"/>
            </a:endParaRPr>
          </a:p>
          <a:p>
            <a:pPr algn="just">
              <a:defRPr/>
            </a:pPr>
            <a:endParaRPr lang="tr-TR" sz="1200" dirty="0">
              <a:solidFill>
                <a:srgbClr val="FFFFFF"/>
              </a:solidFill>
              <a:cs typeface="Arial" charset="0"/>
            </a:endParaRPr>
          </a:p>
          <a:p>
            <a:pPr algn="just">
              <a:defRPr/>
            </a:pPr>
            <a:r>
              <a:rPr lang="tr-TR" sz="1200" dirty="0">
                <a:solidFill>
                  <a:srgbClr val="FFFFFF"/>
                </a:solidFill>
                <a:cs typeface="Arial" charset="0"/>
              </a:rPr>
              <a:t>Bu kurama göre okuyucular </a:t>
            </a:r>
            <a:r>
              <a:rPr lang="tr-TR" sz="2000" b="1" dirty="0">
                <a:solidFill>
                  <a:srgbClr val="FFFFFF"/>
                </a:solidFill>
                <a:cs typeface="Arial" charset="0"/>
              </a:rPr>
              <a:t>okuma becerisinde ustalaştıkça </a:t>
            </a:r>
            <a:r>
              <a:rPr lang="tr-TR" sz="1200" dirty="0">
                <a:solidFill>
                  <a:srgbClr val="FFFFFF"/>
                </a:solidFill>
                <a:cs typeface="Arial" charset="0"/>
              </a:rPr>
              <a:t>okuma görevi sırasında çoğunlukla </a:t>
            </a:r>
            <a:r>
              <a:rPr lang="tr-TR" sz="2000" b="1" dirty="0" err="1">
                <a:solidFill>
                  <a:srgbClr val="FFFFFF"/>
                </a:solidFill>
                <a:cs typeface="Arial" charset="0"/>
              </a:rPr>
              <a:t>ortografik</a:t>
            </a:r>
            <a:r>
              <a:rPr lang="tr-TR" sz="2000" b="1" dirty="0">
                <a:solidFill>
                  <a:srgbClr val="FFFFFF"/>
                </a:solidFill>
                <a:cs typeface="Arial" charset="0"/>
              </a:rPr>
              <a:t> çözümleme yolunu </a:t>
            </a:r>
            <a:r>
              <a:rPr lang="tr-TR" sz="1200" dirty="0">
                <a:solidFill>
                  <a:srgbClr val="FFFFFF"/>
                </a:solidFill>
                <a:cs typeface="Arial" charset="0"/>
              </a:rPr>
              <a:t>(sözcük dağarcığına dayalı yol) kullanırlar (Jackson ve </a:t>
            </a:r>
            <a:r>
              <a:rPr lang="tr-TR" sz="1200" dirty="0" err="1">
                <a:solidFill>
                  <a:srgbClr val="FFFFFF"/>
                </a:solidFill>
                <a:cs typeface="Arial" charset="0"/>
              </a:rPr>
              <a:t>Coltheart</a:t>
            </a:r>
            <a:r>
              <a:rPr lang="tr-TR" sz="1200" dirty="0">
                <a:solidFill>
                  <a:srgbClr val="FFFFFF"/>
                </a:solidFill>
                <a:cs typeface="Arial" charset="0"/>
              </a:rPr>
              <a:t>, 2001). </a:t>
            </a:r>
          </a:p>
          <a:p>
            <a:pPr algn="just">
              <a:defRPr/>
            </a:pPr>
            <a:endParaRPr lang="tr-TR" sz="1200" dirty="0">
              <a:solidFill>
                <a:srgbClr val="FFFFFF"/>
              </a:solidFill>
              <a:cs typeface="Arial" charset="0"/>
            </a:endParaRPr>
          </a:p>
          <a:p>
            <a:pPr algn="just">
              <a:defRPr/>
            </a:pPr>
            <a:endParaRPr lang="tr-TR" sz="1200" dirty="0">
              <a:solidFill>
                <a:srgbClr val="FFFFFF"/>
              </a:solidFill>
              <a:cs typeface="Arial" charset="0"/>
            </a:endParaRPr>
          </a:p>
          <a:p>
            <a:pPr algn="just">
              <a:defRPr/>
            </a:pPr>
            <a:r>
              <a:rPr lang="tr-TR" sz="2000" b="1" dirty="0" err="1">
                <a:solidFill>
                  <a:srgbClr val="FFFFFF"/>
                </a:solidFill>
                <a:cs typeface="Arial" charset="0"/>
              </a:rPr>
              <a:t>Ortografik</a:t>
            </a:r>
            <a:r>
              <a:rPr lang="tr-TR" sz="1200" dirty="0">
                <a:solidFill>
                  <a:srgbClr val="FFFFFF"/>
                </a:solidFill>
                <a:cs typeface="Arial" charset="0"/>
              </a:rPr>
              <a:t> çözümlemeyi kullanan okuyucuların </a:t>
            </a:r>
            <a:r>
              <a:rPr lang="tr-TR" sz="2000" b="1" dirty="0">
                <a:solidFill>
                  <a:srgbClr val="FFFFFF"/>
                </a:solidFill>
                <a:cs typeface="Arial" charset="0"/>
              </a:rPr>
              <a:t>okuma hızlarında artış olacağı </a:t>
            </a:r>
            <a:r>
              <a:rPr lang="tr-TR" sz="1200" dirty="0">
                <a:solidFill>
                  <a:srgbClr val="FFFFFF"/>
                </a:solidFill>
                <a:cs typeface="Arial" charset="0"/>
              </a:rPr>
              <a:t>ve bu nedenle okuyucuların ses bilgisel çözümlemeye harcayacakları </a:t>
            </a:r>
            <a:r>
              <a:rPr lang="tr-TR" sz="2000" b="1" dirty="0">
                <a:solidFill>
                  <a:srgbClr val="FFFFFF"/>
                </a:solidFill>
                <a:cs typeface="Arial" charset="0"/>
              </a:rPr>
              <a:t>zamanı anlamlandırma için kullanacakları </a:t>
            </a:r>
            <a:r>
              <a:rPr lang="tr-TR" sz="1200" dirty="0">
                <a:solidFill>
                  <a:srgbClr val="FFFFFF"/>
                </a:solidFill>
                <a:cs typeface="Arial" charset="0"/>
              </a:rPr>
              <a:t>ve böylece de </a:t>
            </a:r>
            <a:r>
              <a:rPr lang="tr-TR" sz="2000" b="1" dirty="0">
                <a:solidFill>
                  <a:srgbClr val="FFFFFF"/>
                </a:solidFill>
                <a:cs typeface="Arial" charset="0"/>
              </a:rPr>
              <a:t>anlamanın olumlu yönde </a:t>
            </a:r>
            <a:r>
              <a:rPr lang="tr-TR" sz="1200" dirty="0">
                <a:solidFill>
                  <a:srgbClr val="FFFFFF"/>
                </a:solidFill>
                <a:cs typeface="Arial" charset="0"/>
              </a:rPr>
              <a:t>etkilenebileceği belirtilmektedir (</a:t>
            </a:r>
            <a:r>
              <a:rPr lang="tr-TR" sz="1200" dirty="0" err="1">
                <a:solidFill>
                  <a:srgbClr val="FFFFFF"/>
                </a:solidFill>
                <a:cs typeface="Arial" charset="0"/>
              </a:rPr>
              <a:t>Therrien</a:t>
            </a:r>
            <a:r>
              <a:rPr lang="tr-TR" sz="1200" dirty="0">
                <a:solidFill>
                  <a:srgbClr val="FFFFFF"/>
                </a:solidFill>
                <a:cs typeface="Arial" charset="0"/>
              </a:rPr>
              <a:t>, 2004; </a:t>
            </a:r>
            <a:r>
              <a:rPr lang="tr-TR" sz="1200" dirty="0" err="1">
                <a:solidFill>
                  <a:srgbClr val="FFFFFF"/>
                </a:solidFill>
                <a:cs typeface="Arial" charset="0"/>
              </a:rPr>
              <a:t>Paap</a:t>
            </a:r>
            <a:r>
              <a:rPr lang="tr-TR" sz="1200" dirty="0">
                <a:solidFill>
                  <a:srgbClr val="FFFFFF"/>
                </a:solidFill>
                <a:cs typeface="Arial" charset="0"/>
              </a:rPr>
              <a:t> ve Noel, 1991).</a:t>
            </a:r>
          </a:p>
          <a:p>
            <a:pPr algn="just">
              <a:defRPr/>
            </a:pPr>
            <a:endParaRPr lang="tr-TR" sz="1200" dirty="0">
              <a:solidFill>
                <a:srgbClr val="FFFFFF"/>
              </a:solidFill>
              <a:cs typeface="Arial"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diamond(in)">
                                      <p:cBhvr>
                                        <p:cTn id="12" dur="1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diamond(in)">
                                      <p:cBhvr>
                                        <p:cTn id="17" dur="10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diamond(in)">
                                      <p:cBhvr>
                                        <p:cTn id="22"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628650" y="881063"/>
            <a:ext cx="7886700" cy="5095875"/>
          </a:xfrm>
          <a:prstGeom prst="rect">
            <a:avLst/>
          </a:prstGeom>
          <a:noFill/>
          <a:ln w="9525">
            <a:noFill/>
            <a:miter lim="800000"/>
            <a:headEnd/>
            <a:tailEnd/>
          </a:ln>
          <a:effectLst/>
        </p:spPr>
      </p:pic>
      <p:sp>
        <p:nvSpPr>
          <p:cNvPr id="5" name="4 5-Nokta Yıldız"/>
          <p:cNvSpPr/>
          <p:nvPr/>
        </p:nvSpPr>
        <p:spPr>
          <a:xfrm>
            <a:off x="8358214" y="2500306"/>
            <a:ext cx="500066"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5-Nokta Yıldız"/>
          <p:cNvSpPr/>
          <p:nvPr/>
        </p:nvSpPr>
        <p:spPr>
          <a:xfrm>
            <a:off x="8153424" y="1366822"/>
            <a:ext cx="500066"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5-Nokta Yıldız"/>
          <p:cNvSpPr/>
          <p:nvPr/>
        </p:nvSpPr>
        <p:spPr>
          <a:xfrm>
            <a:off x="285720" y="2357430"/>
            <a:ext cx="500066"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5-Nokta Yıldız"/>
          <p:cNvSpPr/>
          <p:nvPr/>
        </p:nvSpPr>
        <p:spPr>
          <a:xfrm>
            <a:off x="4143372" y="1714488"/>
            <a:ext cx="500066"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5-Nokta Yıldız"/>
          <p:cNvSpPr/>
          <p:nvPr/>
        </p:nvSpPr>
        <p:spPr>
          <a:xfrm>
            <a:off x="285720" y="3786190"/>
            <a:ext cx="500066"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Patlama 2"/>
          <p:cNvSpPr/>
          <p:nvPr/>
        </p:nvSpPr>
        <p:spPr>
          <a:xfrm>
            <a:off x="2000232" y="0"/>
            <a:ext cx="5429288" cy="171448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p>
          <a:p>
            <a:pPr algn="ctr"/>
            <a:r>
              <a:rPr lang="tr-TR" dirty="0" smtClean="0"/>
              <a:t>ERKEN OKURYAZARLIK</a:t>
            </a:r>
          </a:p>
          <a:p>
            <a:pPr algn="ctr"/>
            <a:r>
              <a:rPr lang="tr-TR" dirty="0" smtClean="0"/>
              <a:t>(EROT)</a:t>
            </a:r>
          </a:p>
          <a:p>
            <a:pPr algn="ct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2"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2"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2"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2"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0.7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2"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strVal val="#ppt_w*0.70"/>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Effect transition="in" filter="fade">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mph" presetSubtype="0" fill="hold" grpId="0" nodeType="clickEffect">
                                  <p:stCondLst>
                                    <p:cond delay="0"/>
                                  </p:stCondLst>
                                  <p:childTnLst>
                                    <p:animRot by="21600000">
                                      <p:cBhvr>
                                        <p:cTn id="48" dur="5000" fill="hold"/>
                                        <p:tgtEl>
                                          <p:spTgt spid="6"/>
                                        </p:tgtEl>
                                        <p:attrNameLst>
                                          <p:attrName>r</p:attrName>
                                        </p:attrNameLst>
                                      </p:cBhvr>
                                    </p:animRot>
                                  </p:childTnLst>
                                </p:cTn>
                              </p:par>
                              <p:par>
                                <p:cTn id="49" presetID="8" presetClass="emph" presetSubtype="0" fill="hold" grpId="0" nodeType="withEffect">
                                  <p:stCondLst>
                                    <p:cond delay="0"/>
                                  </p:stCondLst>
                                  <p:childTnLst>
                                    <p:animRot by="21600000">
                                      <p:cBhvr>
                                        <p:cTn id="50" dur="5000" fill="hold"/>
                                        <p:tgtEl>
                                          <p:spTgt spid="5"/>
                                        </p:tgtEl>
                                        <p:attrNameLst>
                                          <p:attrName>r</p:attrName>
                                        </p:attrNameLst>
                                      </p:cBhvr>
                                    </p:animRot>
                                  </p:childTnLst>
                                </p:cTn>
                              </p:par>
                              <p:par>
                                <p:cTn id="51" presetID="8" presetClass="emph" presetSubtype="0" fill="hold" grpId="0" nodeType="withEffect">
                                  <p:stCondLst>
                                    <p:cond delay="0"/>
                                  </p:stCondLst>
                                  <p:childTnLst>
                                    <p:animRot by="21600000">
                                      <p:cBhvr>
                                        <p:cTn id="52" dur="5000" fill="hold"/>
                                        <p:tgtEl>
                                          <p:spTgt spid="8"/>
                                        </p:tgtEl>
                                        <p:attrNameLst>
                                          <p:attrName>r</p:attrName>
                                        </p:attrNameLst>
                                      </p:cBhvr>
                                    </p:animRot>
                                  </p:childTnLst>
                                </p:cTn>
                              </p:par>
                              <p:par>
                                <p:cTn id="53" presetID="8" presetClass="emph" presetSubtype="0" fill="hold" grpId="0" nodeType="withEffect">
                                  <p:stCondLst>
                                    <p:cond delay="0"/>
                                  </p:stCondLst>
                                  <p:childTnLst>
                                    <p:animRot by="21600000">
                                      <p:cBhvr>
                                        <p:cTn id="54" dur="5000" fill="hold"/>
                                        <p:tgtEl>
                                          <p:spTgt spid="7"/>
                                        </p:tgtEl>
                                        <p:attrNameLst>
                                          <p:attrName>r</p:attrName>
                                        </p:attrNameLst>
                                      </p:cBhvr>
                                    </p:animRot>
                                  </p:childTnLst>
                                </p:cTn>
                              </p:par>
                              <p:par>
                                <p:cTn id="55" presetID="8" presetClass="emph" presetSubtype="0" fill="hold" grpId="0" nodeType="withEffect">
                                  <p:stCondLst>
                                    <p:cond delay="0"/>
                                  </p:stCondLst>
                                  <p:childTnLst>
                                    <p:animRot by="21600000">
                                      <p:cBhvr>
                                        <p:cTn id="56" dur="5000" fill="hold"/>
                                        <p:tgtEl>
                                          <p:spTgt spid="9"/>
                                        </p:tgtEl>
                                        <p:attrNameLst>
                                          <p:attrName>r</p:attrName>
                                        </p:attrNameLst>
                                      </p:cBhvr>
                                    </p:animRot>
                                  </p:childTnLst>
                                </p:cTn>
                              </p:par>
                              <p:par>
                                <p:cTn id="57" presetID="8" presetClass="emph" presetSubtype="0" fill="hold" grpId="1" nodeType="withEffect">
                                  <p:stCondLst>
                                    <p:cond delay="0"/>
                                  </p:stCondLst>
                                  <p:childTnLst>
                                    <p:animRot by="21600000">
                                      <p:cBhvr>
                                        <p:cTn id="58" dur="5000" fill="hold"/>
                                        <p:tgtEl>
                                          <p:spTgt spid="6"/>
                                        </p:tgtEl>
                                        <p:attrNameLst>
                                          <p:attrName>r</p:attrName>
                                        </p:attrNameLst>
                                      </p:cBhvr>
                                    </p:animRot>
                                  </p:childTnLst>
                                </p:cTn>
                              </p:par>
                              <p:par>
                                <p:cTn id="59" presetID="8" presetClass="emph" presetSubtype="0" fill="hold" grpId="1" nodeType="withEffect">
                                  <p:stCondLst>
                                    <p:cond delay="0"/>
                                  </p:stCondLst>
                                  <p:childTnLst>
                                    <p:animRot by="21600000">
                                      <p:cBhvr>
                                        <p:cTn id="60" dur="5000" fill="hold"/>
                                        <p:tgtEl>
                                          <p:spTgt spid="5"/>
                                        </p:tgtEl>
                                        <p:attrNameLst>
                                          <p:attrName>r</p:attrName>
                                        </p:attrNameLst>
                                      </p:cBhvr>
                                    </p:animRot>
                                  </p:childTnLst>
                                </p:cTn>
                              </p:par>
                              <p:par>
                                <p:cTn id="61" presetID="8" presetClass="emph" presetSubtype="0" fill="hold" grpId="1" nodeType="withEffect">
                                  <p:stCondLst>
                                    <p:cond delay="0"/>
                                  </p:stCondLst>
                                  <p:childTnLst>
                                    <p:animRot by="21600000">
                                      <p:cBhvr>
                                        <p:cTn id="62" dur="5000" fill="hold"/>
                                        <p:tgtEl>
                                          <p:spTgt spid="8"/>
                                        </p:tgtEl>
                                        <p:attrNameLst>
                                          <p:attrName>r</p:attrName>
                                        </p:attrNameLst>
                                      </p:cBhvr>
                                    </p:animRot>
                                  </p:childTnLst>
                                </p:cTn>
                              </p:par>
                              <p:par>
                                <p:cTn id="63" presetID="8" presetClass="emph" presetSubtype="0" fill="hold" grpId="1" nodeType="withEffect">
                                  <p:stCondLst>
                                    <p:cond delay="0"/>
                                  </p:stCondLst>
                                  <p:childTnLst>
                                    <p:animRot by="21600000">
                                      <p:cBhvr>
                                        <p:cTn id="64" dur="5000" fill="hold"/>
                                        <p:tgtEl>
                                          <p:spTgt spid="7"/>
                                        </p:tgtEl>
                                        <p:attrNameLst>
                                          <p:attrName>r</p:attrName>
                                        </p:attrNameLst>
                                      </p:cBhvr>
                                    </p:animRot>
                                  </p:childTnLst>
                                </p:cTn>
                              </p:par>
                              <p:par>
                                <p:cTn id="65" presetID="8" presetClass="emph" presetSubtype="0" fill="hold" grpId="1" nodeType="withEffect">
                                  <p:stCondLst>
                                    <p:cond delay="0"/>
                                  </p:stCondLst>
                                  <p:childTnLst>
                                    <p:animRot by="21600000">
                                      <p:cBhvr>
                                        <p:cTn id="66" dur="5000" fill="hold"/>
                                        <p:tgtEl>
                                          <p:spTgt spid="9"/>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diamond(in)">
                                      <p:cBhvr>
                                        <p:cTn id="7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a:spLocks noChangeArrowheads="1"/>
          </p:cNvSpPr>
          <p:nvPr/>
        </p:nvSpPr>
        <p:spPr bwMode="auto">
          <a:xfrm>
            <a:off x="1643063" y="714375"/>
            <a:ext cx="6286500" cy="1016000"/>
          </a:xfrm>
          <a:prstGeom prst="rect">
            <a:avLst/>
          </a:prstGeom>
          <a:noFill/>
          <a:ln w="9525">
            <a:noFill/>
            <a:miter lim="800000"/>
            <a:headEnd/>
            <a:tailEnd/>
          </a:ln>
        </p:spPr>
        <p:txBody>
          <a:bodyPr>
            <a:spAutoFit/>
          </a:bodyPr>
          <a:lstStyle/>
          <a:p>
            <a:pPr algn="ctr"/>
            <a:r>
              <a:rPr lang="tr-TR" sz="6000">
                <a:latin typeface="Gill Sans MT" pitchFamily="34" charset="0"/>
              </a:rPr>
              <a:t>OKUMA</a:t>
            </a:r>
          </a:p>
        </p:txBody>
      </p:sp>
      <p:cxnSp>
        <p:nvCxnSpPr>
          <p:cNvPr id="6" name="5 Düz Ok Bağlayıcısı"/>
          <p:cNvCxnSpPr/>
          <p:nvPr/>
        </p:nvCxnSpPr>
        <p:spPr>
          <a:xfrm rot="5400000">
            <a:off x="2571751" y="1857375"/>
            <a:ext cx="2000250" cy="157162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7" name="6 Düz Ok Bağlayıcısı"/>
          <p:cNvCxnSpPr/>
          <p:nvPr/>
        </p:nvCxnSpPr>
        <p:spPr>
          <a:xfrm rot="16200000" flipH="1">
            <a:off x="5357812" y="1714501"/>
            <a:ext cx="1857375" cy="17145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3" name="12 Metin kutusu"/>
          <p:cNvSpPr txBox="1">
            <a:spLocks noChangeArrowheads="1"/>
          </p:cNvSpPr>
          <p:nvPr/>
        </p:nvSpPr>
        <p:spPr bwMode="auto">
          <a:xfrm>
            <a:off x="3786188" y="4500563"/>
            <a:ext cx="2428875" cy="1200150"/>
          </a:xfrm>
          <a:prstGeom prst="rect">
            <a:avLst/>
          </a:prstGeom>
          <a:noFill/>
          <a:ln w="9525">
            <a:noFill/>
            <a:miter lim="800000"/>
            <a:headEnd/>
            <a:tailEnd/>
          </a:ln>
        </p:spPr>
        <p:txBody>
          <a:bodyPr>
            <a:spAutoFit/>
          </a:bodyPr>
          <a:lstStyle/>
          <a:p>
            <a:r>
              <a:rPr lang="tr-TR">
                <a:latin typeface="Gill Sans MT" pitchFamily="34" charset="0"/>
              </a:rPr>
              <a:t>KELİME İŞLEMLEME</a:t>
            </a:r>
          </a:p>
          <a:p>
            <a:endParaRPr lang="tr-TR">
              <a:latin typeface="Gill Sans MT" pitchFamily="34" charset="0"/>
            </a:endParaRPr>
          </a:p>
          <a:p>
            <a:r>
              <a:rPr lang="tr-TR" sz="1200">
                <a:latin typeface="Gill Sans MT" pitchFamily="34" charset="0"/>
              </a:rPr>
              <a:t>1- sesbilgisel çözümleme</a:t>
            </a:r>
          </a:p>
          <a:p>
            <a:r>
              <a:rPr lang="tr-TR" sz="1200">
                <a:latin typeface="Gill Sans MT" pitchFamily="34" charset="0"/>
              </a:rPr>
              <a:t>2- ortografik olarak çözümleme</a:t>
            </a:r>
          </a:p>
          <a:p>
            <a:r>
              <a:rPr lang="tr-TR" sz="1200">
                <a:latin typeface="Gill Sans MT" pitchFamily="34" charset="0"/>
              </a:rPr>
              <a:t>3- sözcük dağarcığı</a:t>
            </a:r>
          </a:p>
        </p:txBody>
      </p:sp>
      <p:sp>
        <p:nvSpPr>
          <p:cNvPr id="14" name="13 Metin kutusu"/>
          <p:cNvSpPr txBox="1">
            <a:spLocks noChangeArrowheads="1"/>
          </p:cNvSpPr>
          <p:nvPr/>
        </p:nvSpPr>
        <p:spPr bwMode="auto">
          <a:xfrm>
            <a:off x="6286500" y="3643313"/>
            <a:ext cx="2357438" cy="1570037"/>
          </a:xfrm>
          <a:prstGeom prst="rect">
            <a:avLst/>
          </a:prstGeom>
          <a:noFill/>
          <a:ln w="9525">
            <a:noFill/>
            <a:miter lim="800000"/>
            <a:headEnd/>
            <a:tailEnd/>
          </a:ln>
        </p:spPr>
        <p:txBody>
          <a:bodyPr>
            <a:spAutoFit/>
          </a:bodyPr>
          <a:lstStyle/>
          <a:p>
            <a:r>
              <a:rPr lang="tr-TR">
                <a:latin typeface="Gill Sans MT" pitchFamily="34" charset="0"/>
              </a:rPr>
              <a:t>SÖZEL DİLİ ANLAMA</a:t>
            </a:r>
          </a:p>
          <a:p>
            <a:endParaRPr lang="tr-TR">
              <a:latin typeface="Gill Sans MT" pitchFamily="34" charset="0"/>
            </a:endParaRPr>
          </a:p>
          <a:p>
            <a:r>
              <a:rPr lang="tr-TR" sz="1200">
                <a:latin typeface="Gill Sans MT" pitchFamily="34" charset="0"/>
              </a:rPr>
              <a:t>1- sözdizimsel bilgi ve beceriler</a:t>
            </a:r>
          </a:p>
          <a:p>
            <a:r>
              <a:rPr lang="tr-TR" sz="1200">
                <a:latin typeface="Gill Sans MT" pitchFamily="34" charset="0"/>
              </a:rPr>
              <a:t>2- sözcük dağarcığı</a:t>
            </a:r>
          </a:p>
          <a:p>
            <a:r>
              <a:rPr lang="tr-TR" sz="1200">
                <a:latin typeface="Gill Sans MT" pitchFamily="34" charset="0"/>
              </a:rPr>
              <a:t>3- dünyaya ilişkin bilgi ve deneyimler </a:t>
            </a:r>
          </a:p>
          <a:p>
            <a:r>
              <a:rPr lang="tr-TR" sz="1200">
                <a:latin typeface="Gill Sans MT" pitchFamily="34" charset="0"/>
              </a:rPr>
              <a:t>4- morfolojik farkındalık becerileri</a:t>
            </a:r>
          </a:p>
        </p:txBody>
      </p:sp>
      <p:cxnSp>
        <p:nvCxnSpPr>
          <p:cNvPr id="8" name="7 Düz Ok Bağlayıcısı"/>
          <p:cNvCxnSpPr/>
          <p:nvPr/>
        </p:nvCxnSpPr>
        <p:spPr>
          <a:xfrm rot="5400000">
            <a:off x="3572669" y="2999581"/>
            <a:ext cx="2571750"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a:spLocks noChangeArrowheads="1"/>
          </p:cNvSpPr>
          <p:nvPr/>
        </p:nvSpPr>
        <p:spPr bwMode="auto">
          <a:xfrm>
            <a:off x="928688" y="3714750"/>
            <a:ext cx="2786062" cy="1570038"/>
          </a:xfrm>
          <a:prstGeom prst="rect">
            <a:avLst/>
          </a:prstGeom>
          <a:noFill/>
          <a:ln w="9525">
            <a:noFill/>
            <a:miter lim="800000"/>
            <a:headEnd/>
            <a:tailEnd/>
          </a:ln>
        </p:spPr>
        <p:txBody>
          <a:bodyPr>
            <a:spAutoFit/>
          </a:bodyPr>
          <a:lstStyle/>
          <a:p>
            <a:r>
              <a:rPr lang="tr-TR">
                <a:latin typeface="Gill Sans MT" pitchFamily="34" charset="0"/>
              </a:rPr>
              <a:t>ERKEN OKURYAZARLIK</a:t>
            </a:r>
          </a:p>
          <a:p>
            <a:endParaRPr lang="tr-TR">
              <a:latin typeface="Gill Sans MT" pitchFamily="34" charset="0"/>
            </a:endParaRPr>
          </a:p>
          <a:p>
            <a:r>
              <a:rPr lang="tr-TR" sz="1200">
                <a:latin typeface="Gill Sans MT" pitchFamily="34" charset="0"/>
              </a:rPr>
              <a:t>1- Sözcük dağarcığı</a:t>
            </a:r>
          </a:p>
          <a:p>
            <a:r>
              <a:rPr lang="tr-TR" sz="1200">
                <a:latin typeface="Gill Sans MT" pitchFamily="34" charset="0"/>
              </a:rPr>
              <a:t>2- Sesbilgisel farkındalık becerileri</a:t>
            </a:r>
          </a:p>
          <a:p>
            <a:r>
              <a:rPr lang="tr-TR" sz="1200">
                <a:latin typeface="Gill Sans MT" pitchFamily="34" charset="0"/>
              </a:rPr>
              <a:t>3- Yazı farkındalığı</a:t>
            </a:r>
          </a:p>
          <a:p>
            <a:r>
              <a:rPr lang="tr-TR" sz="1200">
                <a:latin typeface="Gill Sans MT" pitchFamily="34" charset="0"/>
              </a:rPr>
              <a:t>4-Harf bilgisi</a:t>
            </a:r>
          </a:p>
          <a:p>
            <a:r>
              <a:rPr lang="tr-TR" sz="1200">
                <a:latin typeface="Gill Sans MT" pitchFamily="34" charset="0"/>
              </a:rPr>
              <a:t>5- Dinlendiğini anlama </a:t>
            </a:r>
          </a:p>
        </p:txBody>
      </p:sp>
      <p:cxnSp>
        <p:nvCxnSpPr>
          <p:cNvPr id="19" name="18 Dirsek Bağlayıcısı"/>
          <p:cNvCxnSpPr/>
          <p:nvPr/>
        </p:nvCxnSpPr>
        <p:spPr>
          <a:xfrm>
            <a:off x="2357438" y="4429125"/>
            <a:ext cx="1500187" cy="11430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Dirsek Bağlayıcısı"/>
          <p:cNvCxnSpPr/>
          <p:nvPr/>
        </p:nvCxnSpPr>
        <p:spPr>
          <a:xfrm flipV="1">
            <a:off x="5143500" y="4572000"/>
            <a:ext cx="1357313" cy="10001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Dirsek Bağlayıcısı"/>
          <p:cNvCxnSpPr/>
          <p:nvPr/>
        </p:nvCxnSpPr>
        <p:spPr>
          <a:xfrm>
            <a:off x="3143250" y="4572000"/>
            <a:ext cx="785813" cy="64293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Dirsek Bağlayıcısı"/>
          <p:cNvCxnSpPr/>
          <p:nvPr/>
        </p:nvCxnSpPr>
        <p:spPr>
          <a:xfrm flipV="1">
            <a:off x="5429250" y="5072063"/>
            <a:ext cx="928688" cy="1428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Dirsek Bağlayıcısı"/>
          <p:cNvCxnSpPr/>
          <p:nvPr/>
        </p:nvCxnSpPr>
        <p:spPr>
          <a:xfrm>
            <a:off x="2286000" y="4357688"/>
            <a:ext cx="1571625" cy="10001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Dirsek Bağlayıcısı"/>
          <p:cNvCxnSpPr/>
          <p:nvPr/>
        </p:nvCxnSpPr>
        <p:spPr>
          <a:xfrm flipV="1">
            <a:off x="5143500" y="4714875"/>
            <a:ext cx="1143000" cy="85725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p:bldP spid="14"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323850" y="260350"/>
            <a:ext cx="8496300" cy="6408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600" b="1" dirty="0">
                <a:solidFill>
                  <a:srgbClr val="FFFFFF"/>
                </a:solidFill>
                <a:cs typeface="Arial" charset="0"/>
              </a:rPr>
              <a:t> Sonuç</a:t>
            </a:r>
          </a:p>
          <a:p>
            <a:pPr algn="ctr">
              <a:defRPr/>
            </a:pPr>
            <a:endParaRPr lang="tr-TR" sz="3600" b="1" dirty="0">
              <a:solidFill>
                <a:srgbClr val="FFFFFF"/>
              </a:solidFill>
              <a:cs typeface="Arial" charset="0"/>
            </a:endParaRPr>
          </a:p>
          <a:p>
            <a:pPr algn="ctr">
              <a:defRPr/>
            </a:pPr>
            <a:r>
              <a:rPr lang="tr-TR" sz="1200" dirty="0">
                <a:solidFill>
                  <a:srgbClr val="FFFFFF"/>
                </a:solidFill>
                <a:cs typeface="Arial" charset="0"/>
              </a:rPr>
              <a:t>Okuma kuramlarına göre;</a:t>
            </a:r>
          </a:p>
          <a:p>
            <a:pPr algn="ctr">
              <a:defRPr/>
            </a:pPr>
            <a:endParaRPr lang="tr-TR" dirty="0">
              <a:solidFill>
                <a:srgbClr val="FFFFFF"/>
              </a:solidFill>
              <a:cs typeface="Arial" charset="0"/>
            </a:endParaRPr>
          </a:p>
          <a:p>
            <a:pPr algn="ctr">
              <a:defRPr/>
            </a:pPr>
            <a:r>
              <a:rPr lang="tr-TR" sz="3200" b="1" dirty="0">
                <a:solidFill>
                  <a:srgbClr val="FFFFFF"/>
                </a:solidFill>
                <a:cs typeface="Arial" charset="0"/>
              </a:rPr>
              <a:t>sesbilgisel ya da </a:t>
            </a:r>
            <a:r>
              <a:rPr lang="tr-TR" sz="3200" b="1" dirty="0" err="1">
                <a:solidFill>
                  <a:srgbClr val="FFFFFF"/>
                </a:solidFill>
                <a:cs typeface="Arial" charset="0"/>
              </a:rPr>
              <a:t>ortografik</a:t>
            </a:r>
            <a:r>
              <a:rPr lang="tr-TR" sz="3200" b="1" dirty="0">
                <a:solidFill>
                  <a:srgbClr val="FFFFFF"/>
                </a:solidFill>
                <a:cs typeface="Arial" charset="0"/>
              </a:rPr>
              <a:t> </a:t>
            </a:r>
            <a:r>
              <a:rPr lang="tr-TR" sz="1300" dirty="0">
                <a:solidFill>
                  <a:srgbClr val="FFFFFF"/>
                </a:solidFill>
                <a:cs typeface="Arial" charset="0"/>
              </a:rPr>
              <a:t>olarak kelime düzeyinde kodlama yapmaları</a:t>
            </a:r>
          </a:p>
          <a:p>
            <a:pPr algn="ctr">
              <a:defRPr/>
            </a:pPr>
            <a:endParaRPr lang="tr-TR" sz="2500" b="1" dirty="0">
              <a:solidFill>
                <a:srgbClr val="FFFFFF"/>
              </a:solidFill>
              <a:cs typeface="Arial" charset="0"/>
            </a:endParaRPr>
          </a:p>
          <a:p>
            <a:pPr algn="ctr">
              <a:defRPr/>
            </a:pPr>
            <a:endParaRPr lang="tr-TR" sz="2500" b="1" dirty="0">
              <a:solidFill>
                <a:srgbClr val="FFFFFF"/>
              </a:solidFill>
              <a:cs typeface="Arial" charset="0"/>
            </a:endParaRPr>
          </a:p>
          <a:p>
            <a:pPr algn="ctr">
              <a:defRPr/>
            </a:pPr>
            <a:endParaRPr lang="tr-TR" sz="2500" b="1" dirty="0">
              <a:solidFill>
                <a:srgbClr val="FFFFFF"/>
              </a:solidFill>
              <a:cs typeface="Arial" charset="0"/>
            </a:endParaRPr>
          </a:p>
          <a:p>
            <a:pPr algn="ctr">
              <a:defRPr/>
            </a:pPr>
            <a:endParaRPr lang="tr-TR" sz="2500" b="1" dirty="0">
              <a:solidFill>
                <a:srgbClr val="FFFFFF"/>
              </a:solidFill>
              <a:cs typeface="Arial" charset="0"/>
            </a:endParaRPr>
          </a:p>
          <a:p>
            <a:pPr algn="ctr">
              <a:defRPr/>
            </a:pPr>
            <a:r>
              <a:rPr lang="tr-TR" dirty="0">
                <a:solidFill>
                  <a:srgbClr val="FFFFFF"/>
                </a:solidFill>
                <a:cs typeface="Arial" charset="0"/>
              </a:rPr>
              <a:t> </a:t>
            </a:r>
            <a:r>
              <a:rPr lang="tr-TR" sz="1400" dirty="0">
                <a:solidFill>
                  <a:srgbClr val="FFFFFF"/>
                </a:solidFill>
                <a:cs typeface="Arial" charset="0"/>
              </a:rPr>
              <a:t>kodlanan kelimeleri </a:t>
            </a:r>
            <a:r>
              <a:rPr lang="tr-TR" sz="3200" b="1" dirty="0">
                <a:solidFill>
                  <a:srgbClr val="FFFFFF"/>
                </a:solidFill>
                <a:cs typeface="Arial" charset="0"/>
              </a:rPr>
              <a:t>anlamlandırıp cümle düzeyine taşımaları</a:t>
            </a:r>
            <a:r>
              <a:rPr lang="tr-TR" sz="3200" dirty="0">
                <a:solidFill>
                  <a:srgbClr val="FFFFFF"/>
                </a:solidFill>
                <a:cs typeface="Arial" charset="0"/>
              </a:rPr>
              <a:t> </a:t>
            </a:r>
            <a:r>
              <a:rPr lang="tr-TR" sz="1400" dirty="0">
                <a:solidFill>
                  <a:srgbClr val="FFFFFF"/>
                </a:solidFill>
                <a:cs typeface="Arial" charset="0"/>
              </a:rPr>
              <a:t>beklenmektedir.</a:t>
            </a:r>
            <a:r>
              <a:rPr lang="tr-TR" sz="3200" dirty="0">
                <a:solidFill>
                  <a:srgbClr val="FFFFFF"/>
                </a:solidFill>
                <a:cs typeface="Arial" charset="0"/>
              </a:rPr>
              <a:t> </a:t>
            </a:r>
            <a:endParaRPr lang="tr-TR" sz="1600" dirty="0">
              <a:solidFill>
                <a:srgbClr val="FFFFFF"/>
              </a:solidFill>
              <a:cs typeface="Arial" charset="0"/>
            </a:endParaRPr>
          </a:p>
          <a:p>
            <a:pPr algn="just">
              <a:defRPr/>
            </a:pPr>
            <a:endParaRPr lang="tr-TR" sz="1600" dirty="0">
              <a:solidFill>
                <a:srgbClr val="FFFFFF"/>
              </a:solidFill>
              <a:cs typeface="Arial" charset="0"/>
            </a:endParaRPr>
          </a:p>
          <a:p>
            <a:pPr algn="just">
              <a:defRPr/>
            </a:pPr>
            <a:endParaRPr lang="tr-TR" sz="1600" dirty="0">
              <a:solidFill>
                <a:srgbClr val="FFFFFF"/>
              </a:solidFill>
              <a:cs typeface="Arial" charset="0"/>
            </a:endParaRPr>
          </a:p>
          <a:p>
            <a:pPr algn="just">
              <a:defRPr/>
            </a:pPr>
            <a:endParaRPr lang="tr-TR" sz="1600" dirty="0">
              <a:solidFill>
                <a:srgbClr val="FFFFFF"/>
              </a:solidFill>
              <a:cs typeface="Arial" charset="0"/>
            </a:endParaRPr>
          </a:p>
          <a:p>
            <a:pPr algn="just">
              <a:defRPr/>
            </a:pPr>
            <a:endParaRPr lang="tr-TR" dirty="0">
              <a:solidFill>
                <a:srgbClr val="FFFFFF"/>
              </a:solidFill>
              <a:cs typeface="Arial" charset="0"/>
            </a:endParaRPr>
          </a:p>
        </p:txBody>
      </p:sp>
      <p:sp>
        <p:nvSpPr>
          <p:cNvPr id="5" name="4 Artı"/>
          <p:cNvSpPr/>
          <p:nvPr/>
        </p:nvSpPr>
        <p:spPr>
          <a:xfrm>
            <a:off x="4071938" y="3143250"/>
            <a:ext cx="1223962" cy="1008063"/>
          </a:xfrm>
          <a:prstGeom prst="mathPl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tr-T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amond(in)">
                                      <p:cBhvr>
                                        <p:cTn id="12" dur="1000"/>
                                        <p:tgtEl>
                                          <p:spTgt spid="4">
                                            <p:txEl>
                                              <p:pRg st="2" end="2"/>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diamond(in)">
                                      <p:cBhvr>
                                        <p:cTn id="15" dur="10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diamond(in)">
                                      <p:cBhvr>
                                        <p:cTn id="25"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85720" y="571480"/>
            <a:ext cx="4071966" cy="4143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Sesbilgisel Çözümleme</a:t>
            </a:r>
          </a:p>
          <a:p>
            <a:pPr algn="ctr"/>
            <a:endParaRPr lang="tr-TR" dirty="0" smtClean="0"/>
          </a:p>
          <a:p>
            <a:pPr algn="ctr"/>
            <a:endParaRPr lang="tr-TR" dirty="0" smtClean="0"/>
          </a:p>
          <a:p>
            <a:pPr algn="ctr"/>
            <a:r>
              <a:rPr lang="tr-TR" dirty="0" smtClean="0"/>
              <a:t>Avantaj;</a:t>
            </a:r>
          </a:p>
          <a:p>
            <a:pPr algn="ctr"/>
            <a:r>
              <a:rPr lang="tr-TR" dirty="0" smtClean="0"/>
              <a:t>*Sözcük dağarcığında yoksa bile doğru çözümleyebilme</a:t>
            </a:r>
          </a:p>
          <a:p>
            <a:pPr algn="ctr"/>
            <a:endParaRPr lang="tr-TR" dirty="0" smtClean="0"/>
          </a:p>
          <a:p>
            <a:pPr algn="ctr"/>
            <a:endParaRPr lang="tr-TR" dirty="0" smtClean="0"/>
          </a:p>
          <a:p>
            <a:pPr algn="ctr"/>
            <a:r>
              <a:rPr lang="tr-TR" dirty="0" smtClean="0"/>
              <a:t>Dezavantaj;</a:t>
            </a:r>
          </a:p>
          <a:p>
            <a:pPr algn="ctr"/>
            <a:r>
              <a:rPr lang="tr-TR" dirty="0" smtClean="0"/>
              <a:t>*Yavaş çözümleme,</a:t>
            </a:r>
          </a:p>
          <a:p>
            <a:pPr algn="ctr"/>
            <a:r>
              <a:rPr lang="tr-TR" dirty="0" smtClean="0"/>
              <a:t>*Anlamanın geri plana atılması</a:t>
            </a:r>
            <a:endParaRPr lang="tr-TR" dirty="0"/>
          </a:p>
        </p:txBody>
      </p:sp>
      <p:sp>
        <p:nvSpPr>
          <p:cNvPr id="5" name="4 Yuvarlatılmış Dikdörtgen"/>
          <p:cNvSpPr/>
          <p:nvPr/>
        </p:nvSpPr>
        <p:spPr>
          <a:xfrm>
            <a:off x="4786314" y="571480"/>
            <a:ext cx="4143404" cy="4071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Ortografik Çözümleme</a:t>
            </a:r>
          </a:p>
          <a:p>
            <a:pPr algn="ctr"/>
            <a:endParaRPr lang="tr-TR" dirty="0" smtClean="0"/>
          </a:p>
          <a:p>
            <a:pPr algn="ctr"/>
            <a:r>
              <a:rPr lang="tr-TR" dirty="0" smtClean="0"/>
              <a:t>Avantaj;</a:t>
            </a:r>
          </a:p>
          <a:p>
            <a:pPr algn="ctr"/>
            <a:r>
              <a:rPr lang="tr-TR" dirty="0" smtClean="0"/>
              <a:t>*Sözcükleri daha hızlı çözümleyebilme</a:t>
            </a:r>
          </a:p>
          <a:p>
            <a:pPr algn="ctr"/>
            <a:r>
              <a:rPr lang="tr-TR" dirty="0" smtClean="0"/>
              <a:t>*Hızlı  çözümleme sonucu anlamaya daha çok vakit</a:t>
            </a:r>
          </a:p>
          <a:p>
            <a:pPr algn="ctr"/>
            <a:endParaRPr lang="tr-TR" dirty="0" smtClean="0"/>
          </a:p>
          <a:p>
            <a:pPr algn="ctr"/>
            <a:endParaRPr lang="tr-TR" dirty="0" smtClean="0"/>
          </a:p>
          <a:p>
            <a:pPr algn="ctr"/>
            <a:r>
              <a:rPr lang="tr-TR" dirty="0" smtClean="0"/>
              <a:t>Dezavantaj;</a:t>
            </a:r>
          </a:p>
          <a:p>
            <a:pPr algn="ctr"/>
            <a:r>
              <a:rPr lang="tr-TR" dirty="0" smtClean="0"/>
              <a:t>*Sözcük dağarcığında olmayan kelimeler doğru çözümlenmeyebilir</a:t>
            </a:r>
          </a:p>
        </p:txBody>
      </p:sp>
      <p:sp>
        <p:nvSpPr>
          <p:cNvPr id="6" name="5 Yuvarlatılmış Dikdörtgen"/>
          <p:cNvSpPr/>
          <p:nvPr/>
        </p:nvSpPr>
        <p:spPr>
          <a:xfrm>
            <a:off x="1214414" y="5000636"/>
            <a:ext cx="7143800" cy="1571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SONUÇ; </a:t>
            </a:r>
          </a:p>
          <a:p>
            <a:pPr algn="ctr"/>
            <a:r>
              <a:rPr lang="tr-TR" dirty="0" smtClean="0"/>
              <a:t>Dili iyi kullanan ve yeterli sesbilgisel farkındalık becerilerine sahip olan okuyucular her iki yolu da başarılı olarak kullanırlar.</a:t>
            </a:r>
            <a:endParaRPr lang="tr-TR" dirty="0"/>
          </a:p>
        </p:txBody>
      </p:sp>
      <p:cxnSp>
        <p:nvCxnSpPr>
          <p:cNvPr id="8" name="7 Düz Ok Bağlayıcısı"/>
          <p:cNvCxnSpPr/>
          <p:nvPr/>
        </p:nvCxnSpPr>
        <p:spPr>
          <a:xfrm>
            <a:off x="3714744" y="2571744"/>
            <a:ext cx="1643074" cy="10715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9 Düz Ok Bağlayıcısı"/>
          <p:cNvCxnSpPr/>
          <p:nvPr/>
        </p:nvCxnSpPr>
        <p:spPr>
          <a:xfrm flipV="1">
            <a:off x="3571868" y="2428868"/>
            <a:ext cx="1643074" cy="12858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1000"/>
                                        <p:tgtEl>
                                          <p:spTgt spid="5"/>
                                        </p:tgtEl>
                                      </p:cBhvr>
                                    </p:animEffect>
                                  </p:childTnLst>
                                </p:cTn>
                              </p:par>
                              <p:par>
                                <p:cTn id="11" presetID="8"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1000"/>
                                        <p:tgtEl>
                                          <p:spTgt spid="10"/>
                                        </p:tgtEl>
                                      </p:cBhvr>
                                    </p:animEffect>
                                  </p:childTnLst>
                                </p:cTn>
                              </p:par>
                              <p:par>
                                <p:cTn id="14" presetID="8"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395288" y="260350"/>
            <a:ext cx="8497887" cy="6408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600" b="1" dirty="0">
                <a:solidFill>
                  <a:srgbClr val="FFFFFF"/>
                </a:solidFill>
                <a:cs typeface="Arial" charset="0"/>
              </a:rPr>
              <a:t>Sonuç </a:t>
            </a:r>
          </a:p>
          <a:p>
            <a:pPr algn="just">
              <a:defRPr/>
            </a:pPr>
            <a:endParaRPr lang="tr-TR" dirty="0">
              <a:solidFill>
                <a:srgbClr val="FFFFFF"/>
              </a:solidFill>
              <a:cs typeface="Arial" charset="0"/>
            </a:endParaRPr>
          </a:p>
          <a:p>
            <a:pPr algn="ctr">
              <a:defRPr/>
            </a:pPr>
            <a:r>
              <a:rPr lang="tr-TR" sz="1600" dirty="0" err="1">
                <a:solidFill>
                  <a:srgbClr val="FFFFFF"/>
                </a:solidFill>
                <a:cs typeface="Arial" charset="0"/>
              </a:rPr>
              <a:t>Alanyazında</a:t>
            </a:r>
            <a:r>
              <a:rPr lang="tr-TR" sz="1600" dirty="0">
                <a:solidFill>
                  <a:srgbClr val="FFFFFF"/>
                </a:solidFill>
                <a:cs typeface="Arial" charset="0"/>
              </a:rPr>
              <a:t>, </a:t>
            </a:r>
            <a:r>
              <a:rPr lang="tr-TR" sz="1600" dirty="0" smtClean="0">
                <a:solidFill>
                  <a:srgbClr val="FFFFFF"/>
                </a:solidFill>
                <a:cs typeface="Arial" charset="0"/>
              </a:rPr>
              <a:t>işitme  engellilerdeki </a:t>
            </a:r>
            <a:r>
              <a:rPr lang="tr-TR" sz="1600" dirty="0">
                <a:solidFill>
                  <a:srgbClr val="FFFFFF"/>
                </a:solidFill>
                <a:cs typeface="Arial" charset="0"/>
              </a:rPr>
              <a:t>okuma ve okuduğunu anlama güçlüğü temelinde </a:t>
            </a:r>
          </a:p>
          <a:p>
            <a:pPr algn="ctr">
              <a:defRPr/>
            </a:pPr>
            <a:endParaRPr lang="tr-TR" sz="1600" dirty="0">
              <a:solidFill>
                <a:srgbClr val="FFFFFF"/>
              </a:solidFill>
              <a:cs typeface="Arial" charset="0"/>
            </a:endParaRPr>
          </a:p>
          <a:p>
            <a:pPr algn="ctr">
              <a:defRPr/>
            </a:pPr>
            <a:endParaRPr lang="tr-TR" dirty="0">
              <a:solidFill>
                <a:srgbClr val="FFFFFF"/>
              </a:solidFill>
              <a:cs typeface="Arial" charset="0"/>
            </a:endParaRPr>
          </a:p>
          <a:p>
            <a:pPr algn="ctr">
              <a:defRPr/>
            </a:pPr>
            <a:r>
              <a:rPr lang="tr-TR" sz="2500" b="1" dirty="0">
                <a:solidFill>
                  <a:srgbClr val="FFFFFF"/>
                </a:solidFill>
                <a:cs typeface="Arial" charset="0"/>
              </a:rPr>
              <a:t>kelime işlemleme becerilerinde  </a:t>
            </a:r>
          </a:p>
          <a:p>
            <a:pPr algn="ctr">
              <a:defRPr/>
            </a:pPr>
            <a:r>
              <a:rPr lang="tr-TR" sz="1200" dirty="0">
                <a:solidFill>
                  <a:srgbClr val="FFFFFF"/>
                </a:solidFill>
                <a:cs typeface="Arial" charset="0"/>
              </a:rPr>
              <a:t>(</a:t>
            </a:r>
            <a:r>
              <a:rPr lang="tr-TR" sz="1200" dirty="0" err="1">
                <a:solidFill>
                  <a:srgbClr val="FFFFFF"/>
                </a:solidFill>
                <a:cs typeface="Arial" charset="0"/>
              </a:rPr>
              <a:t>Vaughn</a:t>
            </a:r>
            <a:r>
              <a:rPr lang="tr-TR" sz="1200" dirty="0">
                <a:solidFill>
                  <a:srgbClr val="FFFFFF"/>
                </a:solidFill>
                <a:cs typeface="Arial" charset="0"/>
              </a:rPr>
              <a:t>, </a:t>
            </a:r>
            <a:r>
              <a:rPr lang="tr-TR" sz="1200" dirty="0" err="1">
                <a:solidFill>
                  <a:srgbClr val="FFFFFF"/>
                </a:solidFill>
                <a:cs typeface="Arial" charset="0"/>
              </a:rPr>
              <a:t>Linan</a:t>
            </a:r>
            <a:r>
              <a:rPr lang="tr-TR" sz="1200" dirty="0">
                <a:solidFill>
                  <a:srgbClr val="FFFFFF"/>
                </a:solidFill>
                <a:cs typeface="Arial" charset="0"/>
              </a:rPr>
              <a:t>-</a:t>
            </a:r>
            <a:r>
              <a:rPr lang="tr-TR" sz="1200" dirty="0" err="1">
                <a:solidFill>
                  <a:srgbClr val="FFFFFF"/>
                </a:solidFill>
                <a:cs typeface="Arial" charset="0"/>
              </a:rPr>
              <a:t>Thompson</a:t>
            </a:r>
            <a:r>
              <a:rPr lang="tr-TR" sz="1200" dirty="0">
                <a:solidFill>
                  <a:srgbClr val="FFFFFF"/>
                </a:solidFill>
                <a:cs typeface="Arial" charset="0"/>
              </a:rPr>
              <a:t>, ve </a:t>
            </a:r>
            <a:r>
              <a:rPr lang="tr-TR" sz="1200" dirty="0" err="1">
                <a:solidFill>
                  <a:srgbClr val="FFFFFF"/>
                </a:solidFill>
                <a:cs typeface="Arial" charset="0"/>
              </a:rPr>
              <a:t>Hickman</a:t>
            </a:r>
            <a:r>
              <a:rPr lang="tr-TR" sz="1200" dirty="0">
                <a:solidFill>
                  <a:srgbClr val="FFFFFF"/>
                </a:solidFill>
                <a:cs typeface="Arial" charset="0"/>
              </a:rPr>
              <a:t>- </a:t>
            </a:r>
            <a:r>
              <a:rPr lang="tr-TR" sz="1200" dirty="0" err="1">
                <a:solidFill>
                  <a:srgbClr val="FFFFFF"/>
                </a:solidFill>
                <a:cs typeface="Arial" charset="0"/>
              </a:rPr>
              <a:t>Davis</a:t>
            </a:r>
            <a:r>
              <a:rPr lang="tr-TR" sz="1200" dirty="0">
                <a:solidFill>
                  <a:srgbClr val="FFFFFF"/>
                </a:solidFill>
                <a:cs typeface="Arial" charset="0"/>
              </a:rPr>
              <a:t>, 2003; </a:t>
            </a:r>
            <a:r>
              <a:rPr lang="tr-TR" sz="1200" dirty="0" err="1">
                <a:solidFill>
                  <a:srgbClr val="FFFFFF"/>
                </a:solidFill>
                <a:cs typeface="Arial" charset="0"/>
              </a:rPr>
              <a:t>Wauters</a:t>
            </a:r>
            <a:r>
              <a:rPr lang="tr-TR" sz="1200" dirty="0">
                <a:solidFill>
                  <a:srgbClr val="FFFFFF"/>
                </a:solidFill>
                <a:cs typeface="Arial" charset="0"/>
              </a:rPr>
              <a:t>, Van Bon ve </a:t>
            </a:r>
            <a:r>
              <a:rPr lang="tr-TR" sz="1200" dirty="0" err="1">
                <a:solidFill>
                  <a:srgbClr val="FFFFFF"/>
                </a:solidFill>
                <a:cs typeface="Arial" charset="0"/>
              </a:rPr>
              <a:t>Tellings</a:t>
            </a:r>
            <a:r>
              <a:rPr lang="tr-TR" sz="1200" dirty="0">
                <a:solidFill>
                  <a:srgbClr val="FFFFFF"/>
                </a:solidFill>
                <a:cs typeface="Arial" charset="0"/>
              </a:rPr>
              <a:t>, 2006) </a:t>
            </a:r>
          </a:p>
          <a:p>
            <a:pPr algn="ctr">
              <a:defRPr/>
            </a:pPr>
            <a:endParaRPr lang="tr-TR" dirty="0">
              <a:solidFill>
                <a:srgbClr val="FFFFFF"/>
              </a:solidFill>
              <a:cs typeface="Arial" charset="0"/>
            </a:endParaRPr>
          </a:p>
          <a:p>
            <a:pPr algn="ctr">
              <a:defRPr/>
            </a:pPr>
            <a:endParaRPr lang="tr-TR" dirty="0">
              <a:solidFill>
                <a:srgbClr val="FFFFFF"/>
              </a:solidFill>
              <a:cs typeface="Arial" charset="0"/>
            </a:endParaRPr>
          </a:p>
          <a:p>
            <a:pPr algn="ctr">
              <a:defRPr/>
            </a:pPr>
            <a:endParaRPr lang="tr-TR" sz="2500" b="1" dirty="0">
              <a:solidFill>
                <a:srgbClr val="FFFFFF"/>
              </a:solidFill>
              <a:cs typeface="Arial" charset="0"/>
            </a:endParaRPr>
          </a:p>
          <a:p>
            <a:pPr algn="ctr">
              <a:defRPr/>
            </a:pPr>
            <a:endParaRPr lang="tr-TR" sz="2500" b="1" dirty="0">
              <a:solidFill>
                <a:srgbClr val="FFFFFF"/>
              </a:solidFill>
              <a:cs typeface="Arial" charset="0"/>
            </a:endParaRPr>
          </a:p>
          <a:p>
            <a:pPr algn="ctr">
              <a:defRPr/>
            </a:pPr>
            <a:endParaRPr lang="tr-TR" sz="2500" b="1" dirty="0">
              <a:solidFill>
                <a:srgbClr val="FFFFFF"/>
              </a:solidFill>
              <a:cs typeface="Arial" charset="0"/>
            </a:endParaRPr>
          </a:p>
          <a:p>
            <a:pPr algn="ctr">
              <a:defRPr/>
            </a:pPr>
            <a:r>
              <a:rPr lang="tr-TR" sz="2500" b="1" dirty="0">
                <a:solidFill>
                  <a:srgbClr val="FFFFFF"/>
                </a:solidFill>
                <a:cs typeface="Arial" charset="0"/>
              </a:rPr>
              <a:t>okuduğunu anlama becerilerinde </a:t>
            </a:r>
          </a:p>
          <a:p>
            <a:pPr algn="ctr">
              <a:defRPr/>
            </a:pPr>
            <a:r>
              <a:rPr lang="tr-TR" sz="1200" dirty="0">
                <a:solidFill>
                  <a:srgbClr val="FFFFFF"/>
                </a:solidFill>
                <a:cs typeface="Arial" charset="0"/>
              </a:rPr>
              <a:t>(Miller, 2000, 2005a, 2006b, 2010a, 2010b)</a:t>
            </a:r>
          </a:p>
          <a:p>
            <a:pPr algn="just">
              <a:defRPr/>
            </a:pPr>
            <a:endParaRPr lang="tr-TR" dirty="0">
              <a:solidFill>
                <a:srgbClr val="FFFFFF"/>
              </a:solidFill>
              <a:cs typeface="Arial" charset="0"/>
            </a:endParaRPr>
          </a:p>
          <a:p>
            <a:pPr algn="just">
              <a:defRPr/>
            </a:pPr>
            <a:r>
              <a:rPr lang="tr-TR" sz="2500" b="1" dirty="0">
                <a:solidFill>
                  <a:srgbClr val="FFFFFF"/>
                </a:solidFill>
                <a:cs typeface="Arial" charset="0"/>
              </a:rPr>
              <a:t> </a:t>
            </a:r>
          </a:p>
          <a:p>
            <a:pPr algn="just">
              <a:defRPr/>
            </a:pPr>
            <a:r>
              <a:rPr lang="tr-TR" sz="2500" b="1" dirty="0">
                <a:solidFill>
                  <a:srgbClr val="FFFFFF"/>
                </a:solidFill>
                <a:cs typeface="Arial" charset="0"/>
              </a:rPr>
              <a:t>	</a:t>
            </a:r>
          </a:p>
          <a:p>
            <a:pPr algn="just">
              <a:defRPr/>
            </a:pPr>
            <a:endParaRPr lang="tr-TR" sz="2500" b="1" dirty="0">
              <a:solidFill>
                <a:srgbClr val="FFFFFF"/>
              </a:solidFill>
              <a:cs typeface="Arial" charset="0"/>
            </a:endParaRPr>
          </a:p>
          <a:p>
            <a:pPr algn="ctr">
              <a:defRPr/>
            </a:pPr>
            <a:r>
              <a:rPr lang="tr-TR" sz="2500" b="1" dirty="0">
                <a:solidFill>
                  <a:srgbClr val="FFFFFF"/>
                </a:solidFill>
                <a:cs typeface="Arial" charset="0"/>
              </a:rPr>
              <a:t>ya da her ikisinde </a:t>
            </a:r>
            <a:r>
              <a:rPr lang="tr-TR" sz="1200" b="1" dirty="0">
                <a:solidFill>
                  <a:srgbClr val="FFFFFF"/>
                </a:solidFill>
                <a:cs typeface="Arial" charset="0"/>
              </a:rPr>
              <a:t>sınırlılıklarının yer  aldığı belirtilmektedir.</a:t>
            </a:r>
          </a:p>
          <a:p>
            <a:pPr algn="just">
              <a:defRPr/>
            </a:pPr>
            <a:r>
              <a:rPr lang="tr-TR" dirty="0">
                <a:solidFill>
                  <a:srgbClr val="FFFFFF"/>
                </a:solidFill>
                <a:cs typeface="Arial" charset="0"/>
              </a:rPr>
              <a:t>. </a:t>
            </a:r>
          </a:p>
        </p:txBody>
      </p:sp>
      <p:sp>
        <p:nvSpPr>
          <p:cNvPr id="7" name="6 Sol Ayraç"/>
          <p:cNvSpPr>
            <a:spLocks/>
          </p:cNvSpPr>
          <p:nvPr/>
        </p:nvSpPr>
        <p:spPr bwMode="auto">
          <a:xfrm>
            <a:off x="2627313" y="2636838"/>
            <a:ext cx="504825" cy="720725"/>
          </a:xfrm>
          <a:prstGeom prst="leftBrace">
            <a:avLst>
              <a:gd name="adj1" fmla="val 20093"/>
              <a:gd name="adj2" fmla="val 50000"/>
            </a:avLst>
          </a:prstGeom>
          <a:noFill/>
          <a:ln w="38100">
            <a:solidFill>
              <a:schemeClr val="tx1"/>
            </a:solidFill>
            <a:round/>
            <a:headEnd/>
            <a:tailEnd/>
          </a:ln>
          <a:effectLst>
            <a:outerShdw blurRad="63500" dist="23000" dir="5400000" rotWithShape="0">
              <a:srgbClr val="000000">
                <a:alpha val="34999"/>
              </a:srgbClr>
            </a:outerShdw>
          </a:effectLst>
        </p:spPr>
        <p:txBody>
          <a:bodyPr anchor="ctr"/>
          <a:lstStyle/>
          <a:p>
            <a:pPr algn="ctr">
              <a:defRPr/>
            </a:pPr>
            <a:endParaRPr lang="tr-TR">
              <a:latin typeface="+mn-lt"/>
              <a:cs typeface="+mn-cs"/>
            </a:endParaRPr>
          </a:p>
        </p:txBody>
      </p:sp>
      <p:sp>
        <p:nvSpPr>
          <p:cNvPr id="8" name="7 Yuvarlatılmış Dikdörtgen"/>
          <p:cNvSpPr/>
          <p:nvPr/>
        </p:nvSpPr>
        <p:spPr>
          <a:xfrm>
            <a:off x="3276600" y="2565400"/>
            <a:ext cx="2519363"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a:solidFill>
                  <a:srgbClr val="FFFFFF"/>
                </a:solidFill>
                <a:cs typeface="Arial" charset="0"/>
              </a:rPr>
              <a:t> kelime kodlama ve anlamlandırmayı </a:t>
            </a:r>
            <a:endParaRPr lang="tr-TR" sz="2000">
              <a:solidFill>
                <a:srgbClr val="FFFFFF"/>
              </a:solidFill>
              <a:cs typeface="Arial" charset="0"/>
            </a:endParaRPr>
          </a:p>
        </p:txBody>
      </p:sp>
      <p:sp>
        <p:nvSpPr>
          <p:cNvPr id="9" name="8 Sol Ayraç"/>
          <p:cNvSpPr>
            <a:spLocks/>
          </p:cNvSpPr>
          <p:nvPr/>
        </p:nvSpPr>
        <p:spPr bwMode="auto">
          <a:xfrm rot="10800000">
            <a:off x="5867400" y="2565400"/>
            <a:ext cx="649288" cy="719138"/>
          </a:xfrm>
          <a:prstGeom prst="leftBrace">
            <a:avLst>
              <a:gd name="adj1" fmla="val 8332"/>
              <a:gd name="adj2" fmla="val 50000"/>
            </a:avLst>
          </a:prstGeom>
          <a:noFill/>
          <a:ln w="38100">
            <a:solidFill>
              <a:schemeClr val="tx1"/>
            </a:solidFill>
            <a:round/>
            <a:headEnd/>
            <a:tailEnd/>
          </a:ln>
          <a:effectLst>
            <a:outerShdw blurRad="63500" dist="23000" dir="5400000" rotWithShape="0">
              <a:srgbClr val="000000">
                <a:alpha val="34999"/>
              </a:srgbClr>
            </a:outerShdw>
          </a:effectLst>
        </p:spPr>
        <p:txBody>
          <a:bodyPr anchor="ctr"/>
          <a:lstStyle/>
          <a:p>
            <a:pPr algn="ctr">
              <a:defRPr/>
            </a:pPr>
            <a:endParaRPr lang="tr-TR">
              <a:latin typeface="+mn-lt"/>
              <a:cs typeface="+mn-cs"/>
            </a:endParaRPr>
          </a:p>
        </p:txBody>
      </p:sp>
      <p:sp>
        <p:nvSpPr>
          <p:cNvPr id="10" name="9 Sol Ayraç"/>
          <p:cNvSpPr>
            <a:spLocks/>
          </p:cNvSpPr>
          <p:nvPr/>
        </p:nvSpPr>
        <p:spPr bwMode="auto">
          <a:xfrm>
            <a:off x="2700338" y="4724400"/>
            <a:ext cx="503237" cy="720725"/>
          </a:xfrm>
          <a:prstGeom prst="leftBrace">
            <a:avLst>
              <a:gd name="adj1" fmla="val 20090"/>
              <a:gd name="adj2" fmla="val 50000"/>
            </a:avLst>
          </a:prstGeom>
          <a:noFill/>
          <a:ln w="38100">
            <a:solidFill>
              <a:schemeClr val="tx1"/>
            </a:solidFill>
            <a:round/>
            <a:headEnd/>
            <a:tailEnd/>
          </a:ln>
          <a:effectLst>
            <a:outerShdw blurRad="63500" dist="23000" dir="5400000" rotWithShape="0">
              <a:srgbClr val="000000">
                <a:alpha val="34999"/>
              </a:srgbClr>
            </a:outerShdw>
          </a:effectLst>
        </p:spPr>
        <p:txBody>
          <a:bodyPr anchor="ctr"/>
          <a:lstStyle/>
          <a:p>
            <a:pPr algn="ctr">
              <a:defRPr/>
            </a:pPr>
            <a:endParaRPr lang="tr-TR">
              <a:latin typeface="+mn-lt"/>
              <a:cs typeface="+mn-cs"/>
            </a:endParaRPr>
          </a:p>
        </p:txBody>
      </p:sp>
      <p:sp>
        <p:nvSpPr>
          <p:cNvPr id="11" name="10 Yuvarlatılmış Dikdörtgen"/>
          <p:cNvSpPr/>
          <p:nvPr/>
        </p:nvSpPr>
        <p:spPr>
          <a:xfrm>
            <a:off x="3276600" y="4724400"/>
            <a:ext cx="3024188"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000" b="1">
                <a:solidFill>
                  <a:srgbClr val="FFFFFF"/>
                </a:solidFill>
                <a:cs typeface="Arial" charset="0"/>
              </a:rPr>
              <a:t>kelime işlemleme </a:t>
            </a:r>
          </a:p>
          <a:p>
            <a:pPr algn="just">
              <a:defRPr/>
            </a:pPr>
            <a:r>
              <a:rPr lang="tr-TR" sz="2000" b="1">
                <a:solidFill>
                  <a:srgbClr val="FFFFFF"/>
                </a:solidFill>
                <a:cs typeface="Arial" charset="0"/>
              </a:rPr>
              <a:t>sözdizimsel bilgi beceriler</a:t>
            </a:r>
            <a:endParaRPr lang="tr-TR" sz="2000">
              <a:solidFill>
                <a:srgbClr val="FFFFFF"/>
              </a:solidFill>
              <a:cs typeface="Arial" charset="0"/>
            </a:endParaRPr>
          </a:p>
        </p:txBody>
      </p:sp>
      <p:sp>
        <p:nvSpPr>
          <p:cNvPr id="12" name="11 Sol Ayraç"/>
          <p:cNvSpPr>
            <a:spLocks/>
          </p:cNvSpPr>
          <p:nvPr/>
        </p:nvSpPr>
        <p:spPr bwMode="auto">
          <a:xfrm rot="10800000">
            <a:off x="6372225" y="4724400"/>
            <a:ext cx="576263" cy="720725"/>
          </a:xfrm>
          <a:prstGeom prst="leftBrace">
            <a:avLst>
              <a:gd name="adj1" fmla="val 8332"/>
              <a:gd name="adj2" fmla="val 50000"/>
            </a:avLst>
          </a:prstGeom>
          <a:noFill/>
          <a:ln w="38100">
            <a:solidFill>
              <a:schemeClr val="tx1"/>
            </a:solidFill>
            <a:round/>
            <a:headEnd/>
            <a:tailEnd/>
          </a:ln>
          <a:effectLst>
            <a:outerShdw blurRad="63500" dist="23000" dir="5400000" rotWithShape="0">
              <a:srgbClr val="000000">
                <a:alpha val="34999"/>
              </a:srgbClr>
            </a:outerShdw>
          </a:effectLst>
        </p:spPr>
        <p:txBody>
          <a:bodyPr anchor="ctr"/>
          <a:lstStyle/>
          <a:p>
            <a:pPr algn="ctr">
              <a:defRPr/>
            </a:pPr>
            <a:endParaRPr lang="tr-TR">
              <a:latin typeface="+mn-lt"/>
              <a:cs typeface="+mn-cs"/>
            </a:endParaRPr>
          </a:p>
        </p:txBody>
      </p:sp>
      <p:cxnSp>
        <p:nvCxnSpPr>
          <p:cNvPr id="14" name="13 Düz Bağlayıcı"/>
          <p:cNvCxnSpPr>
            <a:cxnSpLocks noChangeShapeType="1"/>
          </p:cNvCxnSpPr>
          <p:nvPr/>
        </p:nvCxnSpPr>
        <p:spPr bwMode="auto">
          <a:xfrm>
            <a:off x="1908175" y="5876925"/>
            <a:ext cx="5688013" cy="0"/>
          </a:xfrm>
          <a:prstGeom prst="line">
            <a:avLst/>
          </a:prstGeom>
          <a:noFill/>
          <a:ln w="38100">
            <a:solidFill>
              <a:schemeClr val="tx1"/>
            </a:solidFill>
            <a:round/>
            <a:headEnd/>
            <a:tailEnd/>
          </a:ln>
          <a:effectLst>
            <a:outerShdw blurRad="63500" dist="23000" dir="5400000" rotWithShape="0">
              <a:srgbClr val="000000">
                <a:alpha val="34999"/>
              </a:srgbClr>
            </a:outerShdw>
          </a:effectLst>
        </p:spPr>
      </p:cxnSp>
      <p:sp>
        <p:nvSpPr>
          <p:cNvPr id="16" name="15 Artı"/>
          <p:cNvSpPr/>
          <p:nvPr/>
        </p:nvSpPr>
        <p:spPr>
          <a:xfrm>
            <a:off x="1692275" y="5229225"/>
            <a:ext cx="647700" cy="503238"/>
          </a:xfrm>
          <a:prstGeom prst="mathPl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tr-T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1000"/>
                                        <p:tgtEl>
                                          <p:spTgt spid="4">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diamond(in)">
                                      <p:cBhvr>
                                        <p:cTn id="10" dur="10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diamond(in)">
                                      <p:cBhvr>
                                        <p:cTn id="15" dur="1000"/>
                                        <p:tgtEl>
                                          <p:spTgt spid="4">
                                            <p:txEl>
                                              <p:pRg st="5" end="5"/>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diamond(in)">
                                      <p:cBhvr>
                                        <p:cTn id="18" dur="1000"/>
                                        <p:tgtEl>
                                          <p:spTgt spid="4">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1000"/>
                                        <p:tgtEl>
                                          <p:spTgt spid="7"/>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amond(in)">
                                      <p:cBhvr>
                                        <p:cTn id="26" dur="1000"/>
                                        <p:tgtEl>
                                          <p:spTgt spid="8"/>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4">
                                            <p:txEl>
                                              <p:pRg st="12" end="12"/>
                                            </p:txEl>
                                          </p:spTgt>
                                        </p:tgtEl>
                                        <p:attrNameLst>
                                          <p:attrName>style.visibility</p:attrName>
                                        </p:attrNameLst>
                                      </p:cBhvr>
                                      <p:to>
                                        <p:strVal val="visible"/>
                                      </p:to>
                                    </p:set>
                                    <p:animEffect transition="in" filter="diamond(in)">
                                      <p:cBhvr>
                                        <p:cTn id="34" dur="1000"/>
                                        <p:tgtEl>
                                          <p:spTgt spid="4">
                                            <p:txEl>
                                              <p:pRg st="12" end="12"/>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animEffect transition="in" filter="diamond(in)">
                                      <p:cBhvr>
                                        <p:cTn id="37" dur="1000"/>
                                        <p:tgtEl>
                                          <p:spTgt spid="4">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amond(in)">
                                      <p:cBhvr>
                                        <p:cTn id="42" dur="1000"/>
                                        <p:tgtEl>
                                          <p:spTgt spid="10"/>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amond(in)">
                                      <p:cBhvr>
                                        <p:cTn id="45" dur="1000"/>
                                        <p:tgtEl>
                                          <p:spTgt spid="11"/>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diamond(in)">
                                      <p:cBhvr>
                                        <p:cTn id="48" dur="1000"/>
                                        <p:tgtEl>
                                          <p:spTgt spid="12"/>
                                        </p:tgtEl>
                                      </p:cBhvr>
                                    </p:animEffect>
                                  </p:childTnLst>
                                </p:cTn>
                              </p:par>
                              <p:par>
                                <p:cTn id="49" presetID="8" presetClass="entr" presetSubtype="16"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diamond(in)">
                                      <p:cBhvr>
                                        <p:cTn id="51" dur="1000"/>
                                        <p:tgtEl>
                                          <p:spTgt spid="16"/>
                                        </p:tgtEl>
                                      </p:cBhvr>
                                    </p:animEffect>
                                  </p:childTnLst>
                                </p:cTn>
                              </p:par>
                              <p:par>
                                <p:cTn id="52" presetID="8" presetClass="entr" presetSubtype="16"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diamond(in)">
                                      <p:cBhvr>
                                        <p:cTn id="54" dur="1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nodeType="clickEffect">
                                  <p:stCondLst>
                                    <p:cond delay="0"/>
                                  </p:stCondLst>
                                  <p:childTnLst>
                                    <p:set>
                                      <p:cBhvr>
                                        <p:cTn id="58" dur="1" fill="hold">
                                          <p:stCondLst>
                                            <p:cond delay="0"/>
                                          </p:stCondLst>
                                        </p:cTn>
                                        <p:tgtEl>
                                          <p:spTgt spid="4">
                                            <p:txEl>
                                              <p:pRg st="18" end="18"/>
                                            </p:txEl>
                                          </p:spTgt>
                                        </p:tgtEl>
                                        <p:attrNameLst>
                                          <p:attrName>style.visibility</p:attrName>
                                        </p:attrNameLst>
                                      </p:cBhvr>
                                      <p:to>
                                        <p:strVal val="visible"/>
                                      </p:to>
                                    </p:set>
                                    <p:animEffect transition="in" filter="diamond(in)">
                                      <p:cBhvr>
                                        <p:cTn id="59" dur="1000"/>
                                        <p:tgtEl>
                                          <p:spTgt spid="4">
                                            <p:txEl>
                                              <p:pRg st="18" end="18"/>
                                            </p:txEl>
                                          </p:spTgt>
                                        </p:tgtEl>
                                      </p:cBhvr>
                                    </p:animEffect>
                                  </p:childTnLst>
                                </p:cTn>
                              </p:par>
                              <p:par>
                                <p:cTn id="60" presetID="8" presetClass="entr" presetSubtype="16" fill="hold" nodeType="withEffect">
                                  <p:stCondLst>
                                    <p:cond delay="0"/>
                                  </p:stCondLst>
                                  <p:childTnLst>
                                    <p:set>
                                      <p:cBhvr>
                                        <p:cTn id="61" dur="1" fill="hold">
                                          <p:stCondLst>
                                            <p:cond delay="0"/>
                                          </p:stCondLst>
                                        </p:cTn>
                                        <p:tgtEl>
                                          <p:spTgt spid="4">
                                            <p:txEl>
                                              <p:pRg st="19" end="19"/>
                                            </p:txEl>
                                          </p:spTgt>
                                        </p:tgtEl>
                                        <p:attrNameLst>
                                          <p:attrName>style.visibility</p:attrName>
                                        </p:attrNameLst>
                                      </p:cBhvr>
                                      <p:to>
                                        <p:strVal val="visible"/>
                                      </p:to>
                                    </p:set>
                                    <p:animEffect transition="in" filter="diamond(in)">
                                      <p:cBhvr>
                                        <p:cTn id="62" dur="1000"/>
                                        <p:tgtEl>
                                          <p:spTgt spid="4">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539750" y="260350"/>
            <a:ext cx="8280400" cy="6337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3600" b="1" dirty="0">
              <a:solidFill>
                <a:srgbClr val="FFFFFF"/>
              </a:solidFill>
              <a:cs typeface="Arial" charset="0"/>
            </a:endParaRPr>
          </a:p>
          <a:p>
            <a:pPr algn="ctr">
              <a:defRPr/>
            </a:pPr>
            <a:r>
              <a:rPr lang="tr-TR" sz="3600" b="1" dirty="0">
                <a:solidFill>
                  <a:srgbClr val="FFFFFF"/>
                </a:solidFill>
                <a:cs typeface="Arial" charset="0"/>
              </a:rPr>
              <a:t>İşitme Engelli Okuyucular</a:t>
            </a:r>
          </a:p>
          <a:p>
            <a:pPr algn="ctr">
              <a:defRPr/>
            </a:pPr>
            <a:endParaRPr lang="tr-TR" sz="3600" b="1" dirty="0">
              <a:solidFill>
                <a:srgbClr val="FFFFFF"/>
              </a:solidFill>
              <a:cs typeface="Arial" charset="0"/>
            </a:endParaRPr>
          </a:p>
          <a:p>
            <a:pPr algn="ctr">
              <a:defRPr/>
            </a:pPr>
            <a:endParaRPr lang="tr-TR" sz="3600" b="1" dirty="0">
              <a:solidFill>
                <a:srgbClr val="FFFFFF"/>
              </a:solidFill>
              <a:cs typeface="Arial" charset="0"/>
            </a:endParaRPr>
          </a:p>
          <a:p>
            <a:pPr algn="ctr">
              <a:defRPr/>
            </a:pPr>
            <a:endParaRPr lang="tr-TR" sz="3600" b="1" dirty="0">
              <a:solidFill>
                <a:srgbClr val="FFFFFF"/>
              </a:solidFill>
              <a:cs typeface="Arial" charset="0"/>
            </a:endParaRPr>
          </a:p>
          <a:p>
            <a:pPr algn="ctr">
              <a:defRPr/>
            </a:pPr>
            <a:r>
              <a:rPr lang="tr-TR" sz="3600" b="1" dirty="0">
                <a:solidFill>
                  <a:srgbClr val="FFFFFF"/>
                </a:solidFill>
                <a:cs typeface="Arial" charset="0"/>
              </a:rPr>
              <a:t> </a:t>
            </a:r>
          </a:p>
        </p:txBody>
      </p:sp>
      <p:sp>
        <p:nvSpPr>
          <p:cNvPr id="6" name="5 Sol Yukarı Ok"/>
          <p:cNvSpPr/>
          <p:nvPr/>
        </p:nvSpPr>
        <p:spPr>
          <a:xfrm rot="13453984">
            <a:off x="4119563" y="3028950"/>
            <a:ext cx="1227137" cy="1266825"/>
          </a:xfrm>
          <a:prstGeom prst="leftUp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a:p>
        </p:txBody>
      </p:sp>
      <p:sp>
        <p:nvSpPr>
          <p:cNvPr id="7" name="6 Yuvarlatılmış Dikdörtgen"/>
          <p:cNvSpPr/>
          <p:nvPr/>
        </p:nvSpPr>
        <p:spPr>
          <a:xfrm>
            <a:off x="1908175" y="4149725"/>
            <a:ext cx="2447925" cy="12954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2500" b="1">
                <a:solidFill>
                  <a:srgbClr val="000000"/>
                </a:solidFill>
                <a:cs typeface="Arial" charset="0"/>
              </a:rPr>
              <a:t>KELİME İŞLEMLEME</a:t>
            </a:r>
          </a:p>
        </p:txBody>
      </p:sp>
      <p:sp>
        <p:nvSpPr>
          <p:cNvPr id="8" name="7 Yuvarlatılmış Dikdörtgen"/>
          <p:cNvSpPr/>
          <p:nvPr/>
        </p:nvSpPr>
        <p:spPr>
          <a:xfrm>
            <a:off x="5076825" y="4149725"/>
            <a:ext cx="2735263" cy="12954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2500" b="1">
                <a:solidFill>
                  <a:srgbClr val="000000"/>
                </a:solidFill>
                <a:cs typeface="Arial" charset="0"/>
              </a:rPr>
              <a:t>OKUDUĞUNU ANLAMA</a:t>
            </a:r>
          </a:p>
        </p:txBody>
      </p:sp>
      <p:sp>
        <p:nvSpPr>
          <p:cNvPr id="10" name="9 Bulut Belirtme Çizgisi"/>
          <p:cNvSpPr/>
          <p:nvPr/>
        </p:nvSpPr>
        <p:spPr>
          <a:xfrm>
            <a:off x="5651500" y="404813"/>
            <a:ext cx="2808288" cy="1655762"/>
          </a:xfrm>
          <a:prstGeom prst="cloudCallout">
            <a:avLst>
              <a:gd name="adj1" fmla="val -38974"/>
              <a:gd name="adj2" fmla="val 72200"/>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3600" b="1" dirty="0"/>
              <a: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439850"/>
          </a:xfrm>
        </p:spPr>
        <p:txBody>
          <a:bodyPr>
            <a:normAutofit fontScale="90000"/>
          </a:bodyPr>
          <a:lstStyle/>
          <a:p>
            <a:r>
              <a:rPr lang="tr-TR" b="1" dirty="0" smtClean="0">
                <a:cs typeface="Arial" charset="0"/>
              </a:rPr>
              <a:t>İşitme Engelli Okuyucular</a:t>
            </a:r>
            <a:br>
              <a:rPr lang="tr-TR" b="1" dirty="0" smtClean="0">
                <a:cs typeface="Arial" charset="0"/>
              </a:rPr>
            </a:br>
            <a:r>
              <a:rPr lang="tr-TR" b="1" dirty="0" smtClean="0">
                <a:cs typeface="Arial" charset="0"/>
              </a:rPr>
              <a:t>(Kelime Çözümleme)</a:t>
            </a:r>
            <a:br>
              <a:rPr lang="tr-TR" b="1" dirty="0" smtClean="0">
                <a:cs typeface="Arial" charset="0"/>
              </a:rPr>
            </a:br>
            <a:endParaRPr lang="tr-TR" dirty="0"/>
          </a:p>
        </p:txBody>
      </p:sp>
      <p:pic>
        <p:nvPicPr>
          <p:cNvPr id="43017" name="Picture 9" descr="C:\Users\birkan\Desktop\Capture.JPG"/>
          <p:cNvPicPr>
            <a:picLocks noChangeAspect="1" noChangeArrowheads="1"/>
          </p:cNvPicPr>
          <p:nvPr/>
        </p:nvPicPr>
        <p:blipFill>
          <a:blip r:embed="rId2"/>
          <a:srcRect/>
          <a:stretch>
            <a:fillRect/>
          </a:stretch>
        </p:blipFill>
        <p:spPr bwMode="auto">
          <a:xfrm>
            <a:off x="4572000" y="1714488"/>
            <a:ext cx="4086227" cy="2643206"/>
          </a:xfrm>
          <a:prstGeom prst="rect">
            <a:avLst/>
          </a:prstGeom>
          <a:noFill/>
        </p:spPr>
      </p:pic>
      <p:pic>
        <p:nvPicPr>
          <p:cNvPr id="43018" name="Picture 10" descr="C:\Users\birkan\Desktop\indir.png"/>
          <p:cNvPicPr>
            <a:picLocks noChangeAspect="1" noChangeArrowheads="1"/>
          </p:cNvPicPr>
          <p:nvPr/>
        </p:nvPicPr>
        <p:blipFill>
          <a:blip r:embed="rId3"/>
          <a:srcRect/>
          <a:stretch>
            <a:fillRect/>
          </a:stretch>
        </p:blipFill>
        <p:spPr bwMode="auto">
          <a:xfrm>
            <a:off x="357158" y="1714488"/>
            <a:ext cx="3609981" cy="2857520"/>
          </a:xfrm>
          <a:prstGeom prst="rect">
            <a:avLst/>
          </a:prstGeom>
          <a:noFill/>
        </p:spPr>
      </p:pic>
      <p:sp>
        <p:nvSpPr>
          <p:cNvPr id="10" name="9 Oval"/>
          <p:cNvSpPr/>
          <p:nvPr/>
        </p:nvSpPr>
        <p:spPr>
          <a:xfrm>
            <a:off x="2857488" y="4500570"/>
            <a:ext cx="3429024"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İşitme Engellilerde</a:t>
            </a:r>
          </a:p>
          <a:p>
            <a:pPr algn="ctr"/>
            <a:r>
              <a:rPr lang="tr-TR" dirty="0" smtClean="0"/>
              <a:t>Kelime Çözümleme</a:t>
            </a:r>
            <a:endParaRPr lang="tr-TR" dirty="0"/>
          </a:p>
        </p:txBody>
      </p:sp>
      <p:pic>
        <p:nvPicPr>
          <p:cNvPr id="43021" name="Picture 13" descr="C:\Users\birkan\Desktop\cartoon-talking-man.jpg"/>
          <p:cNvPicPr>
            <a:picLocks noChangeAspect="1" noChangeArrowheads="1"/>
          </p:cNvPicPr>
          <p:nvPr/>
        </p:nvPicPr>
        <p:blipFill>
          <a:blip r:embed="rId4"/>
          <a:srcRect/>
          <a:stretch>
            <a:fillRect/>
          </a:stretch>
        </p:blipFill>
        <p:spPr bwMode="auto">
          <a:xfrm>
            <a:off x="6429388" y="4143380"/>
            <a:ext cx="2428892" cy="2500330"/>
          </a:xfrm>
          <a:prstGeom prst="rect">
            <a:avLst/>
          </a:prstGeom>
          <a:noFill/>
        </p:spPr>
      </p:pic>
      <p:cxnSp>
        <p:nvCxnSpPr>
          <p:cNvPr id="14" name="13 Düz Ok Bağlayıcısı"/>
          <p:cNvCxnSpPr>
            <a:stCxn id="43021" idx="1"/>
          </p:cNvCxnSpPr>
          <p:nvPr/>
        </p:nvCxnSpPr>
        <p:spPr>
          <a:xfrm rot="10800000" flipH="1">
            <a:off x="6429388" y="5357827"/>
            <a:ext cx="928694" cy="3571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43022" name="Picture 14" descr="C:\Users\birkan\Desktop\images.jpg"/>
          <p:cNvPicPr>
            <a:picLocks noChangeAspect="1" noChangeArrowheads="1"/>
          </p:cNvPicPr>
          <p:nvPr/>
        </p:nvPicPr>
        <p:blipFill>
          <a:blip r:embed="rId5"/>
          <a:srcRect/>
          <a:stretch>
            <a:fillRect/>
          </a:stretch>
        </p:blipFill>
        <p:spPr bwMode="auto">
          <a:xfrm>
            <a:off x="285720" y="4286256"/>
            <a:ext cx="2143125" cy="2143125"/>
          </a:xfrm>
          <a:prstGeom prst="rect">
            <a:avLst/>
          </a:prstGeom>
          <a:noFill/>
        </p:spPr>
      </p:pic>
      <p:cxnSp>
        <p:nvCxnSpPr>
          <p:cNvPr id="17" name="16 Düz Ok Bağlayıcısı"/>
          <p:cNvCxnSpPr/>
          <p:nvPr/>
        </p:nvCxnSpPr>
        <p:spPr>
          <a:xfrm rot="10800000">
            <a:off x="1643042" y="5429264"/>
            <a:ext cx="8572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17 Metin kutusu"/>
          <p:cNvSpPr txBox="1"/>
          <p:nvPr/>
        </p:nvSpPr>
        <p:spPr>
          <a:xfrm>
            <a:off x="1142976" y="4500570"/>
            <a:ext cx="642942" cy="230832"/>
          </a:xfrm>
          <a:prstGeom prst="rect">
            <a:avLst/>
          </a:prstGeom>
          <a:noFill/>
        </p:spPr>
        <p:txBody>
          <a:bodyPr wrap="square" rtlCol="0">
            <a:spAutoFit/>
          </a:bodyPr>
          <a:lstStyle/>
          <a:p>
            <a:r>
              <a:rPr lang="tr-TR" sz="900" dirty="0" err="1" smtClean="0"/>
              <a:t>Ortografi</a:t>
            </a:r>
            <a:endParaRPr lang="tr-TR" sz="900" dirty="0"/>
          </a:p>
        </p:txBody>
      </p:sp>
      <p:sp>
        <p:nvSpPr>
          <p:cNvPr id="19" name="18 Metin kutusu"/>
          <p:cNvSpPr txBox="1"/>
          <p:nvPr/>
        </p:nvSpPr>
        <p:spPr>
          <a:xfrm>
            <a:off x="7143768" y="4429132"/>
            <a:ext cx="714380" cy="230832"/>
          </a:xfrm>
          <a:prstGeom prst="rect">
            <a:avLst/>
          </a:prstGeom>
          <a:noFill/>
        </p:spPr>
        <p:txBody>
          <a:bodyPr wrap="square" rtlCol="0">
            <a:spAutoFit/>
          </a:bodyPr>
          <a:lstStyle/>
          <a:p>
            <a:r>
              <a:rPr lang="tr-TR" sz="900" dirty="0" smtClean="0"/>
              <a:t>Sesbilgisel</a:t>
            </a:r>
            <a:endParaRPr lang="tr-TR"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3018"/>
                                        </p:tgtEl>
                                        <p:attrNameLst>
                                          <p:attrName>style.visibility</p:attrName>
                                        </p:attrNameLst>
                                      </p:cBhvr>
                                      <p:to>
                                        <p:strVal val="visible"/>
                                      </p:to>
                                    </p:set>
                                    <p:anim calcmode="lin" valueType="num">
                                      <p:cBhvr>
                                        <p:cTn id="12" dur="1000" fill="hold"/>
                                        <p:tgtEl>
                                          <p:spTgt spid="43018"/>
                                        </p:tgtEl>
                                        <p:attrNameLst>
                                          <p:attrName>ppt_w</p:attrName>
                                        </p:attrNameLst>
                                      </p:cBhvr>
                                      <p:tavLst>
                                        <p:tav tm="0">
                                          <p:val>
                                            <p:strVal val="#ppt_w*0.70"/>
                                          </p:val>
                                        </p:tav>
                                        <p:tav tm="100000">
                                          <p:val>
                                            <p:strVal val="#ppt_w"/>
                                          </p:val>
                                        </p:tav>
                                      </p:tavLst>
                                    </p:anim>
                                    <p:anim calcmode="lin" valueType="num">
                                      <p:cBhvr>
                                        <p:cTn id="13" dur="1000" fill="hold"/>
                                        <p:tgtEl>
                                          <p:spTgt spid="43018"/>
                                        </p:tgtEl>
                                        <p:attrNameLst>
                                          <p:attrName>ppt_h</p:attrName>
                                        </p:attrNameLst>
                                      </p:cBhvr>
                                      <p:tavLst>
                                        <p:tav tm="0">
                                          <p:val>
                                            <p:strVal val="#ppt_h"/>
                                          </p:val>
                                        </p:tav>
                                        <p:tav tm="100000">
                                          <p:val>
                                            <p:strVal val="#ppt_h"/>
                                          </p:val>
                                        </p:tav>
                                      </p:tavLst>
                                    </p:anim>
                                    <p:animEffect transition="in" filter="fade">
                                      <p:cBhvr>
                                        <p:cTn id="14" dur="1000"/>
                                        <p:tgtEl>
                                          <p:spTgt spid="43018"/>
                                        </p:tgtEl>
                                      </p:cBhvr>
                                    </p:animEffect>
                                  </p:childTnLst>
                                </p:cTn>
                              </p:par>
                              <p:par>
                                <p:cTn id="15" presetID="55" presetClass="entr" presetSubtype="0" fill="hold" nodeType="withEffect">
                                  <p:stCondLst>
                                    <p:cond delay="0"/>
                                  </p:stCondLst>
                                  <p:childTnLst>
                                    <p:set>
                                      <p:cBhvr>
                                        <p:cTn id="16" dur="1" fill="hold">
                                          <p:stCondLst>
                                            <p:cond delay="0"/>
                                          </p:stCondLst>
                                        </p:cTn>
                                        <p:tgtEl>
                                          <p:spTgt spid="43017"/>
                                        </p:tgtEl>
                                        <p:attrNameLst>
                                          <p:attrName>style.visibility</p:attrName>
                                        </p:attrNameLst>
                                      </p:cBhvr>
                                      <p:to>
                                        <p:strVal val="visible"/>
                                      </p:to>
                                    </p:set>
                                    <p:anim calcmode="lin" valueType="num">
                                      <p:cBhvr>
                                        <p:cTn id="17" dur="1000" fill="hold"/>
                                        <p:tgtEl>
                                          <p:spTgt spid="43017"/>
                                        </p:tgtEl>
                                        <p:attrNameLst>
                                          <p:attrName>ppt_w</p:attrName>
                                        </p:attrNameLst>
                                      </p:cBhvr>
                                      <p:tavLst>
                                        <p:tav tm="0">
                                          <p:val>
                                            <p:strVal val="#ppt_w*0.70"/>
                                          </p:val>
                                        </p:tav>
                                        <p:tav tm="100000">
                                          <p:val>
                                            <p:strVal val="#ppt_w"/>
                                          </p:val>
                                        </p:tav>
                                      </p:tavLst>
                                    </p:anim>
                                    <p:anim calcmode="lin" valueType="num">
                                      <p:cBhvr>
                                        <p:cTn id="18" dur="1000" fill="hold"/>
                                        <p:tgtEl>
                                          <p:spTgt spid="43017"/>
                                        </p:tgtEl>
                                        <p:attrNameLst>
                                          <p:attrName>ppt_h</p:attrName>
                                        </p:attrNameLst>
                                      </p:cBhvr>
                                      <p:tavLst>
                                        <p:tav tm="0">
                                          <p:val>
                                            <p:strVal val="#ppt_h"/>
                                          </p:val>
                                        </p:tav>
                                        <p:tav tm="100000">
                                          <p:val>
                                            <p:strVal val="#ppt_h"/>
                                          </p:val>
                                        </p:tav>
                                      </p:tavLst>
                                    </p:anim>
                                    <p:animEffect transition="in" filter="fade">
                                      <p:cBhvr>
                                        <p:cTn id="19" dur="1000"/>
                                        <p:tgtEl>
                                          <p:spTgt spid="43017"/>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43022"/>
                                        </p:tgtEl>
                                        <p:attrNameLst>
                                          <p:attrName>style.visibility</p:attrName>
                                        </p:attrNameLst>
                                      </p:cBhvr>
                                      <p:to>
                                        <p:strVal val="visible"/>
                                      </p:to>
                                    </p:set>
                                    <p:animEffect transition="in" filter="diamond(in)">
                                      <p:cBhvr>
                                        <p:cTn id="24" dur="2000"/>
                                        <p:tgtEl>
                                          <p:spTgt spid="43022"/>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2000"/>
                                        <p:tgtEl>
                                          <p:spTgt spid="10"/>
                                        </p:tgtEl>
                                      </p:cBhvr>
                                    </p:animEffect>
                                  </p:childTnLst>
                                </p:cTn>
                              </p:par>
                              <p:par>
                                <p:cTn id="28" presetID="8" presetClass="entr" presetSubtype="16" fill="hold" nodeType="withEffect">
                                  <p:stCondLst>
                                    <p:cond delay="0"/>
                                  </p:stCondLst>
                                  <p:childTnLst>
                                    <p:set>
                                      <p:cBhvr>
                                        <p:cTn id="29" dur="1" fill="hold">
                                          <p:stCondLst>
                                            <p:cond delay="0"/>
                                          </p:stCondLst>
                                        </p:cTn>
                                        <p:tgtEl>
                                          <p:spTgt spid="43021"/>
                                        </p:tgtEl>
                                        <p:attrNameLst>
                                          <p:attrName>style.visibility</p:attrName>
                                        </p:attrNameLst>
                                      </p:cBhvr>
                                      <p:to>
                                        <p:strVal val="visible"/>
                                      </p:to>
                                    </p:set>
                                    <p:animEffect transition="in" filter="diamond(in)">
                                      <p:cBhvr>
                                        <p:cTn id="30" dur="2000"/>
                                        <p:tgtEl>
                                          <p:spTgt spid="43021"/>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amond(in)">
                                      <p:cBhvr>
                                        <p:cTn id="33" dur="2000"/>
                                        <p:tgtEl>
                                          <p:spTgt spid="19"/>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amond(in)">
                                      <p:cBhvr>
                                        <p:cTn id="36" dur="2000"/>
                                        <p:tgtEl>
                                          <p:spTgt spid="18"/>
                                        </p:tgtEl>
                                      </p:cBhvr>
                                    </p:animEffect>
                                  </p:childTnLst>
                                </p:cTn>
                              </p:par>
                              <p:par>
                                <p:cTn id="37" presetID="8" presetClass="entr" presetSubtype="16"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amond(in)">
                                      <p:cBhvr>
                                        <p:cTn id="39" dur="2000"/>
                                        <p:tgtEl>
                                          <p:spTgt spid="17"/>
                                        </p:tgtEl>
                                      </p:cBhvr>
                                    </p:animEffect>
                                  </p:childTnLst>
                                </p:cTn>
                              </p:par>
                              <p:par>
                                <p:cTn id="40" presetID="8"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amond(in)">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p:cNvSpPr/>
          <p:nvPr/>
        </p:nvSpPr>
        <p:spPr>
          <a:xfrm>
            <a:off x="2714612" y="785794"/>
            <a:ext cx="3929090" cy="3000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Sizce Hangisi ???</a:t>
            </a:r>
            <a:endParaRPr lang="tr-TR" dirty="0"/>
          </a:p>
        </p:txBody>
      </p:sp>
      <p:cxnSp>
        <p:nvCxnSpPr>
          <p:cNvPr id="6" name="5 Düz Ok Bağlayıcısı"/>
          <p:cNvCxnSpPr/>
          <p:nvPr/>
        </p:nvCxnSpPr>
        <p:spPr>
          <a:xfrm rot="5400000">
            <a:off x="2321703" y="3107529"/>
            <a:ext cx="642942"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6 Düz Ok Bağlayıcısı"/>
          <p:cNvCxnSpPr/>
          <p:nvPr/>
        </p:nvCxnSpPr>
        <p:spPr>
          <a:xfrm rot="16200000" flipH="1">
            <a:off x="6322231" y="3178967"/>
            <a:ext cx="642942"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8 Oval"/>
          <p:cNvSpPr/>
          <p:nvPr/>
        </p:nvSpPr>
        <p:spPr>
          <a:xfrm>
            <a:off x="714348" y="3786190"/>
            <a:ext cx="2857520"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SESBİLGİSEL</a:t>
            </a:r>
            <a:endParaRPr lang="tr-TR" dirty="0"/>
          </a:p>
        </p:txBody>
      </p:sp>
      <p:sp>
        <p:nvSpPr>
          <p:cNvPr id="10" name="9 Oval"/>
          <p:cNvSpPr/>
          <p:nvPr/>
        </p:nvSpPr>
        <p:spPr>
          <a:xfrm>
            <a:off x="5715008" y="3857628"/>
            <a:ext cx="2857520"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ORTOGRAFİK</a:t>
            </a:r>
            <a:endParaRPr lang="tr-TR" dirty="0"/>
          </a:p>
        </p:txBody>
      </p:sp>
      <p:sp>
        <p:nvSpPr>
          <p:cNvPr id="11" name="10 Metin kutusu"/>
          <p:cNvSpPr txBox="1"/>
          <p:nvPr/>
        </p:nvSpPr>
        <p:spPr>
          <a:xfrm>
            <a:off x="6500826" y="285728"/>
            <a:ext cx="2000264" cy="1569660"/>
          </a:xfrm>
          <a:prstGeom prst="rect">
            <a:avLst/>
          </a:prstGeom>
          <a:noFill/>
        </p:spPr>
        <p:txBody>
          <a:bodyPr wrap="square" rtlCol="0">
            <a:spAutoFit/>
          </a:bodyPr>
          <a:lstStyle/>
          <a:p>
            <a:r>
              <a:rPr lang="tr-TR" sz="9600" dirty="0" smtClean="0"/>
              <a:t>???</a:t>
            </a:r>
            <a:endParaRPr lang="tr-TR"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1000"/>
                                        <p:tgtEl>
                                          <p:spTgt spid="1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1000"/>
                                        <p:tgtEl>
                                          <p:spTgt spid="9"/>
                                        </p:tgtEl>
                                      </p:cBhvr>
                                    </p:animEffect>
                                  </p:childTnLst>
                                </p:cTn>
                              </p:par>
                              <p:par>
                                <p:cTn id="14" presetID="8"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1000"/>
                                        <p:tgtEl>
                                          <p:spTgt spid="6"/>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1000"/>
                                        <p:tgtEl>
                                          <p:spTgt spid="4"/>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57313" y="428625"/>
            <a:ext cx="7497762" cy="1143000"/>
          </a:xfrm>
        </p:spPr>
        <p:txBody>
          <a:bodyPr/>
          <a:lstStyle/>
          <a:p>
            <a:pPr algn="ctr" fontAlgn="auto">
              <a:spcAft>
                <a:spcPts val="0"/>
              </a:spcAft>
              <a:defRPr/>
            </a:pPr>
            <a:r>
              <a:rPr lang="tr-TR" dirty="0" smtClean="0">
                <a:solidFill>
                  <a:schemeClr val="tx2">
                    <a:satMod val="130000"/>
                  </a:schemeClr>
                </a:solidFill>
              </a:rPr>
              <a:t>OKUMA ??</a:t>
            </a:r>
            <a:endParaRPr lang="tr-TR" dirty="0">
              <a:solidFill>
                <a:schemeClr val="tx2">
                  <a:satMod val="130000"/>
                </a:schemeClr>
              </a:solidFill>
            </a:endParaRPr>
          </a:p>
        </p:txBody>
      </p:sp>
      <p:sp>
        <p:nvSpPr>
          <p:cNvPr id="6" name="5 Metin kutusu"/>
          <p:cNvSpPr txBox="1">
            <a:spLocks noChangeArrowheads="1"/>
          </p:cNvSpPr>
          <p:nvPr/>
        </p:nvSpPr>
        <p:spPr bwMode="auto">
          <a:xfrm>
            <a:off x="3857625" y="3214688"/>
            <a:ext cx="2357438" cy="708025"/>
          </a:xfrm>
          <a:prstGeom prst="rect">
            <a:avLst/>
          </a:prstGeom>
          <a:noFill/>
          <a:ln w="9525">
            <a:noFill/>
            <a:miter lim="800000"/>
            <a:headEnd/>
            <a:tailEnd/>
          </a:ln>
        </p:spPr>
        <p:txBody>
          <a:bodyPr>
            <a:spAutoFit/>
          </a:bodyPr>
          <a:lstStyle/>
          <a:p>
            <a:r>
              <a:rPr lang="tr-TR" sz="4000">
                <a:latin typeface="Gill Sans MT" pitchFamily="34" charset="0"/>
              </a:rPr>
              <a:t>OKUMA</a:t>
            </a:r>
          </a:p>
        </p:txBody>
      </p:sp>
      <p:sp>
        <p:nvSpPr>
          <p:cNvPr id="7" name="6 Metin kutusu"/>
          <p:cNvSpPr txBox="1">
            <a:spLocks noChangeArrowheads="1"/>
          </p:cNvSpPr>
          <p:nvPr/>
        </p:nvSpPr>
        <p:spPr bwMode="auto">
          <a:xfrm>
            <a:off x="357188" y="2000250"/>
            <a:ext cx="3929062" cy="461963"/>
          </a:xfrm>
          <a:prstGeom prst="rect">
            <a:avLst/>
          </a:prstGeom>
          <a:noFill/>
          <a:ln w="9525">
            <a:noFill/>
            <a:miter lim="800000"/>
            <a:headEnd/>
            <a:tailEnd/>
          </a:ln>
        </p:spPr>
        <p:txBody>
          <a:bodyPr>
            <a:spAutoFit/>
          </a:bodyPr>
          <a:lstStyle/>
          <a:p>
            <a:pPr algn="ctr"/>
            <a:r>
              <a:rPr lang="tr-TR" sz="1200" dirty="0">
                <a:latin typeface="Gill Sans MT" pitchFamily="34" charset="0"/>
              </a:rPr>
              <a:t>Yazılı sembollerden anlam çıkarma süreci</a:t>
            </a:r>
          </a:p>
          <a:p>
            <a:pPr algn="ctr"/>
            <a:r>
              <a:rPr lang="tr-TR" sz="1200" dirty="0">
                <a:latin typeface="Gill Sans MT" pitchFamily="34" charset="0"/>
              </a:rPr>
              <a:t>(</a:t>
            </a:r>
            <a:r>
              <a:rPr lang="tr-TR" sz="1200" dirty="0" err="1">
                <a:latin typeface="Gill Sans MT" pitchFamily="34" charset="0"/>
              </a:rPr>
              <a:t>Gough</a:t>
            </a:r>
            <a:r>
              <a:rPr lang="tr-TR" sz="1200" dirty="0">
                <a:latin typeface="Gill Sans MT" pitchFamily="34" charset="0"/>
              </a:rPr>
              <a:t> ve </a:t>
            </a:r>
            <a:r>
              <a:rPr lang="tr-TR" sz="1200" dirty="0" err="1">
                <a:latin typeface="Gill Sans MT" pitchFamily="34" charset="0"/>
              </a:rPr>
              <a:t>Tunmer</a:t>
            </a:r>
            <a:r>
              <a:rPr lang="tr-TR" sz="1200" dirty="0">
                <a:latin typeface="Gill Sans MT" pitchFamily="34" charset="0"/>
              </a:rPr>
              <a:t>, 1986; </a:t>
            </a:r>
            <a:r>
              <a:rPr lang="tr-TR" sz="1200" dirty="0" err="1">
                <a:latin typeface="Gill Sans MT" pitchFamily="34" charset="0"/>
              </a:rPr>
              <a:t>Tunmer</a:t>
            </a:r>
            <a:r>
              <a:rPr lang="tr-TR" sz="1200" dirty="0">
                <a:latin typeface="Gill Sans MT" pitchFamily="34" charset="0"/>
              </a:rPr>
              <a:t>, 2008)</a:t>
            </a:r>
          </a:p>
        </p:txBody>
      </p:sp>
      <p:sp>
        <p:nvSpPr>
          <p:cNvPr id="8" name="7 Metin kutusu"/>
          <p:cNvSpPr txBox="1">
            <a:spLocks noChangeArrowheads="1"/>
          </p:cNvSpPr>
          <p:nvPr/>
        </p:nvSpPr>
        <p:spPr bwMode="auto">
          <a:xfrm>
            <a:off x="5786438" y="1857375"/>
            <a:ext cx="3143250" cy="646113"/>
          </a:xfrm>
          <a:prstGeom prst="rect">
            <a:avLst/>
          </a:prstGeom>
          <a:noFill/>
          <a:ln w="9525">
            <a:noFill/>
            <a:miter lim="800000"/>
            <a:headEnd/>
            <a:tailEnd/>
          </a:ln>
        </p:spPr>
        <p:txBody>
          <a:bodyPr>
            <a:spAutoFit/>
          </a:bodyPr>
          <a:lstStyle/>
          <a:p>
            <a:r>
              <a:rPr lang="tr-TR" sz="1200">
                <a:latin typeface="Gill Sans MT" pitchFamily="34" charset="0"/>
              </a:rPr>
              <a:t>Ross’a (1976) göre okuma, yalnızca yazılı sembollerin çözümlenmesi değil, aynı zamanda bu karakterlerin anlamının da bilinmesidir.</a:t>
            </a:r>
          </a:p>
        </p:txBody>
      </p:sp>
      <p:sp>
        <p:nvSpPr>
          <p:cNvPr id="9" name="8 Metin kutusu"/>
          <p:cNvSpPr txBox="1">
            <a:spLocks noChangeArrowheads="1"/>
          </p:cNvSpPr>
          <p:nvPr/>
        </p:nvSpPr>
        <p:spPr bwMode="auto">
          <a:xfrm>
            <a:off x="571500" y="3929063"/>
            <a:ext cx="3143250" cy="1200150"/>
          </a:xfrm>
          <a:prstGeom prst="rect">
            <a:avLst/>
          </a:prstGeom>
          <a:noFill/>
          <a:ln w="9525">
            <a:noFill/>
            <a:miter lim="800000"/>
            <a:headEnd/>
            <a:tailEnd/>
          </a:ln>
        </p:spPr>
        <p:txBody>
          <a:bodyPr>
            <a:spAutoFit/>
          </a:bodyPr>
          <a:lstStyle/>
          <a:p>
            <a:pPr algn="ctr"/>
            <a:r>
              <a:rPr lang="tr-TR" sz="1200">
                <a:latin typeface="Gill Sans MT" pitchFamily="34" charset="0"/>
              </a:rPr>
              <a:t>Okuma : kelimeyi çözümleme ve anlama. </a:t>
            </a:r>
          </a:p>
          <a:p>
            <a:pPr algn="just"/>
            <a:r>
              <a:rPr lang="tr-TR" sz="1200">
                <a:latin typeface="Gill Sans MT" pitchFamily="34" charset="0"/>
              </a:rPr>
              <a:t>Kelimeyi çözümleme, yazılı sembolleri çözümleme ve sese dönüştürebilme yeteneği, Anlama ise çözümlenen kelimelere ve sembollere anlam yükleme olarak tanımlanmaktadır (Lewis ve Doorlag, 1983).</a:t>
            </a:r>
          </a:p>
        </p:txBody>
      </p:sp>
      <p:sp>
        <p:nvSpPr>
          <p:cNvPr id="11" name="10 Metin kutusu"/>
          <p:cNvSpPr txBox="1">
            <a:spLocks noChangeArrowheads="1"/>
          </p:cNvSpPr>
          <p:nvPr/>
        </p:nvSpPr>
        <p:spPr bwMode="auto">
          <a:xfrm>
            <a:off x="5786438" y="4143375"/>
            <a:ext cx="3143250" cy="646113"/>
          </a:xfrm>
          <a:prstGeom prst="rect">
            <a:avLst/>
          </a:prstGeom>
          <a:noFill/>
          <a:ln w="9525">
            <a:noFill/>
            <a:miter lim="800000"/>
            <a:headEnd/>
            <a:tailEnd/>
          </a:ln>
        </p:spPr>
        <p:txBody>
          <a:bodyPr>
            <a:spAutoFit/>
          </a:bodyPr>
          <a:lstStyle/>
          <a:p>
            <a:r>
              <a:rPr lang="tr-TR" sz="1200">
                <a:latin typeface="Gill Sans MT" pitchFamily="34" charset="0"/>
              </a:rPr>
              <a:t>Gough ve Juel’e (1991) göre ise okuma, </a:t>
            </a:r>
          </a:p>
          <a:p>
            <a:pPr algn="ctr"/>
            <a:r>
              <a:rPr lang="tr-TR" sz="1200">
                <a:latin typeface="Gill Sans MT" pitchFamily="34" charset="0"/>
              </a:rPr>
              <a:t>kelime çözümleme X anlama </a:t>
            </a:r>
          </a:p>
          <a:p>
            <a:r>
              <a:rPr lang="tr-TR" sz="1200">
                <a:latin typeface="Gill Sans MT" pitchFamily="34" charset="0"/>
              </a:rPr>
              <a:t>şeklinde formüle edilmektedir</a:t>
            </a:r>
          </a:p>
        </p:txBody>
      </p:sp>
      <p:sp>
        <p:nvSpPr>
          <p:cNvPr id="12" name="11 Metin kutusu"/>
          <p:cNvSpPr txBox="1">
            <a:spLocks noChangeArrowheads="1"/>
          </p:cNvSpPr>
          <p:nvPr/>
        </p:nvSpPr>
        <p:spPr bwMode="auto">
          <a:xfrm>
            <a:off x="1500188" y="5500688"/>
            <a:ext cx="6786562" cy="1077912"/>
          </a:xfrm>
          <a:prstGeom prst="rect">
            <a:avLst/>
          </a:prstGeom>
          <a:noFill/>
          <a:ln w="9525">
            <a:noFill/>
            <a:miter lim="800000"/>
            <a:headEnd/>
            <a:tailEnd/>
          </a:ln>
        </p:spPr>
        <p:txBody>
          <a:bodyPr>
            <a:spAutoFit/>
          </a:bodyPr>
          <a:lstStyle/>
          <a:p>
            <a:pPr algn="ctr"/>
            <a:r>
              <a:rPr lang="tr-TR" sz="1600" b="1">
                <a:latin typeface="Gill Sans MT" pitchFamily="34" charset="0"/>
              </a:rPr>
              <a:t>Yukarıda yapılan okuma tanımları incelendiğinde, tanımların tümünde okumanın benzer şekillerde tanımlandığı fakat hiçbirinin okuyucuların okuma sırasında gerçekleştirmesi gerekli olan alt becerileri açıkça ifade edemediği görülmektedir.</a:t>
            </a:r>
          </a:p>
        </p:txBody>
      </p:sp>
      <p:pic>
        <p:nvPicPr>
          <p:cNvPr id="39945" name="Picture 6" descr="http://www.broadheath.coventry.sch.uk/wp-content/uploads/2014/01/Reading-pic.jpg"/>
          <p:cNvPicPr>
            <a:picLocks noChangeAspect="1" noChangeArrowheads="1"/>
          </p:cNvPicPr>
          <p:nvPr/>
        </p:nvPicPr>
        <p:blipFill>
          <a:blip r:embed="rId2" cstate="print"/>
          <a:srcRect/>
          <a:stretch>
            <a:fillRect/>
          </a:stretch>
        </p:blipFill>
        <p:spPr bwMode="auto">
          <a:xfrm>
            <a:off x="6715125" y="214313"/>
            <a:ext cx="2143125" cy="13573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r>
              <a:rPr lang="tr-TR" sz="2500" smtClean="0"/>
              <a:t>Uluslararası Alanyazın</a:t>
            </a:r>
            <a:r>
              <a:rPr lang="tr-TR" sz="3600" smtClean="0"/>
              <a:t/>
            </a:r>
            <a:br>
              <a:rPr lang="tr-TR" sz="3600" smtClean="0"/>
            </a:br>
            <a:r>
              <a:rPr lang="tr-TR" sz="3600" b="1" smtClean="0"/>
              <a:t>Kelime İşlemleme</a:t>
            </a:r>
          </a:p>
        </p:txBody>
      </p:sp>
      <p:sp>
        <p:nvSpPr>
          <p:cNvPr id="5" name="4 Yuvarlatılmış Dikdörtgen"/>
          <p:cNvSpPr/>
          <p:nvPr/>
        </p:nvSpPr>
        <p:spPr>
          <a:xfrm>
            <a:off x="323850" y="2420938"/>
            <a:ext cx="3600450" cy="1944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srgbClr val="FFFFFF"/>
              </a:solidFill>
              <a:cs typeface="Arial" charset="0"/>
            </a:endParaRPr>
          </a:p>
          <a:p>
            <a:pPr algn="ctr">
              <a:defRPr/>
            </a:pPr>
            <a:r>
              <a:rPr lang="tr-TR" dirty="0">
                <a:solidFill>
                  <a:srgbClr val="FFFFFF"/>
                </a:solidFill>
                <a:cs typeface="Arial" charset="0"/>
              </a:rPr>
              <a:t>Sesbilgisel bilgi ve becerilerin </a:t>
            </a:r>
            <a:r>
              <a:rPr lang="tr-TR" sz="2000" b="1" dirty="0">
                <a:solidFill>
                  <a:srgbClr val="FFFFFF"/>
                </a:solidFill>
                <a:cs typeface="Arial" charset="0"/>
              </a:rPr>
              <a:t>önemli olduğu</a:t>
            </a:r>
          </a:p>
          <a:p>
            <a:pPr algn="ctr">
              <a:defRPr/>
            </a:pPr>
            <a:endParaRPr lang="tr-TR" sz="1200" dirty="0">
              <a:solidFill>
                <a:srgbClr val="FFFFFF"/>
              </a:solidFill>
              <a:cs typeface="Arial" charset="0"/>
            </a:endParaRPr>
          </a:p>
          <a:p>
            <a:pPr algn="just">
              <a:defRPr/>
            </a:pPr>
            <a:r>
              <a:rPr lang="en-US" sz="1200" dirty="0" err="1">
                <a:solidFill>
                  <a:srgbClr val="FFFFFF"/>
                </a:solidFill>
                <a:cs typeface="Arial" charset="0"/>
              </a:rPr>
              <a:t>Alegria</a:t>
            </a:r>
            <a:r>
              <a:rPr lang="en-US" sz="1200" dirty="0">
                <a:solidFill>
                  <a:srgbClr val="FFFFFF"/>
                </a:solidFill>
                <a:cs typeface="Arial" charset="0"/>
              </a:rPr>
              <a:t> </a:t>
            </a:r>
            <a:r>
              <a:rPr lang="en-US" sz="1200" dirty="0" err="1">
                <a:solidFill>
                  <a:srgbClr val="FFFFFF"/>
                </a:solidFill>
                <a:cs typeface="Arial" charset="0"/>
              </a:rPr>
              <a:t>ve</a:t>
            </a:r>
            <a:r>
              <a:rPr lang="en-US" sz="1200" dirty="0">
                <a:solidFill>
                  <a:srgbClr val="FFFFFF"/>
                </a:solidFill>
                <a:cs typeface="Arial" charset="0"/>
              </a:rPr>
              <a:t> ark., 1992; </a:t>
            </a:r>
            <a:r>
              <a:rPr lang="tr-TR" sz="1200" dirty="0" err="1">
                <a:solidFill>
                  <a:srgbClr val="FFFFFF"/>
                </a:solidFill>
                <a:cs typeface="Arial" charset="0"/>
              </a:rPr>
              <a:t>Dyer</a:t>
            </a:r>
            <a:r>
              <a:rPr lang="tr-TR" sz="1200" dirty="0">
                <a:solidFill>
                  <a:srgbClr val="FFFFFF"/>
                </a:solidFill>
                <a:cs typeface="Arial" charset="0"/>
              </a:rPr>
              <a:t> ve ark., 2003; </a:t>
            </a:r>
            <a:r>
              <a:rPr lang="tr-TR" sz="1200" dirty="0" err="1">
                <a:solidFill>
                  <a:srgbClr val="FFFFFF"/>
                </a:solidFill>
                <a:cs typeface="Arial" charset="0"/>
              </a:rPr>
              <a:t>Guardino</a:t>
            </a:r>
            <a:r>
              <a:rPr lang="tr-TR" sz="1200" dirty="0">
                <a:solidFill>
                  <a:srgbClr val="FFFFFF"/>
                </a:solidFill>
                <a:cs typeface="Arial" charset="0"/>
              </a:rPr>
              <a:t> ve </a:t>
            </a:r>
            <a:r>
              <a:rPr lang="tr-TR" sz="1200" dirty="0" err="1">
                <a:solidFill>
                  <a:srgbClr val="FFFFFF"/>
                </a:solidFill>
                <a:cs typeface="Arial" charset="0"/>
              </a:rPr>
              <a:t>Selznick</a:t>
            </a:r>
            <a:r>
              <a:rPr lang="tr-TR" sz="1200" dirty="0">
                <a:solidFill>
                  <a:srgbClr val="FFFFFF"/>
                </a:solidFill>
                <a:cs typeface="Arial" charset="0"/>
              </a:rPr>
              <a:t>, 2009; </a:t>
            </a:r>
            <a:r>
              <a:rPr lang="tr-TR" sz="1200" dirty="0" err="1">
                <a:solidFill>
                  <a:srgbClr val="FFFFFF"/>
                </a:solidFill>
                <a:cs typeface="Arial" charset="0"/>
              </a:rPr>
              <a:t>Hanson</a:t>
            </a:r>
            <a:r>
              <a:rPr lang="tr-TR" sz="1200" dirty="0">
                <a:solidFill>
                  <a:srgbClr val="FFFFFF"/>
                </a:solidFill>
                <a:cs typeface="Arial" charset="0"/>
              </a:rPr>
              <a:t> ve </a:t>
            </a:r>
            <a:r>
              <a:rPr lang="tr-TR" sz="1200" dirty="0" err="1">
                <a:solidFill>
                  <a:srgbClr val="FFFFFF"/>
                </a:solidFill>
                <a:cs typeface="Arial" charset="0"/>
              </a:rPr>
              <a:t>Fowler</a:t>
            </a:r>
            <a:r>
              <a:rPr lang="tr-TR" sz="1200" dirty="0">
                <a:solidFill>
                  <a:srgbClr val="FFFFFF"/>
                </a:solidFill>
                <a:cs typeface="Arial" charset="0"/>
              </a:rPr>
              <a:t>, 1987; </a:t>
            </a:r>
            <a:r>
              <a:rPr lang="tr-TR" sz="1200" dirty="0" err="1">
                <a:solidFill>
                  <a:srgbClr val="FFFFFF"/>
                </a:solidFill>
                <a:cs typeface="Arial" charset="0"/>
              </a:rPr>
              <a:t>Hanson</a:t>
            </a:r>
            <a:r>
              <a:rPr lang="tr-TR" sz="1200" dirty="0">
                <a:solidFill>
                  <a:srgbClr val="FFFFFF"/>
                </a:solidFill>
                <a:cs typeface="Arial" charset="0"/>
              </a:rPr>
              <a:t> ve </a:t>
            </a:r>
            <a:r>
              <a:rPr lang="tr-TR" sz="1200" dirty="0" err="1">
                <a:solidFill>
                  <a:srgbClr val="FFFFFF"/>
                </a:solidFill>
                <a:cs typeface="Arial" charset="0"/>
              </a:rPr>
              <a:t>McGarr</a:t>
            </a:r>
            <a:r>
              <a:rPr lang="tr-TR" sz="1200" dirty="0">
                <a:solidFill>
                  <a:srgbClr val="FFFFFF"/>
                </a:solidFill>
                <a:cs typeface="Arial" charset="0"/>
              </a:rPr>
              <a:t>, 1989; </a:t>
            </a:r>
            <a:r>
              <a:rPr lang="tr-TR" sz="1200" dirty="0" err="1">
                <a:solidFill>
                  <a:srgbClr val="FFFFFF"/>
                </a:solidFill>
                <a:cs typeface="Arial" charset="0"/>
              </a:rPr>
              <a:t>Nielsen</a:t>
            </a:r>
            <a:r>
              <a:rPr lang="tr-TR" sz="1200" dirty="0">
                <a:solidFill>
                  <a:srgbClr val="FFFFFF"/>
                </a:solidFill>
                <a:cs typeface="Arial" charset="0"/>
              </a:rPr>
              <a:t> ve </a:t>
            </a:r>
            <a:r>
              <a:rPr lang="tr-TR" sz="1200" dirty="0" err="1">
                <a:solidFill>
                  <a:srgbClr val="FFFFFF"/>
                </a:solidFill>
                <a:cs typeface="Arial" charset="0"/>
              </a:rPr>
              <a:t>Stahlman</a:t>
            </a:r>
            <a:r>
              <a:rPr lang="tr-TR" sz="1200" dirty="0">
                <a:solidFill>
                  <a:srgbClr val="FFFFFF"/>
                </a:solidFill>
                <a:cs typeface="Arial" charset="0"/>
              </a:rPr>
              <a:t>, 2002; </a:t>
            </a:r>
            <a:r>
              <a:rPr lang="tr-TR" sz="1200" dirty="0" err="1">
                <a:solidFill>
                  <a:srgbClr val="FFFFFF"/>
                </a:solidFill>
                <a:cs typeface="Arial" charset="0"/>
              </a:rPr>
              <a:t>Padden</a:t>
            </a:r>
            <a:r>
              <a:rPr lang="tr-TR" sz="1200" dirty="0">
                <a:solidFill>
                  <a:srgbClr val="FFFFFF"/>
                </a:solidFill>
                <a:cs typeface="Arial" charset="0"/>
              </a:rPr>
              <a:t> ve </a:t>
            </a:r>
            <a:r>
              <a:rPr lang="tr-TR" sz="1200" dirty="0" err="1">
                <a:solidFill>
                  <a:srgbClr val="FFFFFF"/>
                </a:solidFill>
                <a:cs typeface="Arial" charset="0"/>
              </a:rPr>
              <a:t>Hanson</a:t>
            </a:r>
            <a:r>
              <a:rPr lang="tr-TR" sz="1200" dirty="0">
                <a:solidFill>
                  <a:srgbClr val="FFFFFF"/>
                </a:solidFill>
                <a:cs typeface="Arial" charset="0"/>
              </a:rPr>
              <a:t>, 2000; </a:t>
            </a:r>
            <a:r>
              <a:rPr lang="tr-TR" sz="1200" dirty="0" err="1">
                <a:solidFill>
                  <a:srgbClr val="FFFFFF"/>
                </a:solidFill>
                <a:cs typeface="Arial" charset="0"/>
              </a:rPr>
              <a:t>Perfetti</a:t>
            </a:r>
            <a:r>
              <a:rPr lang="tr-TR" sz="1200" dirty="0">
                <a:solidFill>
                  <a:srgbClr val="FFFFFF"/>
                </a:solidFill>
                <a:cs typeface="Arial" charset="0"/>
              </a:rPr>
              <a:t> ve </a:t>
            </a:r>
            <a:r>
              <a:rPr lang="tr-TR" sz="1200" dirty="0" err="1">
                <a:solidFill>
                  <a:srgbClr val="FFFFFF"/>
                </a:solidFill>
                <a:cs typeface="Arial" charset="0"/>
              </a:rPr>
              <a:t>Sandak</a:t>
            </a:r>
            <a:r>
              <a:rPr lang="tr-TR" sz="1200" dirty="0">
                <a:solidFill>
                  <a:srgbClr val="FFFFFF"/>
                </a:solidFill>
                <a:cs typeface="Arial" charset="0"/>
              </a:rPr>
              <a:t>, 2000; </a:t>
            </a:r>
            <a:r>
              <a:rPr lang="tr-TR" sz="1200" dirty="0" err="1">
                <a:solidFill>
                  <a:srgbClr val="FFFFFF"/>
                </a:solidFill>
                <a:cs typeface="Arial" charset="0"/>
              </a:rPr>
              <a:t>Transler</a:t>
            </a:r>
            <a:r>
              <a:rPr lang="tr-TR" sz="1200" dirty="0">
                <a:solidFill>
                  <a:srgbClr val="FFFFFF"/>
                </a:solidFill>
                <a:cs typeface="Arial" charset="0"/>
              </a:rPr>
              <a:t> ve </a:t>
            </a:r>
            <a:r>
              <a:rPr lang="tr-TR" sz="1200" dirty="0" err="1">
                <a:solidFill>
                  <a:srgbClr val="FFFFFF"/>
                </a:solidFill>
                <a:cs typeface="Arial" charset="0"/>
              </a:rPr>
              <a:t>Reitsma</a:t>
            </a:r>
            <a:r>
              <a:rPr lang="tr-TR" sz="1200" dirty="0">
                <a:solidFill>
                  <a:srgbClr val="FFFFFF"/>
                </a:solidFill>
                <a:cs typeface="Arial" charset="0"/>
              </a:rPr>
              <a:t>, 2005; </a:t>
            </a:r>
            <a:r>
              <a:rPr lang="tr-TR" sz="1200" dirty="0" err="1">
                <a:solidFill>
                  <a:srgbClr val="FFFFFF"/>
                </a:solidFill>
                <a:cs typeface="Arial" charset="0"/>
              </a:rPr>
              <a:t>Wang</a:t>
            </a:r>
            <a:r>
              <a:rPr lang="tr-TR" sz="1200" dirty="0">
                <a:solidFill>
                  <a:srgbClr val="FFFFFF"/>
                </a:solidFill>
                <a:cs typeface="Arial" charset="0"/>
              </a:rPr>
              <a:t> ve ark., 2008)</a:t>
            </a:r>
          </a:p>
          <a:p>
            <a:pPr algn="ctr">
              <a:defRPr/>
            </a:pPr>
            <a:endParaRPr lang="tr-TR" dirty="0">
              <a:solidFill>
                <a:srgbClr val="FFFFFF"/>
              </a:solidFill>
              <a:cs typeface="Arial" charset="0"/>
            </a:endParaRPr>
          </a:p>
        </p:txBody>
      </p:sp>
      <p:sp>
        <p:nvSpPr>
          <p:cNvPr id="6" name="5 Çarpma"/>
          <p:cNvSpPr/>
          <p:nvPr/>
        </p:nvSpPr>
        <p:spPr>
          <a:xfrm>
            <a:off x="3995738" y="2636838"/>
            <a:ext cx="1223962" cy="143986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 name="6 Yuvarlatılmış Dikdörtgen"/>
          <p:cNvSpPr/>
          <p:nvPr/>
        </p:nvSpPr>
        <p:spPr>
          <a:xfrm>
            <a:off x="5292725" y="2420938"/>
            <a:ext cx="3600450" cy="1944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FFFFFF"/>
                </a:solidFill>
                <a:cs typeface="Arial" charset="0"/>
              </a:rPr>
              <a:t>Sesbilgisel bilgi ve becerilerin </a:t>
            </a:r>
          </a:p>
          <a:p>
            <a:pPr algn="ctr">
              <a:defRPr/>
            </a:pPr>
            <a:r>
              <a:rPr lang="tr-TR" sz="2000" b="1" dirty="0">
                <a:solidFill>
                  <a:srgbClr val="FFFFFF"/>
                </a:solidFill>
                <a:cs typeface="Arial" charset="0"/>
              </a:rPr>
              <a:t>etkili olmadığını</a:t>
            </a:r>
          </a:p>
          <a:p>
            <a:pPr algn="ctr">
              <a:defRPr/>
            </a:pPr>
            <a:endParaRPr lang="tr-TR" dirty="0">
              <a:solidFill>
                <a:srgbClr val="FFFFFF"/>
              </a:solidFill>
              <a:cs typeface="Arial" charset="0"/>
            </a:endParaRPr>
          </a:p>
          <a:p>
            <a:pPr algn="just">
              <a:defRPr/>
            </a:pPr>
            <a:r>
              <a:rPr lang="tr-TR" sz="1200" dirty="0">
                <a:solidFill>
                  <a:srgbClr val="FFFFFF"/>
                </a:solidFill>
                <a:cs typeface="Arial" charset="0"/>
              </a:rPr>
              <a:t>(</a:t>
            </a:r>
            <a:r>
              <a:rPr lang="tr-TR" sz="1200" dirty="0" err="1">
                <a:solidFill>
                  <a:srgbClr val="FFFFFF"/>
                </a:solidFill>
                <a:cs typeface="Arial" charset="0"/>
              </a:rPr>
              <a:t>Harris</a:t>
            </a:r>
            <a:r>
              <a:rPr lang="tr-TR" sz="1200" dirty="0">
                <a:solidFill>
                  <a:srgbClr val="FFFFFF"/>
                </a:solidFill>
                <a:cs typeface="Arial" charset="0"/>
              </a:rPr>
              <a:t> ve </a:t>
            </a:r>
            <a:r>
              <a:rPr lang="tr-TR" sz="1200" dirty="0" err="1">
                <a:solidFill>
                  <a:srgbClr val="FFFFFF"/>
                </a:solidFill>
                <a:cs typeface="Arial" charset="0"/>
              </a:rPr>
              <a:t>Beech</a:t>
            </a:r>
            <a:r>
              <a:rPr lang="tr-TR" sz="1200" dirty="0">
                <a:solidFill>
                  <a:srgbClr val="FFFFFF"/>
                </a:solidFill>
                <a:cs typeface="Arial" charset="0"/>
              </a:rPr>
              <a:t>, 1998; </a:t>
            </a:r>
            <a:r>
              <a:rPr lang="tr-TR" sz="1200" dirty="0" err="1">
                <a:solidFill>
                  <a:srgbClr val="FFFFFF"/>
                </a:solidFill>
                <a:cs typeface="Arial" charset="0"/>
              </a:rPr>
              <a:t>Harris</a:t>
            </a:r>
            <a:r>
              <a:rPr lang="tr-TR" sz="1200" dirty="0">
                <a:solidFill>
                  <a:srgbClr val="FFFFFF"/>
                </a:solidFill>
                <a:cs typeface="Arial" charset="0"/>
              </a:rPr>
              <a:t> ve </a:t>
            </a:r>
            <a:r>
              <a:rPr lang="tr-TR" sz="1200" dirty="0" err="1">
                <a:solidFill>
                  <a:srgbClr val="FFFFFF"/>
                </a:solidFill>
                <a:cs typeface="Arial" charset="0"/>
              </a:rPr>
              <a:t>Moreno</a:t>
            </a:r>
            <a:r>
              <a:rPr lang="tr-TR" sz="1200" dirty="0">
                <a:solidFill>
                  <a:srgbClr val="FFFFFF"/>
                </a:solidFill>
                <a:cs typeface="Arial" charset="0"/>
              </a:rPr>
              <a:t>, 2004; </a:t>
            </a:r>
            <a:r>
              <a:rPr lang="tr-TR" sz="1200" dirty="0" err="1">
                <a:solidFill>
                  <a:srgbClr val="FFFFFF"/>
                </a:solidFill>
                <a:cs typeface="Arial" charset="0"/>
              </a:rPr>
              <a:t>Izzo</a:t>
            </a:r>
            <a:r>
              <a:rPr lang="tr-TR" sz="1200" dirty="0">
                <a:solidFill>
                  <a:srgbClr val="FFFFFF"/>
                </a:solidFill>
                <a:cs typeface="Arial" charset="0"/>
              </a:rPr>
              <a:t>, 2002; Miller, 1997, 2000, 2001, 2002a, 2002b, 2004a, 2004b, 2004c, 2005a, 2005b, 2005c, 2006a, 2006b; </a:t>
            </a:r>
            <a:r>
              <a:rPr lang="tr-TR" sz="1200" dirty="0" err="1">
                <a:solidFill>
                  <a:srgbClr val="FFFFFF"/>
                </a:solidFill>
                <a:cs typeface="Arial" charset="0"/>
              </a:rPr>
              <a:t>Waters</a:t>
            </a:r>
            <a:r>
              <a:rPr lang="tr-TR" sz="1200" dirty="0">
                <a:solidFill>
                  <a:srgbClr val="FFFFFF"/>
                </a:solidFill>
                <a:cs typeface="Arial" charset="0"/>
              </a:rPr>
              <a:t> ve </a:t>
            </a:r>
            <a:r>
              <a:rPr lang="tr-TR" sz="1200" dirty="0" err="1">
                <a:solidFill>
                  <a:srgbClr val="FFFFFF"/>
                </a:solidFill>
                <a:cs typeface="Arial" charset="0"/>
              </a:rPr>
              <a:t>Doehring</a:t>
            </a:r>
            <a:r>
              <a:rPr lang="tr-TR" sz="1200" dirty="0">
                <a:solidFill>
                  <a:srgbClr val="FFFFFF"/>
                </a:solidFill>
                <a:cs typeface="Arial" charset="0"/>
              </a:rPr>
              <a:t>, 1990)</a:t>
            </a:r>
          </a:p>
        </p:txBody>
      </p:sp>
      <p:sp>
        <p:nvSpPr>
          <p:cNvPr id="8" name="7 Çentikli Sağ Ok"/>
          <p:cNvSpPr/>
          <p:nvPr/>
        </p:nvSpPr>
        <p:spPr>
          <a:xfrm rot="7676364">
            <a:off x="3270250" y="1531938"/>
            <a:ext cx="984250" cy="6477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Çentikli Sağ Ok"/>
          <p:cNvSpPr/>
          <p:nvPr/>
        </p:nvSpPr>
        <p:spPr>
          <a:xfrm rot="3931435">
            <a:off x="4867275" y="1598613"/>
            <a:ext cx="984250" cy="6477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12 Sol Yukarı Ok"/>
          <p:cNvSpPr/>
          <p:nvPr/>
        </p:nvSpPr>
        <p:spPr>
          <a:xfrm rot="2397181">
            <a:off x="3851275" y="3998913"/>
            <a:ext cx="1514475" cy="144462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13 Dikdörtgen"/>
          <p:cNvSpPr/>
          <p:nvPr/>
        </p:nvSpPr>
        <p:spPr>
          <a:xfrm>
            <a:off x="1979613" y="5661025"/>
            <a:ext cx="5616575" cy="1008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a:solidFill>
                  <a:srgbClr val="FFFFFF"/>
                </a:solidFill>
                <a:cs typeface="Arial" charset="0"/>
              </a:rPr>
              <a:t>İşitme engelli okuyucular sınırlı sesbilgisel bilgi ve becerilere sahiptirler.</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1000"/>
                                        <p:tgtEl>
                                          <p:spTgt spid="8"/>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amond(in)">
                                      <p:cBhvr>
                                        <p:cTn id="20" dur="1000"/>
                                        <p:tgtEl>
                                          <p:spTgt spid="6"/>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amond(in)">
                                      <p:cBhvr>
                                        <p:cTn id="23" dur="1000"/>
                                        <p:tgtEl>
                                          <p:spTgt spid="9"/>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amond(in)">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across)">
                                      <p:cBhvr>
                                        <p:cTn id="31" dur="500"/>
                                        <p:tgtEl>
                                          <p:spTgt spid="1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heckerboard(across)">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5" grpId="0" animBg="1"/>
      <p:bldP spid="7" grpId="0" animBg="1"/>
      <p:bldP spid="8" grpId="0" animBg="1"/>
      <p:bldP spid="9"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843213" y="333375"/>
            <a:ext cx="3816350" cy="100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Sesbilgisel bilgi ve becerileri savunanlar;</a:t>
            </a:r>
          </a:p>
        </p:txBody>
      </p:sp>
      <p:sp>
        <p:nvSpPr>
          <p:cNvPr id="5" name="4 Yuvarlatılmış Dikdörtgen"/>
          <p:cNvSpPr/>
          <p:nvPr/>
        </p:nvSpPr>
        <p:spPr>
          <a:xfrm>
            <a:off x="250825" y="3429000"/>
            <a:ext cx="8642350" cy="2160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1200" dirty="0">
                <a:solidFill>
                  <a:srgbClr val="FFFFFF"/>
                </a:solidFill>
                <a:cs typeface="Arial" charset="0"/>
              </a:rPr>
              <a:t>2- İşitme engelli okuyucuların </a:t>
            </a:r>
            <a:r>
              <a:rPr lang="tr-TR" sz="2000" b="1" dirty="0">
                <a:solidFill>
                  <a:srgbClr val="FFFFFF"/>
                </a:solidFill>
                <a:cs typeface="Arial" charset="0"/>
              </a:rPr>
              <a:t>kelime çözümleme için gerekli sesbilgisel bilgi ve becerilerde </a:t>
            </a:r>
            <a:r>
              <a:rPr lang="tr-TR" sz="1200" dirty="0">
                <a:solidFill>
                  <a:srgbClr val="FFFFFF"/>
                </a:solidFill>
                <a:cs typeface="Arial" charset="0"/>
              </a:rPr>
              <a:t>işitenlere oranla </a:t>
            </a:r>
            <a:r>
              <a:rPr lang="tr-TR" sz="2000" b="1" dirty="0">
                <a:solidFill>
                  <a:srgbClr val="FFFFFF"/>
                </a:solidFill>
                <a:cs typeface="Arial" charset="0"/>
              </a:rPr>
              <a:t>daha sınırlı performans gösterdiklerini </a:t>
            </a:r>
            <a:r>
              <a:rPr lang="tr-TR" sz="1200" dirty="0">
                <a:solidFill>
                  <a:srgbClr val="FFFFFF"/>
                </a:solidFill>
                <a:cs typeface="Arial" charset="0"/>
              </a:rPr>
              <a:t>ve tüm bunlar sonucunda da bu okuyucuların okuma sırasında kelime çözümleme ile uğraştıklarından anlamanın geri plana atıldığını belirtmektedir.</a:t>
            </a:r>
          </a:p>
        </p:txBody>
      </p:sp>
      <p:sp>
        <p:nvSpPr>
          <p:cNvPr id="6" name="5 Yuvarlatılmış Dikdörtgen"/>
          <p:cNvSpPr/>
          <p:nvPr/>
        </p:nvSpPr>
        <p:spPr>
          <a:xfrm>
            <a:off x="1476375" y="1628775"/>
            <a:ext cx="6624638" cy="1512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1200" dirty="0">
                <a:solidFill>
                  <a:srgbClr val="FFFFFF"/>
                </a:solidFill>
                <a:cs typeface="Arial" charset="0"/>
              </a:rPr>
              <a:t>1- İyi okuyucu olarak tanımlanan işitme engelli okuyucuların </a:t>
            </a:r>
            <a:r>
              <a:rPr lang="tr-TR" sz="2000" b="1" dirty="0">
                <a:solidFill>
                  <a:srgbClr val="FFFFFF"/>
                </a:solidFill>
                <a:cs typeface="Arial" charset="0"/>
              </a:rPr>
              <a:t>uygun sesbilgisel bilgi ve becerileri geliştirdiklerini</a:t>
            </a:r>
            <a:r>
              <a:rPr lang="tr-TR" sz="1200" dirty="0">
                <a:solidFill>
                  <a:srgbClr val="FFFFFF"/>
                </a:solidFill>
                <a:cs typeface="Arial" charset="0"/>
              </a:rPr>
              <a:t>, işitme engelli okuyucularla çalışılırken sesbilgisel bilgi ve becerileri destekleyici uygulamalara yer verilmesi gerektiğini vurgulamışlardır.  </a:t>
            </a:r>
          </a:p>
        </p:txBody>
      </p:sp>
      <p:sp>
        <p:nvSpPr>
          <p:cNvPr id="7" name="6 Yuvarlatılmış Dikdörtgen"/>
          <p:cNvSpPr/>
          <p:nvPr/>
        </p:nvSpPr>
        <p:spPr>
          <a:xfrm>
            <a:off x="0" y="5876925"/>
            <a:ext cx="9144000"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t>(</a:t>
            </a:r>
            <a:r>
              <a:rPr lang="tr-TR" sz="1200" dirty="0" err="1"/>
              <a:t>Dyer</a:t>
            </a:r>
            <a:r>
              <a:rPr lang="tr-TR" sz="1200" dirty="0"/>
              <a:t> ve ark., 2003; </a:t>
            </a:r>
            <a:r>
              <a:rPr lang="tr-TR" sz="1200" dirty="0" err="1"/>
              <a:t>Guardino</a:t>
            </a:r>
            <a:r>
              <a:rPr lang="tr-TR" sz="1200" dirty="0"/>
              <a:t> ve ark., 2009;</a:t>
            </a:r>
            <a:r>
              <a:rPr lang="en-US" sz="1200" dirty="0"/>
              <a:t> </a:t>
            </a:r>
            <a:r>
              <a:rPr lang="en-US" sz="1200" dirty="0" err="1"/>
              <a:t>Transler</a:t>
            </a:r>
            <a:r>
              <a:rPr lang="tr-TR" sz="1200" dirty="0"/>
              <a:t> ve </a:t>
            </a:r>
            <a:r>
              <a:rPr lang="tr-TR" sz="1200" dirty="0" err="1"/>
              <a:t>Reitsma</a:t>
            </a:r>
            <a:r>
              <a:rPr lang="tr-TR" sz="1200" dirty="0"/>
              <a:t>,2005; </a:t>
            </a:r>
            <a:r>
              <a:rPr lang="tr-TR" sz="1200" dirty="0" err="1"/>
              <a:t>Wang</a:t>
            </a:r>
            <a:r>
              <a:rPr lang="tr-TR" sz="1200" dirty="0"/>
              <a:t> ve ark., 2008) </a:t>
            </a:r>
          </a:p>
        </p:txBody>
      </p:sp>
      <p:pic>
        <p:nvPicPr>
          <p:cNvPr id="5121" name="Picture 1"/>
          <p:cNvPicPr>
            <a:picLocks noChangeAspect="1" noChangeArrowheads="1"/>
          </p:cNvPicPr>
          <p:nvPr/>
        </p:nvPicPr>
        <p:blipFill>
          <a:blip r:embed="rId2"/>
          <a:srcRect/>
          <a:stretch>
            <a:fillRect/>
          </a:stretch>
        </p:blipFill>
        <p:spPr bwMode="auto">
          <a:xfrm>
            <a:off x="285720" y="214290"/>
            <a:ext cx="1071570" cy="238125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121"/>
                                        </p:tgtEl>
                                        <p:attrNameLst>
                                          <p:attrName>style.visibility</p:attrName>
                                        </p:attrNameLst>
                                      </p:cBhvr>
                                      <p:to>
                                        <p:strVal val="visible"/>
                                      </p:to>
                                    </p:set>
                                    <p:animEffect transition="in" filter="diamond(in)">
                                      <p:cBhvr>
                                        <p:cTn id="10" dur="1000"/>
                                        <p:tgtEl>
                                          <p:spTgt spid="5121"/>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916238" y="333375"/>
            <a:ext cx="3816350" cy="100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a:solidFill>
                  <a:srgbClr val="FFFFFF"/>
                </a:solidFill>
                <a:cs typeface="Arial" charset="0"/>
              </a:rPr>
              <a:t>Sesbilgisel bilgi ve becerileri eleştirenler;</a:t>
            </a:r>
          </a:p>
        </p:txBody>
      </p:sp>
      <p:sp>
        <p:nvSpPr>
          <p:cNvPr id="5" name="4 Yuvarlatılmış Dikdörtgen"/>
          <p:cNvSpPr/>
          <p:nvPr/>
        </p:nvSpPr>
        <p:spPr>
          <a:xfrm>
            <a:off x="1403350" y="3357563"/>
            <a:ext cx="6769100" cy="1079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1200" dirty="0">
                <a:solidFill>
                  <a:srgbClr val="FFFFFF"/>
                </a:solidFill>
                <a:cs typeface="Arial" charset="0"/>
              </a:rPr>
              <a:t>2- Yapılan ölçümlerde işitme engelli okuyucuların </a:t>
            </a:r>
            <a:r>
              <a:rPr lang="tr-TR" sz="2000" b="1" dirty="0">
                <a:solidFill>
                  <a:srgbClr val="FFFFFF"/>
                </a:solidFill>
                <a:cs typeface="Arial" charset="0"/>
              </a:rPr>
              <a:t>anlamlı ve anlamsız kelime tanıma </a:t>
            </a:r>
            <a:r>
              <a:rPr lang="tr-TR" sz="1200" dirty="0">
                <a:solidFill>
                  <a:srgbClr val="FFFFFF"/>
                </a:solidFill>
                <a:cs typeface="Arial" charset="0"/>
              </a:rPr>
              <a:t>performansları arasında anlamlı </a:t>
            </a:r>
            <a:r>
              <a:rPr lang="tr-TR" sz="2000" b="1" dirty="0">
                <a:solidFill>
                  <a:srgbClr val="FFFFFF"/>
                </a:solidFill>
                <a:cs typeface="Arial" charset="0"/>
              </a:rPr>
              <a:t>farklılıklar görülmemiştir</a:t>
            </a:r>
            <a:r>
              <a:rPr lang="tr-TR" sz="1200" dirty="0">
                <a:solidFill>
                  <a:srgbClr val="FFFFFF"/>
                </a:solidFill>
                <a:cs typeface="Arial" charset="0"/>
              </a:rPr>
              <a:t>.</a:t>
            </a:r>
          </a:p>
        </p:txBody>
      </p:sp>
      <p:sp>
        <p:nvSpPr>
          <p:cNvPr id="6" name="5 Yuvarlatılmış Dikdörtgen"/>
          <p:cNvSpPr/>
          <p:nvPr/>
        </p:nvSpPr>
        <p:spPr>
          <a:xfrm>
            <a:off x="1979613" y="1628775"/>
            <a:ext cx="5688012" cy="1512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1200" dirty="0">
                <a:solidFill>
                  <a:srgbClr val="FFFFFF"/>
                </a:solidFill>
                <a:cs typeface="Arial" charset="0"/>
              </a:rPr>
              <a:t>1- İşiten okuyucuların işitme engelli okuyuculara göre daha iyi sesbilgisel bilgi ve becerilere sahip olmasına rağmen </a:t>
            </a:r>
            <a:r>
              <a:rPr lang="tr-TR" sz="2000" b="1" dirty="0">
                <a:solidFill>
                  <a:srgbClr val="FFFFFF"/>
                </a:solidFill>
                <a:cs typeface="Arial" charset="0"/>
              </a:rPr>
              <a:t>kelime tanıma (anlamlı-anlamsız) testlerinde benzer </a:t>
            </a:r>
            <a:r>
              <a:rPr lang="tr-TR" sz="1200" dirty="0">
                <a:solidFill>
                  <a:srgbClr val="FFFFFF"/>
                </a:solidFill>
                <a:cs typeface="Arial" charset="0"/>
              </a:rPr>
              <a:t>performans gösterdikleri bulunmuştur.</a:t>
            </a:r>
          </a:p>
        </p:txBody>
      </p:sp>
      <p:sp>
        <p:nvSpPr>
          <p:cNvPr id="7" name="6 Yuvarlatılmış Dikdörtgen"/>
          <p:cNvSpPr/>
          <p:nvPr/>
        </p:nvSpPr>
        <p:spPr>
          <a:xfrm>
            <a:off x="0" y="5949950"/>
            <a:ext cx="914400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t>(</a:t>
            </a:r>
            <a:r>
              <a:rPr lang="tr-TR" sz="1200" dirty="0" err="1"/>
              <a:t>Allen</a:t>
            </a:r>
            <a:r>
              <a:rPr lang="tr-TR" sz="1200" dirty="0"/>
              <a:t> ve ark., 2009; </a:t>
            </a:r>
            <a:r>
              <a:rPr lang="tr-TR" sz="1200" dirty="0" err="1"/>
              <a:t>Beech</a:t>
            </a:r>
            <a:r>
              <a:rPr lang="tr-TR" sz="1200" dirty="0"/>
              <a:t> ve </a:t>
            </a:r>
            <a:r>
              <a:rPr lang="tr-TR" sz="1200" dirty="0" err="1"/>
              <a:t>Harris</a:t>
            </a:r>
            <a:r>
              <a:rPr lang="tr-TR" sz="1200" dirty="0"/>
              <a:t>, 1997; </a:t>
            </a:r>
            <a:r>
              <a:rPr lang="en-US" sz="1200" dirty="0"/>
              <a:t>Nemeth, 1992</a:t>
            </a:r>
            <a:r>
              <a:rPr lang="tr-TR" sz="1200" dirty="0"/>
              <a:t>; Miller, 1997, 2004a, 2004b, 2004c, 2005b, 2007; </a:t>
            </a:r>
            <a:r>
              <a:rPr lang="tr-TR" sz="1200" dirty="0" err="1"/>
              <a:t>Harris</a:t>
            </a:r>
            <a:r>
              <a:rPr lang="tr-TR" sz="1200" dirty="0"/>
              <a:t> ve </a:t>
            </a:r>
            <a:r>
              <a:rPr lang="tr-TR" sz="1200" dirty="0" err="1"/>
              <a:t>Moreno</a:t>
            </a:r>
            <a:r>
              <a:rPr lang="tr-TR" sz="1200" dirty="0"/>
              <a:t>, 2004; </a:t>
            </a:r>
            <a:r>
              <a:rPr lang="tr-TR" sz="1200" dirty="0" err="1"/>
              <a:t>Izzo</a:t>
            </a:r>
            <a:r>
              <a:rPr lang="tr-TR" sz="1200" dirty="0"/>
              <a:t>, 2002)</a:t>
            </a:r>
          </a:p>
        </p:txBody>
      </p:sp>
      <p:sp>
        <p:nvSpPr>
          <p:cNvPr id="8" name="7 Yuvarlatılmış Dikdörtgen"/>
          <p:cNvSpPr/>
          <p:nvPr/>
        </p:nvSpPr>
        <p:spPr>
          <a:xfrm>
            <a:off x="684213" y="4652963"/>
            <a:ext cx="7991475" cy="1079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1200" dirty="0">
                <a:solidFill>
                  <a:srgbClr val="FFFFFF"/>
                </a:solidFill>
                <a:cs typeface="Arial" charset="0"/>
              </a:rPr>
              <a:t>3- İşitme engelli okuyucuların </a:t>
            </a:r>
            <a:r>
              <a:rPr lang="tr-TR" sz="2000" b="1" dirty="0">
                <a:solidFill>
                  <a:srgbClr val="FFFFFF"/>
                </a:solidFill>
                <a:cs typeface="Arial" charset="0"/>
              </a:rPr>
              <a:t>sesbilgisel bilgi ve becerileri </a:t>
            </a:r>
            <a:r>
              <a:rPr lang="tr-TR" sz="1200" dirty="0">
                <a:solidFill>
                  <a:srgbClr val="FFFFFF"/>
                </a:solidFill>
                <a:cs typeface="Arial" charset="0"/>
              </a:rPr>
              <a:t>ile </a:t>
            </a:r>
            <a:r>
              <a:rPr lang="tr-TR" sz="2000" b="1" dirty="0">
                <a:solidFill>
                  <a:srgbClr val="FFFFFF"/>
                </a:solidFill>
                <a:cs typeface="Arial" charset="0"/>
              </a:rPr>
              <a:t>okuma ve okuduğunu anlama becerileri </a:t>
            </a:r>
            <a:r>
              <a:rPr lang="tr-TR" sz="1200" dirty="0">
                <a:solidFill>
                  <a:srgbClr val="FFFFFF"/>
                </a:solidFill>
                <a:cs typeface="Arial" charset="0"/>
              </a:rPr>
              <a:t>arasında </a:t>
            </a:r>
            <a:r>
              <a:rPr lang="tr-TR" sz="2000" b="1" dirty="0">
                <a:solidFill>
                  <a:srgbClr val="FFFFFF"/>
                </a:solidFill>
                <a:cs typeface="Arial" charset="0"/>
              </a:rPr>
              <a:t>anlamlı bir ilişki olmadığı </a:t>
            </a:r>
            <a:r>
              <a:rPr lang="tr-TR" sz="1200" dirty="0">
                <a:solidFill>
                  <a:srgbClr val="FFFFFF"/>
                </a:solidFill>
                <a:cs typeface="Arial" charset="0"/>
              </a:rPr>
              <a:t>belirtilmiştir. </a:t>
            </a:r>
          </a:p>
        </p:txBody>
      </p:sp>
      <p:pic>
        <p:nvPicPr>
          <p:cNvPr id="4097" name="Picture 1"/>
          <p:cNvPicPr>
            <a:picLocks noChangeAspect="1" noChangeArrowheads="1"/>
          </p:cNvPicPr>
          <p:nvPr/>
        </p:nvPicPr>
        <p:blipFill>
          <a:blip r:embed="rId2"/>
          <a:srcRect/>
          <a:stretch>
            <a:fillRect/>
          </a:stretch>
        </p:blipFill>
        <p:spPr bwMode="auto">
          <a:xfrm>
            <a:off x="214282" y="214290"/>
            <a:ext cx="1352550" cy="22098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4097"/>
                                        </p:tgtEl>
                                        <p:attrNameLst>
                                          <p:attrName>style.visibility</p:attrName>
                                        </p:attrNameLst>
                                      </p:cBhvr>
                                      <p:to>
                                        <p:strVal val="visible"/>
                                      </p:to>
                                    </p:set>
                                    <p:animEffect transition="in" filter="diamond(in)">
                                      <p:cBhvr>
                                        <p:cTn id="10" dur="1000"/>
                                        <p:tgtEl>
                                          <p:spTgt spid="409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fontAlgn="auto">
              <a:spcAft>
                <a:spcPts val="0"/>
              </a:spcAft>
              <a:defRPr/>
            </a:pPr>
            <a:r>
              <a:rPr lang="tr-TR" dirty="0" smtClean="0">
                <a:solidFill>
                  <a:schemeClr val="tx2">
                    <a:satMod val="130000"/>
                  </a:schemeClr>
                </a:solidFill>
              </a:rPr>
              <a:t>Kelime </a:t>
            </a:r>
            <a:r>
              <a:rPr lang="tr-TR" dirty="0" err="1" smtClean="0">
                <a:solidFill>
                  <a:schemeClr val="tx2">
                    <a:satMod val="130000"/>
                  </a:schemeClr>
                </a:solidFill>
              </a:rPr>
              <a:t>İşlemleme</a:t>
            </a:r>
            <a:r>
              <a:rPr lang="tr-TR" dirty="0" smtClean="0">
                <a:solidFill>
                  <a:schemeClr val="tx2">
                    <a:satMod val="130000"/>
                  </a:schemeClr>
                </a:solidFill>
              </a:rPr>
              <a:t> Becerilerinin Değerlendirilmesi</a:t>
            </a:r>
            <a:endParaRPr lang="tr-TR" dirty="0">
              <a:solidFill>
                <a:schemeClr val="tx2">
                  <a:satMod val="130000"/>
                </a:schemeClr>
              </a:solidFill>
            </a:endParaRPr>
          </a:p>
        </p:txBody>
      </p:sp>
      <p:sp>
        <p:nvSpPr>
          <p:cNvPr id="3" name="2 İçerik Yer Tutucusu"/>
          <p:cNvSpPr>
            <a:spLocks noGrp="1"/>
          </p:cNvSpPr>
          <p:nvPr>
            <p:ph idx="1"/>
          </p:nvPr>
        </p:nvSpPr>
        <p:spPr>
          <a:xfrm>
            <a:off x="457200" y="1600201"/>
            <a:ext cx="8229600" cy="2328865"/>
          </a:xfrm>
        </p:spPr>
        <p:txBody>
          <a:bodyPr>
            <a:normAutofit fontScale="77500" lnSpcReduction="20000"/>
          </a:bodyPr>
          <a:lstStyle/>
          <a:p>
            <a:endParaRPr lang="tr-TR" dirty="0" smtClean="0"/>
          </a:p>
          <a:p>
            <a:r>
              <a:rPr lang="tr-TR" dirty="0" smtClean="0"/>
              <a:t>Sözcük Okuma Değerlendirme Aracı,</a:t>
            </a:r>
          </a:p>
          <a:p>
            <a:endParaRPr lang="tr-TR" dirty="0" smtClean="0"/>
          </a:p>
          <a:p>
            <a:r>
              <a:rPr lang="tr-TR" dirty="0" smtClean="0"/>
              <a:t> Okuma Hızı Değerlendirme Aracı </a:t>
            </a:r>
          </a:p>
          <a:p>
            <a:endParaRPr lang="tr-TR" dirty="0" smtClean="0"/>
          </a:p>
          <a:p>
            <a:r>
              <a:rPr lang="tr-TR" dirty="0" smtClean="0"/>
              <a:t>Sesli Okuma Testi</a:t>
            </a:r>
          </a:p>
          <a:p>
            <a:endParaRPr lang="tr-TR" dirty="0" smtClean="0"/>
          </a:p>
        </p:txBody>
      </p:sp>
      <p:sp>
        <p:nvSpPr>
          <p:cNvPr id="4" name="3 Yuvarlatılmış Dikdörtgen"/>
          <p:cNvSpPr/>
          <p:nvPr/>
        </p:nvSpPr>
        <p:spPr>
          <a:xfrm>
            <a:off x="928662" y="4429132"/>
            <a:ext cx="7358114" cy="2071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SÖZEL PERFORMANSA DAYALI DEĞERLENDİRMELER !!!!!</a:t>
            </a: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in)">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1143000" y="357188"/>
            <a:ext cx="5929313" cy="5929312"/>
          </a:xfrm>
          <a:prstGeom prst="rect">
            <a:avLst/>
          </a:prstGeom>
          <a:noFill/>
          <a:ln w="9525">
            <a:noFill/>
            <a:miter lim="800000"/>
            <a:headEnd/>
            <a:tailEnd/>
          </a:ln>
        </p:spPr>
      </p:pic>
      <p:sp>
        <p:nvSpPr>
          <p:cNvPr id="5" name="4 Metin kutusu"/>
          <p:cNvSpPr txBox="1">
            <a:spLocks noChangeArrowheads="1"/>
          </p:cNvSpPr>
          <p:nvPr/>
        </p:nvSpPr>
        <p:spPr bwMode="auto">
          <a:xfrm>
            <a:off x="7143750" y="2000250"/>
            <a:ext cx="1785938" cy="2862263"/>
          </a:xfrm>
          <a:prstGeom prst="rect">
            <a:avLst/>
          </a:prstGeom>
          <a:noFill/>
          <a:ln w="9525">
            <a:noFill/>
            <a:miter lim="800000"/>
            <a:headEnd/>
            <a:tailEnd/>
          </a:ln>
        </p:spPr>
        <p:txBody>
          <a:bodyPr>
            <a:spAutoFit/>
          </a:bodyPr>
          <a:lstStyle/>
          <a:p>
            <a:r>
              <a:rPr lang="tr-TR" sz="1000" b="1">
                <a:latin typeface="Gill Sans MT" pitchFamily="34" charset="0"/>
              </a:rPr>
              <a:t>DMASTR</a:t>
            </a:r>
            <a:r>
              <a:rPr lang="tr-TR" sz="1000">
                <a:latin typeface="Gill Sans MT" pitchFamily="34" charset="0"/>
              </a:rPr>
              <a:t> programı </a:t>
            </a:r>
          </a:p>
          <a:p>
            <a:endParaRPr lang="tr-TR" sz="1000">
              <a:latin typeface="Gill Sans MT" pitchFamily="34" charset="0"/>
            </a:endParaRPr>
          </a:p>
          <a:p>
            <a:r>
              <a:rPr lang="tr-TR" sz="1000">
                <a:latin typeface="Gill Sans MT" pitchFamily="34" charset="0"/>
              </a:rPr>
              <a:t>(DMASTR; developed at Monash University and at the University of Arizona by K.I.Forster and J.C.Forster; </a:t>
            </a:r>
            <a:r>
              <a:rPr lang="tr-TR" sz="1000" u="sng">
                <a:latin typeface="Gill Sans MT" pitchFamily="34" charset="0"/>
                <a:hlinkClick r:id="rId3"/>
              </a:rPr>
              <a:t>http://www.u.arizona.edu/~kforster /dmastr/dmastr.htm</a:t>
            </a:r>
            <a:r>
              <a:rPr lang="tr-TR" sz="1000">
                <a:latin typeface="Gill Sans MT" pitchFamily="34" charset="0"/>
              </a:rPr>
              <a:t>). </a:t>
            </a:r>
          </a:p>
          <a:p>
            <a:endParaRPr lang="tr-TR" sz="1000">
              <a:latin typeface="Gill Sans MT" pitchFamily="34" charset="0"/>
            </a:endParaRPr>
          </a:p>
          <a:p>
            <a:endParaRPr lang="tr-TR" sz="1000">
              <a:latin typeface="Gill Sans MT" pitchFamily="34" charset="0"/>
            </a:endParaRPr>
          </a:p>
          <a:p>
            <a:r>
              <a:rPr lang="tr-TR" sz="1000">
                <a:latin typeface="Gill Sans MT" pitchFamily="34" charset="0"/>
              </a:rPr>
              <a:t>Bu program, katılımcıların vermiş oldukları yanıtların zamanlarını ve doğruluğunu uygulama sonrasında analiz edebilmek için otomatik olarak kayıt edebilen bir bilgisayar programıdır. </a:t>
            </a:r>
          </a:p>
          <a:p>
            <a:endParaRPr lang="tr-TR" sz="1000">
              <a:latin typeface="Gill Sans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14282" y="714356"/>
            <a:ext cx="4857784" cy="5000660"/>
          </a:xfrm>
          <a:prstGeom prst="rect">
            <a:avLst/>
          </a:prstGeom>
          <a:noFill/>
          <a:ln w="9525">
            <a:noFill/>
            <a:miter lim="800000"/>
            <a:headEnd/>
            <a:tailEnd/>
          </a:ln>
          <a:effectLst/>
        </p:spPr>
      </p:pic>
      <p:sp>
        <p:nvSpPr>
          <p:cNvPr id="3" name="2 Yuvarlatılmış Dikdörtgen"/>
          <p:cNvSpPr/>
          <p:nvPr/>
        </p:nvSpPr>
        <p:spPr>
          <a:xfrm>
            <a:off x="5286380" y="1142984"/>
            <a:ext cx="3571900" cy="5357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t>Kargin</a:t>
            </a:r>
            <a:r>
              <a:rPr lang="en-US" sz="1000" b="1" dirty="0" smtClean="0"/>
              <a:t>, T., </a:t>
            </a:r>
            <a:r>
              <a:rPr lang="en-US" sz="1000" b="1" dirty="0" err="1" smtClean="0"/>
              <a:t>Guldenoglu</a:t>
            </a:r>
            <a:r>
              <a:rPr lang="en-US" sz="1000" b="1" dirty="0" smtClean="0"/>
              <a:t>, B., Miller, P</a:t>
            </a:r>
            <a:r>
              <a:rPr lang="en-US" sz="1000" dirty="0" smtClean="0"/>
              <a:t>. (2014)</a:t>
            </a:r>
            <a:r>
              <a:rPr lang="tr-TR" sz="1000" dirty="0" smtClean="0"/>
              <a:t>. Harf İşlemleme ile Kelime Okuma arasındaki ilişki  (KUYEB)</a:t>
            </a:r>
          </a:p>
          <a:p>
            <a:pPr algn="ctr"/>
            <a:endParaRPr lang="tr-TR" sz="1000" dirty="0" smtClean="0"/>
          </a:p>
          <a:p>
            <a:pPr algn="ctr"/>
            <a:endParaRPr lang="tr-TR" sz="1000" dirty="0" smtClean="0"/>
          </a:p>
          <a:p>
            <a:pPr algn="ctr"/>
            <a:endParaRPr lang="tr-TR" sz="1000" dirty="0" smtClean="0"/>
          </a:p>
          <a:p>
            <a:pPr algn="ctr"/>
            <a:endParaRPr lang="tr-TR" sz="1000" dirty="0" smtClean="0"/>
          </a:p>
          <a:p>
            <a:pPr algn="ctr"/>
            <a:endParaRPr lang="tr-TR" sz="1000" dirty="0" smtClean="0"/>
          </a:p>
          <a:p>
            <a:pPr algn="ctr"/>
            <a:endParaRPr lang="tr-TR" sz="1000" dirty="0" smtClean="0"/>
          </a:p>
          <a:p>
            <a:pPr algn="ctr"/>
            <a:r>
              <a:rPr lang="en-US" sz="1000" b="1" dirty="0" err="1" smtClean="0"/>
              <a:t>Kargin</a:t>
            </a:r>
            <a:r>
              <a:rPr lang="en-US" sz="1000" b="1" dirty="0" smtClean="0"/>
              <a:t>, T., </a:t>
            </a:r>
            <a:r>
              <a:rPr lang="en-US" sz="1000" b="1" dirty="0" err="1" smtClean="0"/>
              <a:t>Guldenoglu</a:t>
            </a:r>
            <a:r>
              <a:rPr lang="en-US" sz="1000" b="1" dirty="0" smtClean="0"/>
              <a:t>, B., Miller, P</a:t>
            </a:r>
            <a:r>
              <a:rPr lang="en-US" sz="1000" dirty="0" smtClean="0"/>
              <a:t>. (</a:t>
            </a:r>
            <a:r>
              <a:rPr lang="tr-TR" sz="1000" dirty="0" smtClean="0"/>
              <a:t>Hazırlık Sürecinde</a:t>
            </a:r>
            <a:r>
              <a:rPr lang="en-US" sz="1000" dirty="0" smtClean="0"/>
              <a:t>). </a:t>
            </a:r>
            <a:r>
              <a:rPr lang="tr-TR" sz="1000" dirty="0" smtClean="0"/>
              <a:t>İyi ve Zayıf Kelime Okuma Becerisine Sahip Olan İşitme Engelli Öğrencilerin Ses Farkındalık Becerilerinin Karşılaştırmalı Olarak İncelenmesi</a:t>
            </a:r>
          </a:p>
          <a:p>
            <a:pPr algn="ctr"/>
            <a:endParaRPr lang="tr-T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8"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en-US" sz="2400" b="1" dirty="0" err="1" smtClean="0"/>
              <a:t>Kargin</a:t>
            </a:r>
            <a:r>
              <a:rPr lang="en-US" sz="2400" b="1" dirty="0" smtClean="0"/>
              <a:t>, T., </a:t>
            </a:r>
            <a:r>
              <a:rPr lang="en-US" sz="2400" b="1" dirty="0" err="1" smtClean="0"/>
              <a:t>Guldenoglu</a:t>
            </a:r>
            <a:r>
              <a:rPr lang="en-US" sz="2400" b="1" dirty="0" smtClean="0"/>
              <a:t>, B., Miller, P.</a:t>
            </a:r>
            <a:r>
              <a:rPr lang="en-US" sz="2400" dirty="0" smtClean="0"/>
              <a:t> (2014)</a:t>
            </a:r>
            <a:r>
              <a:rPr lang="tr-TR" sz="2400" dirty="0" smtClean="0"/>
              <a:t>. Harf İşlemleme ile Kelime Okuma arasındaki ilişki  (KUYEB)</a:t>
            </a:r>
            <a:br>
              <a:rPr lang="tr-TR" sz="2400" dirty="0" smtClean="0"/>
            </a:br>
            <a:endParaRPr lang="tr-TR" sz="2400" dirty="0"/>
          </a:p>
        </p:txBody>
      </p:sp>
      <p:sp>
        <p:nvSpPr>
          <p:cNvPr id="3" name="2 İçerik Yer Tutucusu"/>
          <p:cNvSpPr>
            <a:spLocks noGrp="1"/>
          </p:cNvSpPr>
          <p:nvPr>
            <p:ph idx="1"/>
          </p:nvPr>
        </p:nvSpPr>
        <p:spPr>
          <a:xfrm>
            <a:off x="500034" y="1600201"/>
            <a:ext cx="8186766" cy="1471610"/>
          </a:xfrm>
        </p:spPr>
        <p:txBody>
          <a:bodyPr>
            <a:normAutofit/>
          </a:bodyPr>
          <a:lstStyle/>
          <a:p>
            <a:r>
              <a:rPr lang="tr-TR" sz="1200" b="1" dirty="0" smtClean="0"/>
              <a:t>Amaç</a:t>
            </a:r>
            <a:endParaRPr lang="tr-TR" sz="1200" dirty="0" smtClean="0"/>
          </a:p>
          <a:p>
            <a:r>
              <a:rPr lang="tr-TR" sz="1200" dirty="0" smtClean="0"/>
              <a:t>Bu araştırmada işiten ve işitme engelli okuyucuların harf ve kelime işlemleme becerileri arasındaki ilişkinin karşılaştırmalı olarak incelenmesi amaçlanmış tır</a:t>
            </a:r>
          </a:p>
          <a:p>
            <a:r>
              <a:rPr lang="tr-TR" sz="1200" dirty="0" smtClean="0"/>
              <a:t>Oluşturulan tüm hipotezler, çalışma içerisinde yer alan üç temel ölçüme göre sırasıyla test edilmiştir. Bunlar; (</a:t>
            </a:r>
            <a:r>
              <a:rPr lang="tr-TR" sz="1200" i="1" dirty="0" smtClean="0"/>
              <a:t>a</a:t>
            </a:r>
            <a:r>
              <a:rPr lang="tr-TR" sz="1200" dirty="0" smtClean="0"/>
              <a:t>) harf işlemleme, (</a:t>
            </a:r>
            <a:r>
              <a:rPr lang="tr-TR" sz="1200" i="1" dirty="0" smtClean="0"/>
              <a:t>b</a:t>
            </a:r>
            <a:r>
              <a:rPr lang="tr-TR" sz="1200" dirty="0" smtClean="0"/>
              <a:t>) kelime işlemleme, (</a:t>
            </a:r>
            <a:r>
              <a:rPr lang="tr-TR" sz="1200" i="1" dirty="0" smtClean="0"/>
              <a:t>c</a:t>
            </a:r>
            <a:r>
              <a:rPr lang="tr-TR" sz="1200" dirty="0" smtClean="0"/>
              <a:t>) harf ve kelime işlemleme becerileri arasındaki ilişkinin incelenmesidir. </a:t>
            </a:r>
          </a:p>
          <a:p>
            <a:endParaRPr lang="tr-TR" sz="1200" dirty="0" smtClean="0"/>
          </a:p>
          <a:p>
            <a:endParaRPr lang="tr-TR" sz="1200" dirty="0" smtClean="0"/>
          </a:p>
          <a:p>
            <a:endParaRPr lang="tr-TR" sz="1300" dirty="0" smtClean="0"/>
          </a:p>
          <a:p>
            <a:endParaRPr lang="tr-TR" sz="1200" dirty="0" smtClean="0"/>
          </a:p>
        </p:txBody>
      </p:sp>
      <p:pic>
        <p:nvPicPr>
          <p:cNvPr id="2050" name="Picture 2"/>
          <p:cNvPicPr>
            <a:picLocks noChangeAspect="1" noChangeArrowheads="1"/>
          </p:cNvPicPr>
          <p:nvPr/>
        </p:nvPicPr>
        <p:blipFill>
          <a:blip r:embed="rId2"/>
          <a:srcRect/>
          <a:stretch>
            <a:fillRect/>
          </a:stretch>
        </p:blipFill>
        <p:spPr bwMode="auto">
          <a:xfrm>
            <a:off x="1000100" y="2857496"/>
            <a:ext cx="6429420" cy="32099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checkerboard(across)">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6286544"/>
          </a:xfrm>
        </p:spPr>
        <p:txBody>
          <a:bodyPr>
            <a:normAutofit fontScale="47500" lnSpcReduction="20000"/>
          </a:bodyPr>
          <a:lstStyle/>
          <a:p>
            <a:r>
              <a:rPr lang="tr-TR" b="1" dirty="0" smtClean="0"/>
              <a:t>Harf İşlemleme:</a:t>
            </a:r>
            <a:r>
              <a:rPr lang="tr-TR" dirty="0" smtClean="0"/>
              <a:t> (r   r)-------- ( d   </a:t>
            </a:r>
            <a:r>
              <a:rPr lang="tr-TR" dirty="0" smtClean="0">
                <a:latin typeface="Hand writing Mutlu" pitchFamily="2" charset="0"/>
              </a:rPr>
              <a:t>b</a:t>
            </a:r>
            <a:r>
              <a:rPr lang="tr-TR" dirty="0" smtClean="0"/>
              <a:t>)</a:t>
            </a:r>
            <a:r>
              <a:rPr lang="tr-TR" b="1" dirty="0" smtClean="0"/>
              <a:t> </a:t>
            </a:r>
          </a:p>
          <a:p>
            <a:endParaRPr lang="tr-TR" dirty="0" smtClean="0"/>
          </a:p>
          <a:p>
            <a:r>
              <a:rPr lang="tr-TR" b="1" i="1" dirty="0" smtClean="0"/>
              <a:t>Hipotez 1a: </a:t>
            </a:r>
            <a:r>
              <a:rPr lang="tr-TR" dirty="0" smtClean="0"/>
              <a:t>Araştırmaya katılan tüm okuyucular (işiten ve işitme engelli birlikte), harfleri kavramsal </a:t>
            </a:r>
            <a:r>
              <a:rPr lang="tr-TR" dirty="0" err="1" smtClean="0"/>
              <a:t>işlemlemeye</a:t>
            </a:r>
            <a:r>
              <a:rPr lang="tr-TR" dirty="0" smtClean="0"/>
              <a:t> göre algısal olarak daha hızlı ve daha az hatalı olarak </a:t>
            </a:r>
            <a:r>
              <a:rPr lang="tr-TR" dirty="0" err="1" smtClean="0"/>
              <a:t>işlemleyeceklerdir</a:t>
            </a:r>
            <a:r>
              <a:rPr lang="tr-TR" dirty="0" smtClean="0"/>
              <a:t>.</a:t>
            </a:r>
          </a:p>
          <a:p>
            <a:r>
              <a:rPr lang="tr-TR" b="1" i="1" dirty="0" smtClean="0"/>
              <a:t>Hipotez 1b: </a:t>
            </a:r>
            <a:r>
              <a:rPr lang="tr-TR" dirty="0" smtClean="0"/>
              <a:t>İşiten ve işitme engelli okuyucular harfleri algısal olarak benzer performansta </a:t>
            </a:r>
            <a:r>
              <a:rPr lang="tr-TR" dirty="0" err="1" smtClean="0"/>
              <a:t>işlemlemlerken</a:t>
            </a:r>
            <a:r>
              <a:rPr lang="tr-TR" dirty="0" smtClean="0"/>
              <a:t> işiten okuyucular işitme engelli okuyuculara göre harfleri kavramsal olarak daha hızlı ve daha az hatalı olarak </a:t>
            </a:r>
            <a:r>
              <a:rPr lang="tr-TR" dirty="0" err="1" smtClean="0"/>
              <a:t>işlemleyeceklerdir</a:t>
            </a:r>
            <a:r>
              <a:rPr lang="tr-TR" dirty="0" smtClean="0"/>
              <a:t>.</a:t>
            </a:r>
          </a:p>
          <a:p>
            <a:r>
              <a:rPr lang="tr-TR" b="1" i="1" dirty="0" smtClean="0"/>
              <a:t>Hipotez 1c: </a:t>
            </a:r>
            <a:r>
              <a:rPr lang="tr-TR" dirty="0" smtClean="0"/>
              <a:t>Okuyucuların eğitim düzeyi arttıkça toplam harf işlemleme performansları (tepki hızı ve hata oranı açısından) artacaktır. </a:t>
            </a:r>
          </a:p>
          <a:p>
            <a:endParaRPr lang="tr-TR" b="1" dirty="0" smtClean="0"/>
          </a:p>
          <a:p>
            <a:endParaRPr lang="tr-TR" b="1" dirty="0" smtClean="0"/>
          </a:p>
          <a:p>
            <a:r>
              <a:rPr lang="tr-TR" b="1" dirty="0" smtClean="0"/>
              <a:t>Kelime İşlemleme:</a:t>
            </a:r>
            <a:r>
              <a:rPr lang="tr-TR" b="1" i="1" dirty="0" smtClean="0"/>
              <a:t> (</a:t>
            </a:r>
            <a:r>
              <a:rPr lang="tr-TR" dirty="0" smtClean="0"/>
              <a:t>elma   elma)-------- ( kapı   </a:t>
            </a:r>
            <a:r>
              <a:rPr lang="tr-TR" dirty="0" smtClean="0">
                <a:latin typeface="Hand writing Mutlu" pitchFamily="2" charset="0"/>
              </a:rPr>
              <a:t>kapı</a:t>
            </a:r>
            <a:r>
              <a:rPr lang="tr-TR" dirty="0" smtClean="0"/>
              <a:t>)</a:t>
            </a:r>
          </a:p>
          <a:p>
            <a:endParaRPr lang="tr-TR" dirty="0" smtClean="0"/>
          </a:p>
          <a:p>
            <a:r>
              <a:rPr lang="tr-TR" b="1" i="1" dirty="0" smtClean="0"/>
              <a:t>Hipotez 2a:</a:t>
            </a:r>
            <a:r>
              <a:rPr lang="tr-TR" dirty="0" smtClean="0"/>
              <a:t> Araştırmaya katılan tüm okuyucular (işiten ve işitme engelli birlikte), kelimeleri kavramsal </a:t>
            </a:r>
            <a:r>
              <a:rPr lang="tr-TR" dirty="0" err="1" smtClean="0"/>
              <a:t>işlemlemeye</a:t>
            </a:r>
            <a:r>
              <a:rPr lang="tr-TR" dirty="0" smtClean="0"/>
              <a:t> göre algısal olarak daha hızlı ve daha az hatalı olarak </a:t>
            </a:r>
            <a:r>
              <a:rPr lang="tr-TR" dirty="0" err="1" smtClean="0"/>
              <a:t>işlemleyeceklerdir</a:t>
            </a:r>
            <a:r>
              <a:rPr lang="tr-TR" dirty="0" smtClean="0"/>
              <a:t>.</a:t>
            </a:r>
          </a:p>
          <a:p>
            <a:r>
              <a:rPr lang="tr-TR" b="1" i="1" dirty="0" smtClean="0"/>
              <a:t>Hipotez 2b: </a:t>
            </a:r>
            <a:r>
              <a:rPr lang="tr-TR" dirty="0" smtClean="0"/>
              <a:t>İşiten ve işitme engelli okuyucular kelimeleri algısal olarak benzer performansta </a:t>
            </a:r>
            <a:r>
              <a:rPr lang="tr-TR" dirty="0" err="1" smtClean="0"/>
              <a:t>işlemlemlerken</a:t>
            </a:r>
            <a:r>
              <a:rPr lang="tr-TR" dirty="0" smtClean="0"/>
              <a:t> işiten okuyucular işitme engelli okuyuculara göre kelimeleri kavramsal olarak daha hızlı ve daha az hatalı olarak </a:t>
            </a:r>
            <a:r>
              <a:rPr lang="tr-TR" dirty="0" err="1" smtClean="0"/>
              <a:t>işlemleyeceklerdir</a:t>
            </a:r>
            <a:r>
              <a:rPr lang="tr-TR" dirty="0" smtClean="0"/>
              <a:t>.</a:t>
            </a:r>
          </a:p>
          <a:p>
            <a:r>
              <a:rPr lang="tr-TR" b="1" i="1" dirty="0" smtClean="0"/>
              <a:t>Hipotez 2c:</a:t>
            </a:r>
            <a:r>
              <a:rPr lang="tr-TR" dirty="0" smtClean="0"/>
              <a:t> Okuyucuların eğitim düzeyi arttıkça toplam kelime işlemleme performansları (tepki hızı ve hata oranı açısından) artacaktır. </a:t>
            </a:r>
          </a:p>
          <a:p>
            <a:endParaRPr lang="tr-TR" b="1" dirty="0" smtClean="0"/>
          </a:p>
          <a:p>
            <a:endParaRPr lang="tr-TR" b="1" dirty="0" smtClean="0"/>
          </a:p>
          <a:p>
            <a:r>
              <a:rPr lang="tr-TR" b="1" dirty="0" smtClean="0"/>
              <a:t>Harf ve Kelime İşlemleme Becerileri Arasındaki İlişki: </a:t>
            </a:r>
            <a:r>
              <a:rPr lang="tr-TR" dirty="0" smtClean="0"/>
              <a:t>(r   r)---( d   </a:t>
            </a:r>
            <a:r>
              <a:rPr lang="tr-TR" dirty="0" smtClean="0">
                <a:latin typeface="Hand writing Mutlu" pitchFamily="2" charset="0"/>
              </a:rPr>
              <a:t>b</a:t>
            </a:r>
            <a:r>
              <a:rPr lang="tr-TR" dirty="0" smtClean="0"/>
              <a:t>)</a:t>
            </a:r>
            <a:r>
              <a:rPr lang="tr-TR" b="1" dirty="0" smtClean="0"/>
              <a:t>  X (</a:t>
            </a:r>
            <a:r>
              <a:rPr lang="tr-TR" dirty="0" smtClean="0"/>
              <a:t>elma   elma)--- ( kapı   </a:t>
            </a:r>
            <a:r>
              <a:rPr lang="tr-TR" dirty="0" smtClean="0">
                <a:latin typeface="Hand writing Mutlu" pitchFamily="2" charset="0"/>
              </a:rPr>
              <a:t>kapı</a:t>
            </a:r>
            <a:r>
              <a:rPr lang="tr-TR" dirty="0" smtClean="0"/>
              <a:t>)</a:t>
            </a:r>
          </a:p>
          <a:p>
            <a:endParaRPr lang="tr-TR" dirty="0" smtClean="0"/>
          </a:p>
          <a:p>
            <a:r>
              <a:rPr lang="tr-TR" b="1" i="1" dirty="0" smtClean="0"/>
              <a:t>Hipotez 3a:</a:t>
            </a:r>
            <a:r>
              <a:rPr lang="tr-TR" dirty="0" smtClean="0"/>
              <a:t> Araştırmaya katılan işiten ve işitme engelli okuyucuların kavramsal harf işlemleme ile kelime işlemleme becerileri arasında tepki hızı ve hata oranı açısından doğrusal bir ilişki vardır.</a:t>
            </a:r>
          </a:p>
          <a:p>
            <a:r>
              <a:rPr lang="tr-TR" b="1" i="1" dirty="0" smtClean="0"/>
              <a:t>Hipotez 3b:</a:t>
            </a:r>
            <a:r>
              <a:rPr lang="tr-TR" dirty="0" smtClean="0"/>
              <a:t> Araştırmaya katılan işiten ve işitme engelli okuyucularda kavramsal harf işlemleme ile kelime işlemleme becerileri arasında görülen ilişki, eğitim durumu arttıkça daha düşük olacaktır.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heckerboard(across)">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47" dur="500"/>
                                        <p:tgtEl>
                                          <p:spTgt spid="3">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16" end="16"/>
                                            </p:txEl>
                                          </p:spTgt>
                                        </p:tgtEl>
                                        <p:attrNameLst>
                                          <p:attrName>style.visibility</p:attrName>
                                        </p:attrNameLst>
                                      </p:cBhvr>
                                      <p:to>
                                        <p:strVal val="visible"/>
                                      </p:to>
                                    </p:set>
                                    <p:animEffect transition="in" filter="checkerboard(across)">
                                      <p:cBhvr>
                                        <p:cTn id="52" dur="500"/>
                                        <p:tgtEl>
                                          <p:spTgt spid="3">
                                            <p:txEl>
                                              <p:pRg st="16" end="1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3">
                                            <p:txEl>
                                              <p:pRg st="17" end="17"/>
                                            </p:txEl>
                                          </p:spTgt>
                                        </p:tgtEl>
                                        <p:attrNameLst>
                                          <p:attrName>style.visibility</p:attrName>
                                        </p:attrNameLst>
                                      </p:cBhvr>
                                      <p:to>
                                        <p:strVal val="visible"/>
                                      </p:to>
                                    </p:set>
                                    <p:animEffect transition="in" filter="checkerboard(across)">
                                      <p:cBhvr>
                                        <p:cTn id="57"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7"/>
            <a:ext cx="8229600" cy="2214577"/>
          </a:xfrm>
        </p:spPr>
        <p:txBody>
          <a:bodyPr>
            <a:normAutofit fontScale="47500" lnSpcReduction="20000"/>
          </a:bodyPr>
          <a:lstStyle/>
          <a:p>
            <a:r>
              <a:rPr lang="tr-TR" b="1" dirty="0" smtClean="0"/>
              <a:t>Yöntem</a:t>
            </a:r>
            <a:endParaRPr lang="tr-TR" dirty="0" smtClean="0"/>
          </a:p>
          <a:p>
            <a:r>
              <a:rPr lang="tr-TR" b="1" dirty="0" smtClean="0"/>
              <a:t>Araştırma Modeli</a:t>
            </a:r>
            <a:endParaRPr lang="tr-TR" dirty="0" smtClean="0"/>
          </a:p>
          <a:p>
            <a:r>
              <a:rPr lang="tr-TR" dirty="0" smtClean="0"/>
              <a:t>İlkokul ve ortaokul düzeylerinde öğrenimlerine devam eden işiten ve işitme engelli okuyucuların harf ve kelime işlemleme becerileri arasındaki ilişkinin karşılaştırmalı olarak incelenmesini amaçlayan bu çalışma tarama modelinde betimsel bir araştırmadır. </a:t>
            </a:r>
          </a:p>
          <a:p>
            <a:endParaRPr lang="tr-TR" dirty="0" smtClean="0"/>
          </a:p>
          <a:p>
            <a:r>
              <a:rPr lang="tr-TR" b="1" dirty="0" smtClean="0"/>
              <a:t>Araştırma Grubu</a:t>
            </a:r>
            <a:endParaRPr lang="tr-TR" dirty="0" smtClean="0"/>
          </a:p>
          <a:p>
            <a:r>
              <a:rPr lang="tr-TR" dirty="0" smtClean="0"/>
              <a:t>Araştırmaya Ankara ilinde ilkokul ve ortaokul düzeyinde (ilkokul 3-4. sınıf; ortaokul 6-7. sınıf) öğrenim gören 51 işiten ve 54 işitme engelli olmak üzere toplam 105 öğrenci dâhil edilmiştir.</a:t>
            </a:r>
          </a:p>
          <a:p>
            <a:endParaRPr lang="tr-TR" dirty="0" smtClean="0"/>
          </a:p>
          <a:p>
            <a:endParaRPr lang="tr-TR" dirty="0"/>
          </a:p>
        </p:txBody>
      </p:sp>
      <p:pic>
        <p:nvPicPr>
          <p:cNvPr id="1026" name="Picture 2"/>
          <p:cNvPicPr>
            <a:picLocks noChangeAspect="1" noChangeArrowheads="1"/>
          </p:cNvPicPr>
          <p:nvPr/>
        </p:nvPicPr>
        <p:blipFill>
          <a:blip r:embed="rId2"/>
          <a:srcRect/>
          <a:stretch>
            <a:fillRect/>
          </a:stretch>
        </p:blipFill>
        <p:spPr bwMode="auto">
          <a:xfrm>
            <a:off x="642910" y="2500306"/>
            <a:ext cx="3571900" cy="221457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071538" y="5000636"/>
            <a:ext cx="6500859" cy="1500198"/>
          </a:xfrm>
          <a:prstGeom prst="rect">
            <a:avLst/>
          </a:prstGeom>
          <a:noFill/>
          <a:ln w="9525">
            <a:noFill/>
            <a:miter lim="800000"/>
            <a:headEnd/>
            <a:tailEnd/>
          </a:ln>
          <a:effectLst/>
        </p:spPr>
      </p:pic>
      <p:sp>
        <p:nvSpPr>
          <p:cNvPr id="9" name="8 Yuvarlatılmış Dikdörtgen"/>
          <p:cNvSpPr/>
          <p:nvPr/>
        </p:nvSpPr>
        <p:spPr>
          <a:xfrm>
            <a:off x="4286248" y="2500306"/>
            <a:ext cx="4643470" cy="2286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gn="ctr">
              <a:buAutoNum type="alphaLcParenR"/>
            </a:pPr>
            <a:r>
              <a:rPr lang="tr-TR" sz="1200" dirty="0" smtClean="0">
                <a:solidFill>
                  <a:schemeClr val="tx1"/>
                </a:solidFill>
                <a:latin typeface="Times New Roman" pitchFamily="18" charset="0"/>
                <a:ea typeface="Calibri" pitchFamily="34" charset="0"/>
                <a:cs typeface="Times New Roman" pitchFamily="18" charset="0"/>
              </a:rPr>
              <a:t>işlemlerde kullanılan kelimeleri okuma becerisine sahip olma, </a:t>
            </a:r>
          </a:p>
          <a:p>
            <a:pPr marL="228600" lvl="0" indent="-228600" algn="ctr">
              <a:buAutoNum type="alphaLcParenR"/>
            </a:pPr>
            <a:endParaRPr lang="tr-TR" sz="1200" dirty="0" smtClean="0">
              <a:solidFill>
                <a:schemeClr val="tx1"/>
              </a:solidFill>
              <a:latin typeface="Times New Roman" pitchFamily="18" charset="0"/>
              <a:ea typeface="Calibri" pitchFamily="34" charset="0"/>
              <a:cs typeface="Times New Roman" pitchFamily="18" charset="0"/>
            </a:endParaRPr>
          </a:p>
          <a:p>
            <a:pPr marL="228600" lvl="0" indent="-228600" algn="ctr"/>
            <a:r>
              <a:rPr lang="tr-TR" sz="1200" dirty="0" smtClean="0">
                <a:solidFill>
                  <a:schemeClr val="tx1"/>
                </a:solidFill>
                <a:latin typeface="Times New Roman" pitchFamily="18" charset="0"/>
                <a:ea typeface="Calibri" pitchFamily="34" charset="0"/>
                <a:cs typeface="Times New Roman" pitchFamily="18" charset="0"/>
              </a:rPr>
              <a:t>(</a:t>
            </a:r>
            <a:r>
              <a:rPr lang="tr-TR" sz="1200" i="1" dirty="0" smtClean="0">
                <a:solidFill>
                  <a:schemeClr val="tx1"/>
                </a:solidFill>
                <a:latin typeface="Times New Roman" pitchFamily="18" charset="0"/>
                <a:ea typeface="Calibri" pitchFamily="34" charset="0"/>
                <a:cs typeface="Times New Roman" pitchFamily="18" charset="0"/>
              </a:rPr>
              <a:t>b</a:t>
            </a:r>
            <a:r>
              <a:rPr lang="tr-TR" sz="1200" dirty="0" smtClean="0">
                <a:solidFill>
                  <a:schemeClr val="tx1"/>
                </a:solidFill>
                <a:latin typeface="Times New Roman" pitchFamily="18" charset="0"/>
                <a:ea typeface="Calibri" pitchFamily="34" charset="0"/>
                <a:cs typeface="Times New Roman" pitchFamily="18" charset="0"/>
              </a:rPr>
              <a:t>) en az 85dB ve üstünde işitme kaybına sahip olma, </a:t>
            </a:r>
          </a:p>
          <a:p>
            <a:pPr marL="228600" lvl="0" indent="-228600" algn="ctr"/>
            <a:endParaRPr lang="tr-TR" sz="1200" dirty="0" smtClean="0">
              <a:solidFill>
                <a:schemeClr val="tx1"/>
              </a:solidFill>
              <a:latin typeface="Times New Roman" pitchFamily="18" charset="0"/>
              <a:ea typeface="Calibri" pitchFamily="34" charset="0"/>
              <a:cs typeface="Times New Roman" pitchFamily="18" charset="0"/>
            </a:endParaRPr>
          </a:p>
          <a:p>
            <a:pPr marL="228600" lvl="0" indent="-228600" algn="ctr"/>
            <a:r>
              <a:rPr lang="tr-TR" sz="1200" dirty="0" smtClean="0">
                <a:solidFill>
                  <a:schemeClr val="tx1"/>
                </a:solidFill>
                <a:latin typeface="Times New Roman" pitchFamily="18" charset="0"/>
                <a:ea typeface="Calibri" pitchFamily="34" charset="0"/>
                <a:cs typeface="Times New Roman" pitchFamily="18" charset="0"/>
              </a:rPr>
              <a:t>(</a:t>
            </a:r>
            <a:r>
              <a:rPr lang="tr-TR" sz="1200" i="1" dirty="0" smtClean="0">
                <a:solidFill>
                  <a:schemeClr val="tx1"/>
                </a:solidFill>
                <a:latin typeface="Times New Roman" pitchFamily="18" charset="0"/>
                <a:ea typeface="Calibri" pitchFamily="34" charset="0"/>
                <a:cs typeface="Times New Roman" pitchFamily="18" charset="0"/>
              </a:rPr>
              <a:t>c</a:t>
            </a:r>
            <a:r>
              <a:rPr lang="tr-TR" sz="1200" dirty="0" smtClean="0">
                <a:solidFill>
                  <a:schemeClr val="tx1"/>
                </a:solidFill>
                <a:latin typeface="Times New Roman" pitchFamily="18" charset="0"/>
                <a:ea typeface="Calibri" pitchFamily="34" charset="0"/>
                <a:cs typeface="Times New Roman" pitchFamily="18" charset="0"/>
              </a:rPr>
              <a:t>) işitme engelinin dil öncesi dönemde edinilmiş olması, </a:t>
            </a:r>
          </a:p>
          <a:p>
            <a:pPr marL="228600" lvl="0" indent="-228600" algn="ctr"/>
            <a:endParaRPr lang="tr-TR" sz="1200" dirty="0" smtClean="0">
              <a:solidFill>
                <a:schemeClr val="tx1"/>
              </a:solidFill>
              <a:latin typeface="Times New Roman" pitchFamily="18" charset="0"/>
              <a:ea typeface="Calibri" pitchFamily="34" charset="0"/>
              <a:cs typeface="Times New Roman" pitchFamily="18" charset="0"/>
            </a:endParaRPr>
          </a:p>
          <a:p>
            <a:pPr marL="228600" lvl="0" indent="-228600" algn="ctr"/>
            <a:r>
              <a:rPr lang="tr-TR" sz="1200" dirty="0" smtClean="0">
                <a:solidFill>
                  <a:schemeClr val="tx1"/>
                </a:solidFill>
                <a:latin typeface="Times New Roman" pitchFamily="18" charset="0"/>
                <a:ea typeface="Calibri" pitchFamily="34" charset="0"/>
                <a:cs typeface="Times New Roman" pitchFamily="18" charset="0"/>
              </a:rPr>
              <a:t>(</a:t>
            </a:r>
            <a:r>
              <a:rPr lang="tr-TR" sz="1200" i="1" dirty="0" smtClean="0">
                <a:solidFill>
                  <a:schemeClr val="tx1"/>
                </a:solidFill>
                <a:latin typeface="Times New Roman" pitchFamily="18" charset="0"/>
                <a:ea typeface="Calibri" pitchFamily="34" charset="0"/>
                <a:cs typeface="Times New Roman" pitchFamily="18" charset="0"/>
              </a:rPr>
              <a:t>d</a:t>
            </a:r>
            <a:r>
              <a:rPr lang="tr-TR" sz="1200" dirty="0" smtClean="0">
                <a:solidFill>
                  <a:schemeClr val="tx1"/>
                </a:solidFill>
                <a:latin typeface="Times New Roman" pitchFamily="18" charset="0"/>
                <a:ea typeface="Calibri" pitchFamily="34" charset="0"/>
                <a:cs typeface="Times New Roman" pitchFamily="18" charset="0"/>
              </a:rPr>
              <a:t>) işitme engeli dışında tanılanmış herhangi bir ek engelinin bulunmaması (öğrenme güçlüğü, duygusal davranışsal bozukluk, zihinsel engel… gibi) ölçütleri dikkate alım</a:t>
            </a:r>
            <a:endParaRPr lang="tr-TR" sz="1200" dirty="0" smtClean="0">
              <a:solidFill>
                <a:schemeClr val="tx1"/>
              </a:solidFill>
              <a:latin typeface="Arial" pitchFamily="34" charset="0"/>
              <a:cs typeface="Arial" pitchFamily="34" charset="0"/>
            </a:endParaRPr>
          </a:p>
          <a:p>
            <a:pPr algn="ctr"/>
            <a:endParaRPr lang="tr-T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diamond(in)">
                                      <p:cBhvr>
                                        <p:cTn id="26" dur="500"/>
                                        <p:tgtEl>
                                          <p:spTgt spid="1026"/>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Effect transition="in" filter="checkerboard(across)">
                                      <p:cBhvr>
                                        <p:cTn id="3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Veri Toplama Araçları</a:t>
            </a:r>
            <a:endParaRPr lang="tr-TR" dirty="0"/>
          </a:p>
        </p:txBody>
      </p:sp>
      <p:pic>
        <p:nvPicPr>
          <p:cNvPr id="4" name="Picture 2"/>
          <p:cNvPicPr>
            <a:picLocks noChangeAspect="1" noChangeArrowheads="1"/>
          </p:cNvPicPr>
          <p:nvPr/>
        </p:nvPicPr>
        <p:blipFill>
          <a:blip r:embed="rId2"/>
          <a:srcRect/>
          <a:stretch>
            <a:fillRect/>
          </a:stretch>
        </p:blipFill>
        <p:spPr bwMode="auto">
          <a:xfrm>
            <a:off x="428596" y="1285860"/>
            <a:ext cx="3643338" cy="3209934"/>
          </a:xfrm>
          <a:prstGeom prst="rect">
            <a:avLst/>
          </a:prstGeom>
          <a:noFill/>
          <a:ln w="9525">
            <a:noFill/>
            <a:miter lim="800000"/>
            <a:headEnd/>
            <a:tailEnd/>
          </a:ln>
          <a:effectLst/>
        </p:spPr>
      </p:pic>
      <p:sp>
        <p:nvSpPr>
          <p:cNvPr id="5" name="4 Yuvarlatılmış Dikdörtgen"/>
          <p:cNvSpPr/>
          <p:nvPr/>
        </p:nvSpPr>
        <p:spPr>
          <a:xfrm>
            <a:off x="4214810" y="1571612"/>
            <a:ext cx="378621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t>60 maddelik iki harf ve iki kelime işlemleme işlemi olmak üzere dört işlem oluşturulmuş </a:t>
            </a:r>
            <a:endParaRPr lang="tr-TR" sz="1200" dirty="0"/>
          </a:p>
        </p:txBody>
      </p:sp>
      <p:sp>
        <p:nvSpPr>
          <p:cNvPr id="6" name="5 Yuvarlatılmış Dikdörtgen"/>
          <p:cNvSpPr/>
          <p:nvPr/>
        </p:nvSpPr>
        <p:spPr>
          <a:xfrm>
            <a:off x="4357686" y="2643182"/>
            <a:ext cx="3786214" cy="2714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t>Geçerlik için, kapsam geçerliği</a:t>
            </a:r>
          </a:p>
          <a:p>
            <a:pPr algn="ctr"/>
            <a:endParaRPr lang="tr-TR" sz="1200" dirty="0" smtClean="0"/>
          </a:p>
          <a:p>
            <a:pPr algn="ctr"/>
            <a:r>
              <a:rPr lang="tr-TR" sz="1200" dirty="0" smtClean="0"/>
              <a:t>Güvenirlik analizleri ise (KR20) ;</a:t>
            </a:r>
          </a:p>
          <a:p>
            <a:pPr algn="ctr"/>
            <a:r>
              <a:rPr lang="tr-TR" sz="1200" dirty="0" smtClean="0"/>
              <a:t>harflerin algısal olarak </a:t>
            </a:r>
            <a:r>
              <a:rPr lang="tr-TR" sz="1200" dirty="0" err="1" smtClean="0"/>
              <a:t>işlemlenmesi</a:t>
            </a:r>
            <a:r>
              <a:rPr lang="tr-TR" sz="1200" dirty="0" smtClean="0"/>
              <a:t> için .84, kavramsal olarak </a:t>
            </a:r>
            <a:r>
              <a:rPr lang="tr-TR" sz="1200" dirty="0" err="1" smtClean="0"/>
              <a:t>işlemlenmesi</a:t>
            </a:r>
            <a:r>
              <a:rPr lang="tr-TR" sz="1200" dirty="0" smtClean="0"/>
              <a:t> için .82,</a:t>
            </a:r>
          </a:p>
          <a:p>
            <a:pPr algn="ctr"/>
            <a:r>
              <a:rPr lang="tr-TR" sz="1200" dirty="0" smtClean="0"/>
              <a:t> kelimelerin algısal olarak </a:t>
            </a:r>
            <a:r>
              <a:rPr lang="tr-TR" sz="1200" dirty="0" err="1" smtClean="0"/>
              <a:t>işlemlenmesi</a:t>
            </a:r>
            <a:r>
              <a:rPr lang="tr-TR" sz="1200" dirty="0" smtClean="0"/>
              <a:t> için .76, kavramsal olarak </a:t>
            </a:r>
            <a:r>
              <a:rPr lang="tr-TR" sz="1200" dirty="0" err="1" smtClean="0"/>
              <a:t>işlemlenmesi</a:t>
            </a:r>
            <a:r>
              <a:rPr lang="tr-TR" sz="1200" dirty="0" smtClean="0"/>
              <a:t> için ise .80 güvenirlik katsayıları elde edilmiştir. </a:t>
            </a:r>
            <a:endParaRPr lang="tr-T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3 Metin kutusu"/>
          <p:cNvSpPr txBox="1">
            <a:spLocks noChangeArrowheads="1"/>
          </p:cNvSpPr>
          <p:nvPr/>
        </p:nvSpPr>
        <p:spPr bwMode="auto">
          <a:xfrm>
            <a:off x="1714500" y="2428875"/>
            <a:ext cx="6786563" cy="1077913"/>
          </a:xfrm>
          <a:prstGeom prst="rect">
            <a:avLst/>
          </a:prstGeom>
          <a:noFill/>
          <a:ln w="9525">
            <a:noFill/>
            <a:miter lim="800000"/>
            <a:headEnd/>
            <a:tailEnd/>
          </a:ln>
        </p:spPr>
        <p:txBody>
          <a:bodyPr>
            <a:spAutoFit/>
          </a:bodyPr>
          <a:lstStyle/>
          <a:p>
            <a:pPr algn="ctr"/>
            <a:r>
              <a:rPr lang="tr-TR" sz="1600" b="1" dirty="0">
                <a:latin typeface="Gill Sans MT" pitchFamily="34" charset="0"/>
              </a:rPr>
              <a:t>Bu görüşten hareketle okuma sürecinin tanımlanmasının daha </a:t>
            </a:r>
            <a:r>
              <a:rPr lang="tr-TR" sz="1600" b="1" dirty="0" err="1">
                <a:latin typeface="Gill Sans MT" pitchFamily="34" charset="0"/>
              </a:rPr>
              <a:t>operasyonel</a:t>
            </a:r>
            <a:r>
              <a:rPr lang="tr-TR" sz="1600" b="1" dirty="0">
                <a:latin typeface="Gill Sans MT" pitchFamily="34" charset="0"/>
              </a:rPr>
              <a:t> başka bir ifadeyle bu süreçte okuyucular tarafından başarılması gereken tüm alt beceriler eşliğinde yapılmasının gerektiği görülmektedir.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checkerboard(across)">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Veri Toplama Süreci</a:t>
            </a:r>
            <a:endParaRPr lang="tr-TR" dirty="0"/>
          </a:p>
        </p:txBody>
      </p:sp>
      <p:sp>
        <p:nvSpPr>
          <p:cNvPr id="3" name="2 İçerik Yer Tutucusu"/>
          <p:cNvSpPr>
            <a:spLocks noGrp="1"/>
          </p:cNvSpPr>
          <p:nvPr>
            <p:ph idx="1"/>
          </p:nvPr>
        </p:nvSpPr>
        <p:spPr/>
        <p:txBody>
          <a:bodyPr>
            <a:normAutofit/>
          </a:bodyPr>
          <a:lstStyle/>
          <a:p>
            <a:pPr algn="just"/>
            <a:r>
              <a:rPr lang="tr-TR" sz="1400" dirty="0" smtClean="0"/>
              <a:t>Uygulamalar her öğrenci ile kendi okulu içerisinde ya boş bir sınıfta, ya rehberlik servisinde, ya da kaynak odada yaklaşık olarak 15-20 dakikalık bireysel oturumlarla yürütülmüştür. </a:t>
            </a:r>
          </a:p>
          <a:p>
            <a:pPr algn="just"/>
            <a:endParaRPr lang="tr-TR" sz="1400" dirty="0" smtClean="0"/>
          </a:p>
          <a:p>
            <a:pPr algn="just"/>
            <a:r>
              <a:rPr lang="tr-TR" sz="1400" dirty="0" smtClean="0"/>
              <a:t>İşitme engelli öğrencilerle gerçekleştirilen uygulamalarda ise bu kişilere ek olarak işaret dili çevirmeni ortama dâhil edilmiştir. </a:t>
            </a:r>
          </a:p>
          <a:p>
            <a:pPr algn="just"/>
            <a:endParaRPr lang="tr-TR" sz="1400" dirty="0" smtClean="0"/>
          </a:p>
          <a:p>
            <a:pPr algn="just"/>
            <a:r>
              <a:rPr lang="tr-TR" sz="1400" dirty="0" smtClean="0"/>
              <a:t>İşitme engelli öğrencilerle yapılan oturumlarda uygulamacı tarafından sözel olarak verilen tüm yönergeler ve açıklamalar, kullanılan bir çevirmen aracılığıyla eş zamanlı olarak işaret dilinde sunulmuştur. </a:t>
            </a:r>
          </a:p>
          <a:p>
            <a:pPr algn="just"/>
            <a:endParaRPr lang="tr-TR" sz="1400" dirty="0" smtClean="0"/>
          </a:p>
          <a:p>
            <a:pPr algn="just"/>
            <a:r>
              <a:rPr lang="tr-TR" sz="1400" dirty="0" smtClean="0"/>
              <a:t>Araştırma içerisinde gerçekleştirilen tüm oturumlarda sırasıyla önce algısal olarak, ardından da kavramsal olarak harflerin ve kelimelerin </a:t>
            </a:r>
            <a:r>
              <a:rPr lang="tr-TR" sz="1400" dirty="0" err="1" smtClean="0"/>
              <a:t>işlemlenmesine</a:t>
            </a:r>
            <a:r>
              <a:rPr lang="tr-TR" sz="1400" dirty="0" smtClean="0"/>
              <a:t> ilişkin işlemler katılımcılara bireysel olarak uygulanmıştır.</a:t>
            </a:r>
          </a:p>
          <a:p>
            <a:pPr algn="just"/>
            <a:endParaRPr lang="tr-T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Verilerin Analizi</a:t>
            </a:r>
            <a:endParaRPr lang="tr-TR" dirty="0"/>
          </a:p>
        </p:txBody>
      </p:sp>
      <p:sp>
        <p:nvSpPr>
          <p:cNvPr id="3" name="2 İçerik Yer Tutucusu"/>
          <p:cNvSpPr>
            <a:spLocks noGrp="1"/>
          </p:cNvSpPr>
          <p:nvPr>
            <p:ph idx="1"/>
          </p:nvPr>
        </p:nvSpPr>
        <p:spPr/>
        <p:txBody>
          <a:bodyPr>
            <a:normAutofit fontScale="70000" lnSpcReduction="20000"/>
          </a:bodyPr>
          <a:lstStyle/>
          <a:p>
            <a:pPr algn="just">
              <a:buNone/>
            </a:pPr>
            <a:endParaRPr lang="tr-TR" dirty="0" smtClean="0"/>
          </a:p>
          <a:p>
            <a:pPr algn="just"/>
            <a:r>
              <a:rPr lang="tr-TR" dirty="0" smtClean="0"/>
              <a:t>(“SPSS </a:t>
            </a:r>
            <a:r>
              <a:rPr lang="tr-TR" dirty="0" err="1" smtClean="0"/>
              <a:t>for</a:t>
            </a:r>
            <a:r>
              <a:rPr lang="tr-TR" dirty="0" smtClean="0"/>
              <a:t> Windows 17.0”);</a:t>
            </a:r>
          </a:p>
          <a:p>
            <a:pPr algn="just"/>
            <a:endParaRPr lang="tr-TR" dirty="0" smtClean="0"/>
          </a:p>
          <a:p>
            <a:pPr algn="just"/>
            <a:r>
              <a:rPr lang="tr-TR" dirty="0" smtClean="0"/>
              <a:t> Harf ve kelime işlemleme becerilerinin karşılaştırılması sırasında okuyucuların işitme (işiten–işitme engelli) ve eğitim durumları (ilkokul ve ortaokul) </a:t>
            </a:r>
            <a:r>
              <a:rPr lang="tr-TR" dirty="0" err="1" smtClean="0"/>
              <a:t>deneklerarası</a:t>
            </a:r>
            <a:r>
              <a:rPr lang="tr-TR" dirty="0" smtClean="0"/>
              <a:t> faktör, harf/kelime işlemleme düzeyleri (algısal-kavramsal) ise </a:t>
            </a:r>
            <a:r>
              <a:rPr lang="tr-TR" dirty="0" err="1" smtClean="0"/>
              <a:t>denekleriçi</a:t>
            </a:r>
            <a:r>
              <a:rPr lang="tr-TR" dirty="0" smtClean="0"/>
              <a:t> faktör olarak belirlenmiş ve analizler iki faktörlü </a:t>
            </a:r>
            <a:r>
              <a:rPr lang="tr-TR" b="1" dirty="0" smtClean="0"/>
              <a:t>MANOVA</a:t>
            </a:r>
            <a:r>
              <a:rPr lang="tr-TR" dirty="0" smtClean="0"/>
              <a:t> kullanılarak gerçekleştirilmiştir. </a:t>
            </a:r>
          </a:p>
          <a:p>
            <a:pPr algn="just"/>
            <a:endParaRPr lang="tr-TR" dirty="0" smtClean="0"/>
          </a:p>
          <a:p>
            <a:pPr algn="just"/>
            <a:r>
              <a:rPr lang="tr-TR" dirty="0" smtClean="0"/>
              <a:t>Okuyucuların harf ve kelime işlemleme becerileri arasındaki ilişkilerin incelenebilmesi için ise okuyucuların harf ve kelime işlemleme tepki hızları ve hata oranları arasında </a:t>
            </a:r>
            <a:r>
              <a:rPr lang="tr-TR" b="1" dirty="0" err="1" smtClean="0"/>
              <a:t>Pearson</a:t>
            </a:r>
            <a:r>
              <a:rPr lang="tr-TR" b="1" dirty="0" smtClean="0"/>
              <a:t> Çarpım-Moment Korelasyon Katsayısı</a:t>
            </a:r>
            <a:r>
              <a:rPr lang="tr-TR" dirty="0" smtClean="0"/>
              <a:t> hesaplanmıştır.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Bulgular ve Tartışma</a:t>
            </a:r>
            <a:endParaRPr lang="tr-TR" dirty="0"/>
          </a:p>
        </p:txBody>
      </p:sp>
      <p:sp>
        <p:nvSpPr>
          <p:cNvPr id="3" name="2 İçerik Yer Tutucusu"/>
          <p:cNvSpPr>
            <a:spLocks noGrp="1"/>
          </p:cNvSpPr>
          <p:nvPr>
            <p:ph idx="1"/>
          </p:nvPr>
        </p:nvSpPr>
        <p:spPr/>
        <p:txBody>
          <a:bodyPr>
            <a:normAutofit/>
          </a:bodyPr>
          <a:lstStyle/>
          <a:p>
            <a:r>
              <a:rPr lang="tr-TR" sz="1200" b="1" dirty="0" smtClean="0"/>
              <a:t>Harf İşlemleme Becerileri;</a:t>
            </a:r>
          </a:p>
          <a:p>
            <a:endParaRPr lang="tr-TR" sz="1200" b="1" dirty="0" smtClean="0"/>
          </a:p>
          <a:p>
            <a:r>
              <a:rPr lang="tr-TR" sz="1200" dirty="0" smtClean="0"/>
              <a:t>1- “</a:t>
            </a:r>
            <a:r>
              <a:rPr lang="tr-TR" sz="1200" i="1" dirty="0" smtClean="0"/>
              <a:t>Araştırmaya katılan tüm okuyucular (işiten ve işitme engelli birlikte), harfleri kavramsal </a:t>
            </a:r>
            <a:r>
              <a:rPr lang="tr-TR" sz="1200" i="1" dirty="0" err="1" smtClean="0"/>
              <a:t>işlemlemeye</a:t>
            </a:r>
            <a:r>
              <a:rPr lang="tr-TR" sz="1200" i="1" dirty="0" smtClean="0"/>
              <a:t> göre algısal olarak daha hızlı ve daha az hatalı olarak </a:t>
            </a:r>
            <a:r>
              <a:rPr lang="tr-TR" sz="1200" i="1" dirty="0" err="1" smtClean="0"/>
              <a:t>işlemleyeceklerdir</a:t>
            </a:r>
            <a:r>
              <a:rPr lang="tr-TR" sz="1200" i="1" dirty="0" smtClean="0"/>
              <a:t>.”</a:t>
            </a:r>
            <a:endParaRPr lang="tr-TR" sz="1200" dirty="0" smtClean="0"/>
          </a:p>
          <a:p>
            <a:endParaRPr lang="tr-TR" sz="1200" dirty="0" smtClean="0"/>
          </a:p>
          <a:p>
            <a:r>
              <a:rPr lang="tr-TR" sz="1200" dirty="0" smtClean="0"/>
              <a:t>Doğrulandı !!!</a:t>
            </a:r>
          </a:p>
          <a:p>
            <a:endParaRPr lang="tr-TR" sz="1200" dirty="0" smtClean="0"/>
          </a:p>
          <a:p>
            <a:r>
              <a:rPr lang="tr-TR" sz="1200" dirty="0" err="1" smtClean="0"/>
              <a:t>Alanyazında</a:t>
            </a:r>
            <a:r>
              <a:rPr lang="tr-TR" sz="1200" dirty="0" smtClean="0"/>
              <a:t> algısal olarak harf işlemleme sırasında, okuyucuların okuma yapılan dilin alfabetik özelliklerini bilmeseler bile harfleri sadece görsel olarak kodlamalarının yeterli olduğu, fakat kavramsal düzeye geçildiğinde okuyucuların birtakım kavramsal bilgilere (ör; harf tanıma/ayırt etme, harf –ses ilişkisi kurma, harf isimlendirme vb.) sahip olmaları ve bu bilgileri kullanarak işlemleme yapmaları gerektiği belirtilmektedir (Miller, 2005c; </a:t>
            </a:r>
            <a:r>
              <a:rPr lang="tr-TR" sz="1200" dirty="0" err="1" smtClean="0"/>
              <a:t>Vaknin</a:t>
            </a:r>
            <a:r>
              <a:rPr lang="tr-TR" sz="1200" dirty="0" smtClean="0"/>
              <a:t> ve Miller, 2011). </a:t>
            </a:r>
          </a:p>
          <a:p>
            <a:endParaRPr lang="tr-TR" sz="1200" dirty="0" smtClean="0"/>
          </a:p>
          <a:p>
            <a:r>
              <a:rPr lang="tr-TR" sz="1200" dirty="0" smtClean="0"/>
              <a:t>Elde edilen bulguların </a:t>
            </a:r>
            <a:r>
              <a:rPr lang="tr-TR" sz="1200" dirty="0" err="1" smtClean="0"/>
              <a:t>alanyazınla</a:t>
            </a:r>
            <a:r>
              <a:rPr lang="tr-TR" sz="1200" dirty="0" smtClean="0"/>
              <a:t> tutarlılık gösterdiği ve bu çalışmada okuyucuların kavramsal olarak (görsel olarak farklı fakat kavramsal olarak aynı olan) iki harfi işlemleme sırasında algısaldan bir adım öteye geçmeleri gerektiğinden dolayı daha zorlandıkları (daha yavaş, daha çok hatalı oldukları) düşünülmektedir.</a:t>
            </a:r>
          </a:p>
          <a:p>
            <a:endParaRPr lang="tr-T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heckerboard(across)">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normAutofit/>
          </a:bodyPr>
          <a:lstStyle/>
          <a:p>
            <a:r>
              <a:rPr lang="tr-TR" sz="1200" b="1" dirty="0" smtClean="0"/>
              <a:t>Harf İşlemleme Becerileri;</a:t>
            </a:r>
          </a:p>
          <a:p>
            <a:endParaRPr lang="tr-TR" sz="1200" b="1" dirty="0" smtClean="0"/>
          </a:p>
          <a:p>
            <a:r>
              <a:rPr lang="tr-TR" sz="1200" dirty="0" smtClean="0"/>
              <a:t>2- “</a:t>
            </a:r>
            <a:r>
              <a:rPr lang="tr-TR" sz="1200" i="1" dirty="0" smtClean="0"/>
              <a:t>İşiten ve işitme engelli okuyucular harfleri algısal olarak benzer performansta </a:t>
            </a:r>
            <a:r>
              <a:rPr lang="tr-TR" sz="1200" i="1" dirty="0" err="1" smtClean="0"/>
              <a:t>işlemlemlerken</a:t>
            </a:r>
            <a:r>
              <a:rPr lang="tr-TR" sz="1200" i="1" dirty="0" smtClean="0"/>
              <a:t> işiten okuyucular işitme engelli okuyuculara göre harfleri kavramsal olarak daha hızlı ve daha az hatalı olarak </a:t>
            </a:r>
            <a:r>
              <a:rPr lang="tr-TR" sz="1200" i="1" dirty="0" err="1" smtClean="0"/>
              <a:t>işlemleyeceklerdir</a:t>
            </a:r>
            <a:r>
              <a:rPr lang="tr-TR" sz="1200" i="1" dirty="0" smtClean="0"/>
              <a:t>.”</a:t>
            </a:r>
            <a:endParaRPr lang="tr-TR" sz="1200" dirty="0" smtClean="0"/>
          </a:p>
          <a:p>
            <a:endParaRPr lang="tr-TR" sz="1200" dirty="0" smtClean="0"/>
          </a:p>
          <a:p>
            <a:r>
              <a:rPr lang="tr-TR" sz="1200" dirty="0" smtClean="0"/>
              <a:t>Doğrulanmadı !!! </a:t>
            </a:r>
          </a:p>
          <a:p>
            <a:r>
              <a:rPr lang="tr-TR" sz="1200" dirty="0" smtClean="0"/>
              <a:t>Sonuçlar, işiten okuyucuların işitme engelli okuyuculara göre toplamda her iki işlemleme düzeyinde daha hızlı fakat benzer hata ortalamalarına sahip olduklarını göstermektedir. </a:t>
            </a:r>
          </a:p>
          <a:p>
            <a:endParaRPr lang="tr-TR" sz="1200" dirty="0" smtClean="0"/>
          </a:p>
          <a:p>
            <a:r>
              <a:rPr lang="tr-TR" sz="1200" dirty="0" smtClean="0"/>
              <a:t>Tepki hızı ???</a:t>
            </a:r>
          </a:p>
          <a:p>
            <a:endParaRPr lang="tr-TR" sz="1200" dirty="0" smtClean="0"/>
          </a:p>
          <a:p>
            <a:r>
              <a:rPr lang="tr-TR" sz="1200" dirty="0" smtClean="0"/>
              <a:t>Herhangi bir sesbilgisel bilgi ve beceriye gereksinim duyulmayan algısal işlemleme sırasında işitme engelli okuyucuların, işiten okuyuculara göre yine daha yavaş performans sergiledikleri görülmektedir. </a:t>
            </a:r>
          </a:p>
          <a:p>
            <a:endParaRPr lang="tr-TR" sz="1200" dirty="0" smtClean="0"/>
          </a:p>
          <a:p>
            <a:r>
              <a:rPr lang="tr-TR" sz="1200" dirty="0" smtClean="0"/>
              <a:t>Bu duruma neden olarak öncelikle çalışma içerisinde harflerin algısal olarak </a:t>
            </a:r>
            <a:r>
              <a:rPr lang="tr-TR" sz="1200" dirty="0" err="1" smtClean="0"/>
              <a:t>işlemlenmesini</a:t>
            </a:r>
            <a:r>
              <a:rPr lang="tr-TR" sz="1200" dirty="0" smtClean="0"/>
              <a:t> amaçlayan işlemin okuyucular üzerinde gerçekten de algısal olarak işlemleme etkisi yaratmadığı söylenebilir. </a:t>
            </a:r>
          </a:p>
          <a:p>
            <a:endParaRPr lang="tr-TR" sz="1200" dirty="0" smtClean="0"/>
          </a:p>
          <a:p>
            <a:r>
              <a:rPr lang="tr-TR" sz="1200" dirty="0" smtClean="0"/>
              <a:t>Daha açık bir ifadeyle, çalışma içerisinde harfler yerine okuyucular için herhangi bir anlam taşımayan semboller kullanılsaydı o zaman okuyucuların kullanılan sembollere ilişkin herhangi bilgi ve deneyimleri olmadığından işlemleme sırasında sadece algısal olarak (sadece görsel) işlemleme yapmaları gerekecekti. </a:t>
            </a:r>
          </a:p>
          <a:p>
            <a:endParaRPr lang="tr-TR" sz="1200" dirty="0" smtClean="0"/>
          </a:p>
          <a:p>
            <a:r>
              <a:rPr lang="tr-TR" sz="1200" dirty="0" smtClean="0"/>
              <a:t>Fakat her ne kadar çalışma içerisinde kullanılmış olan işlem algısal olarak </a:t>
            </a:r>
            <a:r>
              <a:rPr lang="tr-TR" sz="1200" dirty="0" err="1" smtClean="0"/>
              <a:t>işlemlemeye</a:t>
            </a:r>
            <a:r>
              <a:rPr lang="tr-TR" sz="1200" dirty="0" smtClean="0"/>
              <a:t> göre yapılandırılmış olsa da, çalışmaya dâhil edilen tüm okuyucular için harfler kendilerine çok tanıdık olan dilbilimsel uyaranlar olduğundan okuyucuların bu uyaranlarla karşılaştıklarında otomatik olarak algısal düzeyin ötesine geçip var olan harf okuma bilgileri ve becerileri (harf tanıma/ayırt etme, harf–ses ilişkisi kurma, harf isimlendirme) ile harfleri </a:t>
            </a:r>
            <a:r>
              <a:rPr lang="tr-TR" sz="1200" dirty="0" err="1" smtClean="0"/>
              <a:t>işlemlemeye</a:t>
            </a:r>
            <a:r>
              <a:rPr lang="tr-TR" sz="1200" dirty="0" smtClean="0"/>
              <a:t> çalıştıkları düşünülmektedir.</a:t>
            </a:r>
          </a:p>
          <a:p>
            <a:endParaRPr lang="tr-TR" sz="1200" dirty="0" smtClean="0"/>
          </a:p>
          <a:p>
            <a:endParaRPr lang="tr-TR" sz="1200" dirty="0" smtClean="0"/>
          </a:p>
          <a:p>
            <a:endParaRPr lang="tr-TR" sz="1200" dirty="0" smtClean="0"/>
          </a:p>
          <a:p>
            <a:endParaRPr lang="tr-TR" sz="1200" dirty="0" smtClean="0"/>
          </a:p>
          <a:p>
            <a:endParaRPr lang="tr-TR" sz="1200" dirty="0" smtClean="0"/>
          </a:p>
          <a:p>
            <a:endParaRPr lang="tr-T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heckerboard(across)">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checkerboard(across)">
                                      <p:cBhvr>
                                        <p:cTn id="4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normAutofit/>
          </a:bodyPr>
          <a:lstStyle/>
          <a:p>
            <a:endParaRPr lang="tr-TR" sz="1200" dirty="0" smtClean="0"/>
          </a:p>
          <a:p>
            <a:endParaRPr lang="tr-TR" sz="1200" dirty="0" smtClean="0"/>
          </a:p>
          <a:p>
            <a:pPr>
              <a:buNone/>
            </a:pPr>
            <a:endParaRPr lang="tr-TR" sz="1200" dirty="0" smtClean="0"/>
          </a:p>
          <a:p>
            <a:r>
              <a:rPr lang="tr-TR" sz="1200" dirty="0" smtClean="0"/>
              <a:t>Kavramsal </a:t>
            </a:r>
            <a:r>
              <a:rPr lang="tr-TR" sz="1200" dirty="0" err="1" smtClean="0"/>
              <a:t>işlemlemeye</a:t>
            </a:r>
            <a:r>
              <a:rPr lang="tr-TR" sz="1200" dirty="0" smtClean="0"/>
              <a:t> bakıldığında,</a:t>
            </a:r>
          </a:p>
          <a:p>
            <a:endParaRPr lang="tr-TR" sz="1200" dirty="0" smtClean="0"/>
          </a:p>
          <a:p>
            <a:r>
              <a:rPr lang="tr-TR" sz="1200" dirty="0" smtClean="0"/>
              <a:t>işitme engelli okuyucuların kavramsal işlemleme gerektiren durumlarda işiten okuyuculara göre </a:t>
            </a:r>
            <a:r>
              <a:rPr lang="tr-TR" sz="1200" b="1" dirty="0" smtClean="0"/>
              <a:t>daha yavaş </a:t>
            </a:r>
            <a:r>
              <a:rPr lang="tr-TR" sz="1200" dirty="0" smtClean="0"/>
              <a:t>olmaları beklenen bir durumdur.</a:t>
            </a:r>
          </a:p>
          <a:p>
            <a:endParaRPr lang="tr-TR" sz="1200" dirty="0" smtClean="0"/>
          </a:p>
          <a:p>
            <a:r>
              <a:rPr lang="tr-TR" sz="1200" dirty="0" smtClean="0"/>
              <a:t> Daha önceden de belirtildiği gibi, okuyucuların harfleri kavramsal olarak doğru şekilde </a:t>
            </a:r>
            <a:r>
              <a:rPr lang="tr-TR" sz="1200" dirty="0" err="1" smtClean="0"/>
              <a:t>işlemleyebilmeleri</a:t>
            </a:r>
            <a:r>
              <a:rPr lang="tr-TR" sz="1200" dirty="0" smtClean="0"/>
              <a:t> için öncelikle birtakım bilgilere ve becerilere (</a:t>
            </a:r>
            <a:r>
              <a:rPr lang="tr-TR" sz="1200" b="1" dirty="0" smtClean="0"/>
              <a:t>harf tanıma/ayırt etme, harf–ses ilişkisi kurma, harf isimlendirme</a:t>
            </a:r>
            <a:r>
              <a:rPr lang="tr-TR" sz="1200" dirty="0" smtClean="0"/>
              <a:t>) sahip olmaları gerekmektedir (Miller, 2005c; </a:t>
            </a:r>
            <a:r>
              <a:rPr lang="tr-TR" sz="1200" dirty="0" err="1" smtClean="0"/>
              <a:t>Vaknin</a:t>
            </a:r>
            <a:r>
              <a:rPr lang="tr-TR" sz="1200" dirty="0" smtClean="0"/>
              <a:t> ve Miller, 2011). </a:t>
            </a:r>
          </a:p>
          <a:p>
            <a:endParaRPr lang="tr-TR" sz="1200" dirty="0" smtClean="0"/>
          </a:p>
          <a:p>
            <a:r>
              <a:rPr lang="tr-TR" sz="1200" dirty="0" smtClean="0"/>
              <a:t>Gereksinim duyulan bilgiler ve beceriler düşünüldüğünde ilgili becerilerin okuyucuların </a:t>
            </a:r>
            <a:r>
              <a:rPr lang="tr-TR" sz="1200" b="1" dirty="0" smtClean="0"/>
              <a:t>sesbilgisel bilgileri ve becerileri ile yakından ilişkili olduğu</a:t>
            </a:r>
            <a:r>
              <a:rPr lang="tr-TR" sz="1200" dirty="0" smtClean="0"/>
              <a:t> ve ilgili </a:t>
            </a:r>
            <a:r>
              <a:rPr lang="tr-TR" sz="1200" dirty="0" err="1" smtClean="0"/>
              <a:t>alanyazında</a:t>
            </a:r>
            <a:r>
              <a:rPr lang="tr-TR" sz="1200" dirty="0" smtClean="0"/>
              <a:t> (</a:t>
            </a:r>
            <a:r>
              <a:rPr lang="tr-TR" sz="1200" dirty="0" err="1" smtClean="0"/>
              <a:t>Alegria</a:t>
            </a:r>
            <a:r>
              <a:rPr lang="tr-TR" sz="1200" dirty="0" smtClean="0"/>
              <a:t> ark., 1992; </a:t>
            </a:r>
            <a:r>
              <a:rPr lang="tr-TR" sz="1200" dirty="0" err="1" smtClean="0"/>
              <a:t>Dyer</a:t>
            </a:r>
            <a:r>
              <a:rPr lang="tr-TR" sz="1200" dirty="0" smtClean="0"/>
              <a:t> ark., 2003; </a:t>
            </a:r>
            <a:r>
              <a:rPr lang="tr-TR" sz="1200" dirty="0" err="1" smtClean="0"/>
              <a:t>Guardino</a:t>
            </a:r>
            <a:r>
              <a:rPr lang="tr-TR" sz="1200" dirty="0" smtClean="0"/>
              <a:t> ve ark., 2009; </a:t>
            </a:r>
            <a:r>
              <a:rPr lang="tr-TR" sz="1200" dirty="0" err="1" smtClean="0"/>
              <a:t>Transler</a:t>
            </a:r>
            <a:r>
              <a:rPr lang="tr-TR" sz="1200" dirty="0" smtClean="0"/>
              <a:t> ve </a:t>
            </a:r>
            <a:r>
              <a:rPr lang="tr-TR" sz="1200" dirty="0" err="1" smtClean="0"/>
              <a:t>Reitsma</a:t>
            </a:r>
            <a:r>
              <a:rPr lang="tr-TR" sz="1200" dirty="0" smtClean="0"/>
              <a:t>, 2005) işitme kaybının derecesine bağlı olarak işitme engelli okuyucularda bu bilgi ve becerilerde ciddi sınırlılıkların görüldüğü belirtilmektedir.</a:t>
            </a:r>
          </a:p>
          <a:p>
            <a:endParaRPr lang="tr-TR" sz="1200" dirty="0" smtClean="0"/>
          </a:p>
          <a:p>
            <a:r>
              <a:rPr lang="tr-TR" sz="1200" dirty="0" smtClean="0"/>
              <a:t> Bu yönüyle düşünüldüğünde sınırlı sesbilgisel bilgilerden ve becerilerinden dolayı işitme engelli okuyucuların kavramsal harf işlemleme sırasında aynı/farklı kararını verirken </a:t>
            </a:r>
            <a:r>
              <a:rPr lang="tr-TR" sz="1200" b="1" dirty="0" smtClean="0"/>
              <a:t>daha çok zamana gereksinim duyduklarını </a:t>
            </a:r>
            <a:r>
              <a:rPr lang="tr-TR" sz="1200" dirty="0" smtClean="0"/>
              <a:t>söylemek mümkündür. </a:t>
            </a:r>
          </a:p>
          <a:p>
            <a:endParaRPr lang="tr-TR" sz="1200" dirty="0" smtClean="0"/>
          </a:p>
          <a:p>
            <a:r>
              <a:rPr lang="tr-TR" sz="1200" dirty="0" smtClean="0"/>
              <a:t>Ek olarak elde edilen sonuçlar üzerinde okuma deneyimi ve yeterliliğinin de etkili olduğu söylenebilir.</a:t>
            </a:r>
          </a:p>
          <a:p>
            <a:endParaRPr lang="tr-T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checkerboard(across)">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checkerboard(across)">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27" dur="500"/>
                                        <p:tgtEl>
                                          <p:spTgt spid="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3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8229600" cy="6357982"/>
          </a:xfrm>
        </p:spPr>
        <p:txBody>
          <a:bodyPr>
            <a:normAutofit/>
          </a:bodyPr>
          <a:lstStyle/>
          <a:p>
            <a:endParaRPr lang="tr-TR" sz="1200" dirty="0" smtClean="0"/>
          </a:p>
          <a:p>
            <a:r>
              <a:rPr lang="tr-TR" sz="1200" dirty="0" smtClean="0"/>
              <a:t>Elde edilen sonuçlar okuyucuların hata oranları açısından incelendiğinde ise her iki grubun da her iki düzeyde benzer performans gösterdiği görülmüştür.</a:t>
            </a:r>
          </a:p>
          <a:p>
            <a:endParaRPr lang="tr-TR" sz="1200" dirty="0" smtClean="0"/>
          </a:p>
          <a:p>
            <a:endParaRPr lang="tr-TR" sz="1200" dirty="0" smtClean="0"/>
          </a:p>
          <a:p>
            <a:r>
              <a:rPr lang="tr-TR" sz="1200" dirty="0" smtClean="0"/>
              <a:t>Sonuçlar incelendiğinde, tüm okuyucularda toplamda algısal ve kavramsal düzey arasında gözlenen farkın beklenen şekilde olduğu ve her iki okuyucu grubunun da kavramsal </a:t>
            </a:r>
            <a:r>
              <a:rPr lang="tr-TR" sz="1200" dirty="0" err="1" smtClean="0"/>
              <a:t>işlemlemede</a:t>
            </a:r>
            <a:r>
              <a:rPr lang="tr-TR" sz="1200" dirty="0" smtClean="0"/>
              <a:t> daha çok yaptığı görülmekle birlikte, beklenilenin aksine bu durumun okuyucuların işitme durumlarına göre anlamlı şekilde farklılaşmadığı görülmüştür.</a:t>
            </a:r>
          </a:p>
          <a:p>
            <a:endParaRPr lang="tr-TR" sz="1200" dirty="0" smtClean="0"/>
          </a:p>
          <a:p>
            <a:r>
              <a:rPr lang="tr-TR" sz="1200" dirty="0" smtClean="0"/>
              <a:t>Bu durumun okuyucuların çalışmaya dâhil edilmesi sırasında temel alınan kriterlerden biri olan kelime okuma becerisine sahip olma kriterinden kaynaklandığı düşünülmektedir.</a:t>
            </a:r>
          </a:p>
          <a:p>
            <a:endParaRPr lang="tr-TR" sz="1200" dirty="0" smtClean="0"/>
          </a:p>
          <a:p>
            <a:r>
              <a:rPr lang="tr-TR" sz="1200" dirty="0" smtClean="0"/>
              <a:t>Harf işlemleme becerilerine ilişkin test edilen son hipotez </a:t>
            </a:r>
            <a:r>
              <a:rPr lang="tr-TR" sz="1200" i="1" dirty="0" smtClean="0"/>
              <a:t>“Okuyucuların eğitim düzeyi arttıkça toplam harf işlemleme performansları (tepki hızı ve hata oranı açısından) artacaktır.” </a:t>
            </a:r>
            <a:r>
              <a:rPr lang="tr-TR" sz="1200" dirty="0" smtClean="0"/>
              <a:t>hipotezidir</a:t>
            </a:r>
            <a:r>
              <a:rPr lang="tr-TR" sz="1200" i="1" dirty="0" smtClean="0"/>
              <a:t>.</a:t>
            </a:r>
          </a:p>
          <a:p>
            <a:endParaRPr lang="tr-TR" sz="1200" i="1" dirty="0" smtClean="0"/>
          </a:p>
          <a:p>
            <a:r>
              <a:rPr lang="tr-TR" sz="1200" dirty="0" smtClean="0"/>
              <a:t>Doğrulandı !!!</a:t>
            </a:r>
          </a:p>
          <a:p>
            <a:r>
              <a:rPr lang="tr-TR" sz="1200" dirty="0" smtClean="0"/>
              <a:t>Çalışmadan elde edilen bulgular incelendiğinde, hem işiten hem de işitme engelli okuyucuların eğitim düzeyleri arttıkça toplam harf işlemleme tepki hızlarının arttığı ve hata oranlarının ise azaldığı görülmektedir. </a:t>
            </a:r>
          </a:p>
          <a:p>
            <a:endParaRPr lang="tr-TR" sz="1200" dirty="0" smtClean="0"/>
          </a:p>
          <a:p>
            <a:r>
              <a:rPr lang="tr-TR" sz="1200" dirty="0" smtClean="0"/>
              <a:t>Çalışma içerisinde okuyucuların formel okul yaşantı sürelerinin artması ile daha çok okuma etkinliğinde bulanacakları ve okuma becerisinde ustalaştıkça harf işlemleme becerilerinde de daha iyi performans gösterecekleri beklenmiş olup elde edilen sonuçların bu durumu desteklediği  düşünülmektedir.</a:t>
            </a:r>
            <a:endParaRPr lang="tr-T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heckerboard(across)">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3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Bulgular ve Tartışma</a:t>
            </a:r>
            <a:endParaRPr lang="tr-TR" dirty="0"/>
          </a:p>
        </p:txBody>
      </p:sp>
      <p:sp>
        <p:nvSpPr>
          <p:cNvPr id="3" name="2 İçerik Yer Tutucusu"/>
          <p:cNvSpPr>
            <a:spLocks noGrp="1"/>
          </p:cNvSpPr>
          <p:nvPr>
            <p:ph idx="1"/>
          </p:nvPr>
        </p:nvSpPr>
        <p:spPr/>
        <p:txBody>
          <a:bodyPr>
            <a:normAutofit/>
          </a:bodyPr>
          <a:lstStyle/>
          <a:p>
            <a:r>
              <a:rPr lang="tr-TR" sz="1200" b="1" dirty="0" smtClean="0"/>
              <a:t>Kelime İşlemleme Becerileri;</a:t>
            </a:r>
          </a:p>
          <a:p>
            <a:endParaRPr lang="tr-TR" sz="1200" b="1" dirty="0" smtClean="0"/>
          </a:p>
          <a:p>
            <a:r>
              <a:rPr lang="tr-TR" sz="1200" dirty="0" smtClean="0"/>
              <a:t>1- “</a:t>
            </a:r>
            <a:r>
              <a:rPr lang="tr-TR" sz="1200" i="1" dirty="0" smtClean="0"/>
              <a:t>Araştırmaya katılan tüm okuyucular (işiten ve işitme engelli birlikte), kelimeleri kavramsal </a:t>
            </a:r>
            <a:r>
              <a:rPr lang="tr-TR" sz="1200" i="1" dirty="0" err="1" smtClean="0"/>
              <a:t>işlemlemeye</a:t>
            </a:r>
            <a:r>
              <a:rPr lang="tr-TR" sz="1200" i="1" dirty="0" smtClean="0"/>
              <a:t> göre algısal olarak daha hızlı ve daha az hatalı olarak </a:t>
            </a:r>
            <a:r>
              <a:rPr lang="tr-TR" sz="1200" i="1" dirty="0" err="1" smtClean="0"/>
              <a:t>işlemleyeceklerdir</a:t>
            </a:r>
            <a:r>
              <a:rPr lang="tr-TR" sz="1200" i="1" dirty="0" smtClean="0"/>
              <a:t>.”</a:t>
            </a:r>
            <a:endParaRPr lang="tr-TR" sz="1200" dirty="0" smtClean="0"/>
          </a:p>
          <a:p>
            <a:endParaRPr lang="tr-TR" sz="1200" dirty="0" smtClean="0"/>
          </a:p>
          <a:p>
            <a:r>
              <a:rPr lang="tr-TR" sz="1200" dirty="0" smtClean="0"/>
              <a:t>Doğrulandı !!!</a:t>
            </a:r>
          </a:p>
          <a:p>
            <a:endParaRPr lang="tr-TR" sz="1200" dirty="0" smtClean="0"/>
          </a:p>
          <a:p>
            <a:r>
              <a:rPr lang="tr-TR" sz="1200" dirty="0" smtClean="0"/>
              <a:t>Algısal olarak kelime işlemleme sırasında, okuma yaptıkları dili bilmeseler bile görsel bir karar verme sonucunda kelimeleri doğru olarak </a:t>
            </a:r>
            <a:r>
              <a:rPr lang="tr-TR" sz="1200" dirty="0" err="1" smtClean="0"/>
              <a:t>işlemleyebilecekleri</a:t>
            </a:r>
            <a:r>
              <a:rPr lang="tr-TR" sz="1200" dirty="0" smtClean="0"/>
              <a:t>, fakat kavramsal kelime işlemleme sırasında ise okuyucuların algısal </a:t>
            </a:r>
            <a:r>
              <a:rPr lang="tr-TR" sz="1200" dirty="0" err="1" smtClean="0"/>
              <a:t>işlemlemenin</a:t>
            </a:r>
            <a:r>
              <a:rPr lang="tr-TR" sz="1200" dirty="0" smtClean="0"/>
              <a:t> bir adım ötesine geçerek kelime çözümleme bilgi ve becerilerini (sesbilgisel veya ortografik bilgileri ve becerileri) kullanmaları gerektiği vurgulanmaktadır (</a:t>
            </a:r>
            <a:r>
              <a:rPr lang="tr-TR" sz="1200" dirty="0" err="1" smtClean="0"/>
              <a:t>Kargin</a:t>
            </a:r>
            <a:r>
              <a:rPr lang="tr-TR" sz="1200" dirty="0" smtClean="0"/>
              <a:t> ve ark., 2011; Miller, 2004b, 2004c, 2005b, 2006a, 2006b). </a:t>
            </a:r>
          </a:p>
          <a:p>
            <a:endParaRPr lang="tr-TR" sz="1200" dirty="0" smtClean="0"/>
          </a:p>
          <a:p>
            <a:r>
              <a:rPr lang="tr-TR" sz="1200" dirty="0" smtClean="0"/>
              <a:t>Bu yönüyle düşünüldüğünde ise bu çalışmada okuyucuların kavramsal kelime işlemleme sırasında algısaldan bir adım öteye geçmeleri gerektiğinden dolayı daha zorlandıkları (daha yavaş ve daha çok hatalı oldukları) düşünülmektedir.</a:t>
            </a:r>
          </a:p>
          <a:p>
            <a:endParaRPr lang="tr-T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heckerboard(across)">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normAutofit/>
          </a:bodyPr>
          <a:lstStyle/>
          <a:p>
            <a:r>
              <a:rPr lang="tr-TR" sz="1200" b="1" dirty="0" smtClean="0"/>
              <a:t>Kelime İşlemleme Becerileri;</a:t>
            </a:r>
          </a:p>
          <a:p>
            <a:endParaRPr lang="tr-TR" sz="1200" b="1" dirty="0" smtClean="0"/>
          </a:p>
          <a:p>
            <a:r>
              <a:rPr lang="tr-TR" sz="1200" dirty="0" smtClean="0"/>
              <a:t>2- “</a:t>
            </a:r>
            <a:r>
              <a:rPr lang="tr-TR" sz="1200" i="1" dirty="0" smtClean="0"/>
              <a:t>İşiten ve işitme engelli okuyucular kelimeleri algısal olarak benzer performansta </a:t>
            </a:r>
            <a:r>
              <a:rPr lang="tr-TR" sz="1200" i="1" dirty="0" err="1" smtClean="0"/>
              <a:t>işlemlemlerken</a:t>
            </a:r>
            <a:r>
              <a:rPr lang="tr-TR" sz="1200" i="1" dirty="0" smtClean="0"/>
              <a:t> işiten okuyucular işitme engelli okuyuculara göre kelimeleri kavramsal olarak daha hızlı ve daha az hatalı olarak </a:t>
            </a:r>
            <a:r>
              <a:rPr lang="tr-TR" sz="1200" i="1" dirty="0" err="1" smtClean="0"/>
              <a:t>işlemleyeceklerdir</a:t>
            </a:r>
            <a:r>
              <a:rPr lang="tr-TR" sz="1200" i="1" dirty="0" smtClean="0"/>
              <a:t>”</a:t>
            </a:r>
            <a:endParaRPr lang="tr-TR" sz="1200" dirty="0" smtClean="0"/>
          </a:p>
          <a:p>
            <a:endParaRPr lang="tr-TR" sz="1200" dirty="0" smtClean="0"/>
          </a:p>
          <a:p>
            <a:r>
              <a:rPr lang="tr-TR" sz="1200" dirty="0" smtClean="0"/>
              <a:t>Kısmen Doğrulandı !!!</a:t>
            </a:r>
          </a:p>
          <a:p>
            <a:r>
              <a:rPr lang="tr-TR" sz="1200" dirty="0" smtClean="0"/>
              <a:t>işiten okuyucuların işitme engelli okuyuculara göre toplamda her iki işlemleme düzeyinde daha hızlı fakat benzer hata ortalamalarına sahip olduklarını göstermektedir. </a:t>
            </a:r>
          </a:p>
          <a:p>
            <a:endParaRPr lang="tr-TR" sz="1200" dirty="0" smtClean="0"/>
          </a:p>
          <a:p>
            <a:r>
              <a:rPr lang="tr-TR" sz="1200" dirty="0" smtClean="0"/>
              <a:t>Öncelikle elde edilen bulgular tepki hızı açısından incelendiğinde, </a:t>
            </a:r>
          </a:p>
          <a:p>
            <a:endParaRPr lang="tr-TR" sz="1200" dirty="0" smtClean="0"/>
          </a:p>
          <a:p>
            <a:r>
              <a:rPr lang="tr-TR" sz="1200" dirty="0" smtClean="0"/>
              <a:t>Algısal olarak kelime işlemleme becerisine ilişkin tepki hızı sonuçları incelendiğinde ise işitme engelli okuyucuların tepki hızı açısından, işitenlerden daha düşük performans gösterdikleri görülmüştür.</a:t>
            </a:r>
          </a:p>
          <a:p>
            <a:endParaRPr lang="tr-TR" sz="1200" dirty="0" smtClean="0"/>
          </a:p>
          <a:p>
            <a:r>
              <a:rPr lang="tr-TR" sz="1200" dirty="0" smtClean="0"/>
              <a:t> Bu duruma neden olarak ilgili işlemde okuyuculara sunulan uyaranların okuyucular tarafından anlamlı ve tanıdık olan uyaranlar olması, bu nedenle kelime işlemleme sırasında otomatik olarak algısal düzeyin ötesine geçip kelimeleri yine var olan kelime okuma bilgileri ve becerileri ile </a:t>
            </a:r>
            <a:r>
              <a:rPr lang="tr-TR" sz="1200" dirty="0" err="1" smtClean="0"/>
              <a:t>işlemlemeye</a:t>
            </a:r>
            <a:r>
              <a:rPr lang="tr-TR" sz="1200" dirty="0" smtClean="0"/>
              <a:t> çalıştıkları düşünülebilir. </a:t>
            </a:r>
          </a:p>
          <a:p>
            <a:endParaRPr lang="tr-TR" sz="1200" dirty="0" smtClean="0"/>
          </a:p>
          <a:p>
            <a:r>
              <a:rPr lang="tr-TR" sz="1200" dirty="0" smtClean="0"/>
              <a:t>Bu yönüyle bakıldığında ise yine işitme engelli okuyucuların sınırlı okuma deneyimleri ve yeterlilikleri sonucu ortaya çıkan düşük kelime çözümleme performansının onların algısal </a:t>
            </a:r>
            <a:r>
              <a:rPr lang="tr-TR" sz="1200" dirty="0" err="1" smtClean="0"/>
              <a:t>işlemlemede</a:t>
            </a:r>
            <a:r>
              <a:rPr lang="tr-TR" sz="1200" dirty="0" smtClean="0"/>
              <a:t> de daha yavaş olmalarına neden olduğu söylenebilir. </a:t>
            </a:r>
          </a:p>
          <a:p>
            <a:endParaRPr lang="tr-TR" sz="1200" dirty="0" smtClean="0"/>
          </a:p>
          <a:p>
            <a:endParaRPr lang="tr-TR" sz="1200" dirty="0" smtClean="0"/>
          </a:p>
          <a:p>
            <a:endParaRPr lang="tr-TR" sz="1200" dirty="0" smtClean="0"/>
          </a:p>
          <a:p>
            <a:endParaRPr lang="tr-TR" sz="1200" dirty="0" smtClean="0"/>
          </a:p>
          <a:p>
            <a:endParaRPr lang="tr-T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heckerboard(across)">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4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normAutofit/>
          </a:bodyPr>
          <a:lstStyle/>
          <a:p>
            <a:endParaRPr lang="tr-TR" sz="1200" dirty="0" smtClean="0"/>
          </a:p>
          <a:p>
            <a:endParaRPr lang="tr-TR" sz="1200" dirty="0" smtClean="0"/>
          </a:p>
          <a:p>
            <a:pPr>
              <a:buNone/>
            </a:pPr>
            <a:endParaRPr lang="tr-TR" sz="1200" dirty="0" smtClean="0"/>
          </a:p>
          <a:p>
            <a:r>
              <a:rPr lang="tr-TR" sz="1200" dirty="0" smtClean="0"/>
              <a:t>Kavramsal </a:t>
            </a:r>
            <a:r>
              <a:rPr lang="tr-TR" sz="1200" dirty="0" err="1" smtClean="0"/>
              <a:t>işlemlemeye</a:t>
            </a:r>
            <a:r>
              <a:rPr lang="tr-TR" sz="1200" dirty="0" smtClean="0"/>
              <a:t> bakıldığında,</a:t>
            </a:r>
          </a:p>
          <a:p>
            <a:endParaRPr lang="tr-TR" sz="1200" dirty="0" smtClean="0"/>
          </a:p>
          <a:p>
            <a:r>
              <a:rPr lang="tr-TR" sz="1200" dirty="0" smtClean="0"/>
              <a:t>işitme engelli okuyucuların kavramsal işlemleme gerektiren durumlarda işiten okuyuculara göre </a:t>
            </a:r>
            <a:r>
              <a:rPr lang="tr-TR" sz="1200" b="1" dirty="0" smtClean="0"/>
              <a:t>daha yavaş </a:t>
            </a:r>
            <a:r>
              <a:rPr lang="tr-TR" sz="1200" dirty="0" smtClean="0"/>
              <a:t>olmaları beklenen bir durumdur.</a:t>
            </a:r>
          </a:p>
          <a:p>
            <a:endParaRPr lang="tr-TR" sz="1200" dirty="0" smtClean="0"/>
          </a:p>
          <a:p>
            <a:r>
              <a:rPr lang="tr-TR" sz="1200" dirty="0" smtClean="0"/>
              <a:t> </a:t>
            </a:r>
            <a:r>
              <a:rPr lang="tr-TR" sz="1200" dirty="0" err="1" smtClean="0"/>
              <a:t>Alanyazında</a:t>
            </a:r>
            <a:r>
              <a:rPr lang="tr-TR" sz="1200" dirty="0" smtClean="0"/>
              <a:t> algısal olarak kelime işlemleme sırasında okuyucuların kelimelere ilişkin görsel olarak karar vermelerinin yeterli olacağı fakat kavramsal olarak yapılan bir işlemleme sırasında ise kelimelere ilişkin var olan kelime çözümleme bilgilerini ve becerilerini (sesbilgisel-ortografik bilgi ve becerilerini) kullanarak çözümleme yapmaları gerektiği belirtilmektedir (Kargın ve ark., 2011; Miller, 2004b, 2004c, 2005b, 2006a, 2006b). </a:t>
            </a:r>
          </a:p>
          <a:p>
            <a:endParaRPr lang="tr-TR" sz="1200" dirty="0" smtClean="0"/>
          </a:p>
          <a:p>
            <a:r>
              <a:rPr lang="tr-TR" sz="1200" dirty="0" smtClean="0"/>
              <a:t>Bu açıdan bakıldığında ise işitme engelli okuyucuların işiten okuyuculara göre daha az okuma etkinliği içerisinde yer almaları onların var olan kelime çözümleme becerilerinde, işitenlere oranla daha sınırlı performans göstermelerine (</a:t>
            </a:r>
            <a:r>
              <a:rPr lang="tr-TR" sz="1200" dirty="0" err="1" smtClean="0"/>
              <a:t>Alegria</a:t>
            </a:r>
            <a:r>
              <a:rPr lang="tr-TR" sz="1200" dirty="0" smtClean="0"/>
              <a:t> ve ark., 1992; </a:t>
            </a:r>
            <a:r>
              <a:rPr lang="tr-TR" sz="1200" dirty="0" err="1" smtClean="0"/>
              <a:t>Dyer</a:t>
            </a:r>
            <a:r>
              <a:rPr lang="tr-TR" sz="1200" dirty="0" smtClean="0"/>
              <a:t> ve ark., 2003; </a:t>
            </a:r>
            <a:r>
              <a:rPr lang="tr-TR" sz="1200" dirty="0" err="1" smtClean="0"/>
              <a:t>Guardino</a:t>
            </a:r>
            <a:r>
              <a:rPr lang="tr-TR" sz="1200" dirty="0" smtClean="0"/>
              <a:t> ve ark., 2009; </a:t>
            </a:r>
            <a:r>
              <a:rPr lang="tr-TR" sz="1200" dirty="0" err="1" smtClean="0"/>
              <a:t>Padden</a:t>
            </a:r>
            <a:r>
              <a:rPr lang="tr-TR" sz="1200" dirty="0" smtClean="0"/>
              <a:t> ve </a:t>
            </a:r>
            <a:r>
              <a:rPr lang="tr-TR" sz="1200" dirty="0" err="1" smtClean="0"/>
              <a:t>Hanson</a:t>
            </a:r>
            <a:r>
              <a:rPr lang="tr-TR" sz="1200" dirty="0" smtClean="0"/>
              <a:t>, 2000; </a:t>
            </a:r>
            <a:r>
              <a:rPr lang="tr-TR" sz="1200" dirty="0" err="1" smtClean="0"/>
              <a:t>Perfetti</a:t>
            </a:r>
            <a:r>
              <a:rPr lang="tr-TR" sz="1200" dirty="0" smtClean="0"/>
              <a:t> ve </a:t>
            </a:r>
            <a:r>
              <a:rPr lang="tr-TR" sz="1200" dirty="0" err="1" smtClean="0"/>
              <a:t>Sandak</a:t>
            </a:r>
            <a:r>
              <a:rPr lang="tr-TR" sz="1200" dirty="0" smtClean="0"/>
              <a:t>, 2000; </a:t>
            </a:r>
            <a:r>
              <a:rPr lang="tr-TR" sz="1200" dirty="0" err="1" smtClean="0"/>
              <a:t>Transler</a:t>
            </a:r>
            <a:r>
              <a:rPr lang="tr-TR" sz="1200" dirty="0" smtClean="0"/>
              <a:t> ve </a:t>
            </a:r>
            <a:r>
              <a:rPr lang="tr-TR" sz="1200" dirty="0" err="1" smtClean="0"/>
              <a:t>Reitsma</a:t>
            </a:r>
            <a:r>
              <a:rPr lang="tr-TR" sz="1200" dirty="0" smtClean="0"/>
              <a:t>, 2005), bu durumun da onların kavramsal kelime işlemleme becerisinde daha yavaş tepki vermelerine neden olduğu söylenebilir</a:t>
            </a:r>
            <a:endParaRPr lang="tr-T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checkerboard(across)">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checkerboard(across)">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8229600" cy="6357982"/>
          </a:xfrm>
        </p:spPr>
        <p:txBody>
          <a:bodyPr>
            <a:normAutofit/>
          </a:bodyPr>
          <a:lstStyle/>
          <a:p>
            <a:endParaRPr lang="tr-TR" sz="1200" dirty="0" smtClean="0"/>
          </a:p>
          <a:p>
            <a:r>
              <a:rPr lang="tr-TR" sz="1200" dirty="0" smtClean="0"/>
              <a:t>Elde edilen sonuçlar okuyucuların hata oranları açısından incelendiğinde ise her iki grubun da her iki düzeyde benzer performans gösterdiği görülmüştür.</a:t>
            </a:r>
          </a:p>
          <a:p>
            <a:endParaRPr lang="tr-TR" sz="1200" dirty="0" smtClean="0"/>
          </a:p>
          <a:p>
            <a:endParaRPr lang="tr-TR" sz="1200" dirty="0" smtClean="0"/>
          </a:p>
          <a:p>
            <a:r>
              <a:rPr lang="tr-TR" sz="1200" dirty="0" smtClean="0"/>
              <a:t>Sonuçlar incelendiğinde ise işitme engelli okuyucuların her iki işlemleme düzeyindeki hata oranları farklarının benzer olmasının, onların hem algısal hem de kavramsal düzeyde işlemleme yaparken benzer bir strateji kullandıklarını göstermektedir. </a:t>
            </a:r>
          </a:p>
          <a:p>
            <a:endParaRPr lang="tr-TR" sz="1200" dirty="0" smtClean="0"/>
          </a:p>
          <a:p>
            <a:r>
              <a:rPr lang="tr-TR" sz="1200" dirty="0" smtClean="0"/>
              <a:t>Sonuçlar bu açıdan değerlendirildiğinde bu çalışma içerisindeki işlemlerde kullanılan kelimelerin çalışmaya dâhil olan tüm işitme engelli okuyucular için tanıdık ve anlamlı kelimeler olması nedeniyle, bu okuyucuların her iki işlemleme düzeyinde kelimeleri işlemlerken var olan ortografik bilgilerini ve becerilerini kullandıkları, bu sonucunda da kelime işlemleme becerilerinde işiten okuyucularla benzer hata oranlarına sahip oldukları düşünülmektedir. </a:t>
            </a:r>
          </a:p>
          <a:p>
            <a:endParaRPr lang="tr-TR" sz="1200" dirty="0" smtClean="0"/>
          </a:p>
          <a:p>
            <a:r>
              <a:rPr lang="tr-TR" sz="1200" dirty="0" smtClean="0"/>
              <a:t>Harf işlemleme becerilerine ilişkin test edilen son hipotez </a:t>
            </a:r>
            <a:r>
              <a:rPr lang="tr-TR" sz="1200" i="1" dirty="0" smtClean="0"/>
              <a:t>““Okuyucuların eğitim düzeyi arttıkça, toplam kelime işlemleme performansları (tepki hızı ve hata oranı açısından) artacaktır “ </a:t>
            </a:r>
            <a:r>
              <a:rPr lang="tr-TR" sz="1200" dirty="0" smtClean="0"/>
              <a:t>hipotezidir</a:t>
            </a:r>
            <a:r>
              <a:rPr lang="tr-TR" sz="1200" i="1" dirty="0" smtClean="0"/>
              <a:t>.</a:t>
            </a:r>
          </a:p>
          <a:p>
            <a:endParaRPr lang="tr-TR" sz="1200" i="1" dirty="0" smtClean="0"/>
          </a:p>
          <a:p>
            <a:r>
              <a:rPr lang="tr-TR" sz="1200" dirty="0" smtClean="0"/>
              <a:t>Çalışmadan elde edilen bulgular incelendiğinde bu hipotezin doğrulandığı ve okuyucuların eğitim düzeyleri arttıkça toplam kelime işlemleme tepki hızlarının artıp hata oranlarının ise azaldığı görülmektedir. </a:t>
            </a:r>
          </a:p>
          <a:p>
            <a:endParaRPr lang="tr-TR" sz="1200" dirty="0" smtClean="0"/>
          </a:p>
          <a:p>
            <a:r>
              <a:rPr lang="tr-TR" sz="1200" dirty="0" smtClean="0"/>
              <a:t>Ortaya çıkan bu durum ise okuyucuların eğitim düzeyleri arttıkça daha çok okuma etkinliğinde yer almalarının onların kelime işlemleme performanslarını olumlu yönde etkilediği şeklinde açıklanabilir.</a:t>
            </a:r>
          </a:p>
          <a:p>
            <a:endParaRPr lang="tr-TR" sz="1200" dirty="0" smtClean="0"/>
          </a:p>
          <a:p>
            <a:r>
              <a:rPr lang="tr-TR" sz="1200" dirty="0" smtClean="0"/>
              <a:t>Elde edilen bulgular okuyucuların </a:t>
            </a:r>
            <a:r>
              <a:rPr lang="tr-TR" sz="1200" b="1" dirty="0" smtClean="0"/>
              <a:t>işitme durumuna göre incelendiğinde </a:t>
            </a:r>
            <a:r>
              <a:rPr lang="tr-TR" sz="1200" dirty="0" smtClean="0"/>
              <a:t>ise yukarıda belirtilen durumla tutarlı olarak işitme engelli okuyucuların eğitim düzeylerinin artması ile kelime işlemleme tepki hızlarının artıp hata oranlarının azaldığı görülmektedir. </a:t>
            </a:r>
          </a:p>
          <a:p>
            <a:endParaRPr lang="tr-TR" sz="1200" dirty="0" smtClean="0"/>
          </a:p>
          <a:p>
            <a:r>
              <a:rPr lang="tr-TR" sz="1200" dirty="0" smtClean="0"/>
              <a:t>İşiten okuyuculara ilişkin sonuçlar incelendiğinde, okuyucuların eğitim düzeylerinin artması ile tepki hızlarının arttığı fakat her iki eğitim düzeyinde de hata oranlarının benzer şekilde olduğu görülmektedir. Hata oranı açısından ortaya çıkan bu durumun ise çalışmaya katılan işiten okuyucuların zaten ilkokul düzeyinde kelimeleri başarılı şekilde </a:t>
            </a:r>
            <a:r>
              <a:rPr lang="tr-TR" sz="1200" dirty="0" err="1" smtClean="0"/>
              <a:t>işlemlemiş</a:t>
            </a:r>
            <a:r>
              <a:rPr lang="tr-TR" sz="1200" dirty="0" smtClean="0"/>
              <a:t> olmaları ve ortaokul düzeyinde de aynı başarılı performansı sergilemiş olmaları ile açıklanabileceği düşünülebilir.</a:t>
            </a:r>
          </a:p>
          <a:p>
            <a:endParaRPr lang="tr-T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heckerboard(across)">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32" dur="500"/>
                                        <p:tgtEl>
                                          <p:spTgt spid="3">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37" dur="500"/>
                                        <p:tgtEl>
                                          <p:spTgt spid="3">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16" end="16"/>
                                            </p:txEl>
                                          </p:spTgt>
                                        </p:tgtEl>
                                        <p:attrNameLst>
                                          <p:attrName>style.visibility</p:attrName>
                                        </p:attrNameLst>
                                      </p:cBhvr>
                                      <p:to>
                                        <p:strVal val="visible"/>
                                      </p:to>
                                    </p:set>
                                    <p:animEffect transition="in" filter="checkerboard(across)">
                                      <p:cBhvr>
                                        <p:cTn id="4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29000" y="1785938"/>
            <a:ext cx="2779713" cy="1143000"/>
          </a:xfrm>
        </p:spPr>
        <p:txBody>
          <a:bodyPr/>
          <a:lstStyle/>
          <a:p>
            <a:pPr algn="ctr" fontAlgn="auto">
              <a:spcAft>
                <a:spcPts val="0"/>
              </a:spcAft>
              <a:defRPr/>
            </a:pPr>
            <a:r>
              <a:rPr lang="tr-TR" dirty="0" smtClean="0">
                <a:solidFill>
                  <a:schemeClr val="tx2">
                    <a:satMod val="130000"/>
                  </a:schemeClr>
                </a:solidFill>
              </a:rPr>
              <a:t>OKUMA</a:t>
            </a:r>
            <a:endParaRPr lang="tr-TR" dirty="0">
              <a:solidFill>
                <a:schemeClr val="tx2">
                  <a:satMod val="130000"/>
                </a:schemeClr>
              </a:solidFill>
            </a:endParaRPr>
          </a:p>
        </p:txBody>
      </p:sp>
      <p:sp>
        <p:nvSpPr>
          <p:cNvPr id="41987" name="AutoShape 2" descr="data:image/jpeg;base64,/9j/4AAQSkZJRgABAQAAAQABAAD/2wCEAAkGBhQSERQUEhQVFRQWGBoXGBgWGRYaGRgcGxgaGBsaHBkYHCYgGB0jGhkaHy8iIykpLC0sFx4xNzAqNSYrLCkBCQoKDgwOGg8PGiwkHyQvLC8sKSwsKSwtKiwpLCosLCwsLSwsNCwpLC8sLS8sLy0sKS0vKTUtLCwsKiwsLCwsLP/AABEIALoBDgMBIgACEQEDEQH/xAAcAAEAAgIDAQAAAAAAAAAAAAAABQYEBwIDCAH/xABJEAACAQIDBQUFBQUFBQgDAAABAgMAEQQSIQUGMUFRBxMiYXEyYoGRoRQjQlJyQ4KSorFTk8HC0TNjc+HwJFR0g7LD0/EXNDX/xAAaAQEAAwEBAQAAAAAAAAAAAAAAAgMEAQUG/8QAMBEAAgIBAwIDBgcAAwAAAAAAAAECEQMSITEEQVFh8AUTcbHB0RQiMoGRoeEjM0L/2gAMAwEAAhEDEQA/AN40pSgFKUoBSlKAUpSgFKUoBSlKAUpSgFKUoBSlKAUpSgOuedUVndgqqCzMxAAAFySToABzrWke8022sZ9nwpaLZ0finlF1knW5AQHjGkhBHJiqsTbQGv8AafvwcW/2aAlsOGAsh1xDZrKARxQtovUgtyS+0dyt2RgcKkehkPjlYcC5ABA91QAij8qioKVukcu2TwpSlTOilKUApSlAKUpQClKUApSlAKUpQClKUApSlAKUpQClKUApSlAKUpQClKUApSlAK172p73iJDhY2szJnnYcUi1AQdGkII/SG4Eqaum3NrphcPLPJfLGpaw4seAUe8zEKPMivPm25pJBJLMbySMZZSOGbQIg91fCB5RCqM+TQq7shOVIlOybY5xe0+9kHhw698RyDt4Il9FAYj/hLW/a1z2G7LyYGSYjWeZrH3I/ugP4lc/vVsap441FHYqkKUpVhIUpSgFKUoBSlKAUpSgFKUoBSlKAUpSgFKUoCC3X3gOKbGAgWw+KfDrbmESMknzzM30qdrWPZFtC+I2ihP8AtJTiQOueWWN/lkT5itnVxOwKUpXQKUpQCsTau1Y8NC80zBI4xmZj/QDiSTYADUkgVUe2DeJsLs9liZlmmORWQ2ZEHilcEcLILX5FxVU3v219omMaEnDYJhFGGJPe4hBZpGJ9oRDQX4tmNV5MixxcmSjFydIt+4e9uL2k8k5hWDAjMkIa5mkYNYsTfKqixFgOOlzY1da0jsDta+zYTBYSLCSt90YXkW2ZZUH3mSMj70rcPxFySOtVrGb+46WHC4oMRNhnaN8RFfVCRdcRARY8FYNwNyCAeEtcV3OUz0nSqRu32pQSwSNiiuHngQvKhOjKP2kV9XUnS3tAmx5E9G6faV332x8b3eFjiEcsYZtRFIGtmN/E91sQOZAteiknwxTRjdq+1MzwYUHQffyDrYlYgfLNnb1iWtb7be0J8yo+t/8ACpHH7yjH4zFTorCPOqRlhYlUQLbKdV8V21/PyqD3ixAsqDjfMfLSw/rXm5m5ZTLkdyN5dmEQXZODtziDH1Ylj9SatFVHsnlzbJwvkJF/hmkX+gq3V6a4NCFKxm2lEJRDnXvSpcR3GbKCAWy8QtyBesmunRSlKAUpSgFKUoBSlKAUpSgFKUoBSlKAUpSgNDbjbW+z4yGQmy99NhpfJZJiFJ9JVi+BNb5rzYYguM2hhnGnfzED3WkYG3wyn41u3cDeM4rCgSG88No5fMgeGS3R1s3rmHKs+KX5pQ8yuL3aM3fDeNcBgpsUwzd0twt7ZmJCqt+V2IqXRrgHqL1rvtwkBwUMR4SYhAw6hVZrfO3yqa2LvUBsk4lhnfDxMrrexaSJbWvyzkAg9HBq7Urone9FsrrmnVAWdgqjiWIAFzYanzNqiW3tgXAjGuWWAqrMcrMyZiFIZUBPhY2NuFj0rVvaXtV5BLJh8dFNs/FRqjpdZRA4yhWyhg8akgNcXs18y6iut0rOkr2m5ZtoJC7AR/YZtbjwmSWNCfkB62qnxgJFFEnsxra54sTqzHzJ1+NdeERUTLGsaggXMahc3nfiRzFzXOvDz5veS24PQx49KPgGoPNTcHmD1HQ12yTksW0DH2ioClvM24muulZy0x8VgUky51DZSGXyI/w8q7JsMrsjMoZkvkJGq3N9Pjr5XNuNdgFK7qficpHTJsvAxxlmOISwuzCVxYnU87cfLW9VRdWdgXKE3TvCC9veIAuT9KteMwiyoyOLqw5GxB4gg9QbGqzjcK8DxpJlbOCVZC1jbQ3DKLHyF62YZOSdvcwdXjpXFbG+exbEZtlov5JZl+chf+jipTfvfJcBBcWM7giJT5Wu7D8q3HqSq87jWPZhv/Hg1+zPbx4h5XY3skQw2ZmHnnjAA53PlUbi45drbSWJiVedrv8A7mJQWyD9Ed/WRyedek51FJcszatlRsvso2EVhbHTEviMX4s7at3YPgufe9vSwsVAACgVfKwsTi4cJDeRkihjAUXNgABZVHU6WAGprX+3+1lvZwkeReAkmUlm/RALH4uRbmtTcowW7JWlybKllCgsxAA1JJsB6k8Kqu1+1LAQad6ZW6QqXB9H0QnyzVqTbG1pp/Hi5nIvcKxDG/kgHdof0rf3qyd1d0MTtE5oV+z4fg2Ie5dwNCEJN3PnfKOp4VQs7k6giOu9kWuTtzzSiPD7PxErk2VS6q5/cQOf9OdX/d7H4iaLPisMMMxOkfeiU26sVUBT5C9dW7G5+GwEeXDpYn25G1kf9TW+gsByAqSx20I4UMkzpGg4s7BQPia0q+5NeZkUrXm0+19DKINn4eTFzsbD9mnD3hmsOd1AA1JA1q4bvriu6vjDF3rG+WEMEQcluxJc9W046DS5J2dJOlKV0ClKUApSlAK+M1hf+lfagdu75wYKRVxQkija1pyhMNzplLrfIf1ADzoDN2PvFh8UG7iVXKmzqNHQg2s6NZkN+TAVI1St5dyIsaVxmClEOKtdJ4m8Mg4Wcp7QI0zDXrmHhqG2L2oTYeX7NtSMpItgXUa68GyrpIp5NH6ZdDUXJLk43XJVu2DZRwm0kxaj7ucBm9VASQfwiNvg1dm723mwk6YhLshGWVV/HGTfQc2U+Jf3l/FWx999iptTZzCArI1u9gYEEF1v4b8swzIb8M3lWit29pBR3Lm1vYLaaflN+BU6WrHnTjJTiVT2do2T25YoPg8HLGQ6GQurKdGBiLKQehAqptt5o8JilS7RYqLKQNcsgtke3mPA37h4Kaw94tpMuEWBrmITiSM/2bMrq6foctmHRgeTC0Ns3abQi3tL0PL0NRnktqcSMpb2jZG4O+aRAxYi32WYkNm1WJ20YMDp3b876Am50ZiK1vNsLD4fHthcKExCqbukkK3wqsFYffuLSIM3DiNBc1V/t7KWYHKGuSNMuvUHSpDdiSV7NLrGAF75ixeSNPYhiDaKgPG3h+IFuOf/ABNPtwX9M23RMzKQdefAgWBA0FhYaaVwrtxOILsWPoAOAA4CsI4wE5Yyrv8AlDDQc2c/gUcyfqSAfMSb4PVujMhhzX1AsCdfLkOprpklCgliABxJNgPjXPZmznmP3A7y+jztdYh7qdVB/CtySLsRpaRn2QYXVYoZcRPx75lURw/8MOe7D9CcxHElvZJ0nV+vp62JJNqyNwGKcOzZcqqMoLAhizDSy/hspzG+viXQXvXRLK5UtEhZQVVn/ZoWYLqfxG5HhXXrarNHuWZIy2IlESjgEYZF1uc8kovKzEksSACWNwaz5djzHDyRM8LxsloHjXKNNVBCkpYMFN1sOOgpKcVuuPX8nY429nyU2CMqNWLHiSbfQDQDyqB3j2kxbuEF1/HdAwUkeEg3urAa3FuPwqdVXAV5LosubIrDKVKOEIN+JJP9LVU3xJd55Arsqv42VSVQXEa5m4C9h8604IvU5eHzMnUycYUj7h47NGzeLIyseRbLcj6mr92c7ZjwpxOMkHeTP9xBGDYsdJJWJ/AgvEC3lYAkgGgPOoIBIBPAc6ydm4juXZwLluN/+tLVqUnH838HkqVbl023tubEyh5W7yXXKuojiB5qv4RyvqzcL9ITGbVWK4U55OBY8B5aef4R/Xjg4jbTtooy3sNNWYnTkOJ4WA8q2z2adl4gy4rGKDP7UcZ1EPRj1l/9PAa3NRhilldyOpOTI3cfspaYridpA2OqYdtCehlHIf7v+Lmtba8KLyVFHkAoA+QAFQu9e+uG2fEXxEgDfhjBHeOeiqTw8zYDma0hvL2j4nHMc+VYeKwgkoOYL8O9bzPhHJRxra3HFHYubUEbK3p7WY4lYYQLJbQzPfugfcAs059LL7x4VrbAwY3bWLyh2Yrq8snCFTzAWyxk62SOzNzawJGBu7u9iNp4kRoeGru2qRL+YgcSbEKo4kcgGI3nhmwOxsOkOdYxxsfFNM3N8qjM7G3ECwsBoABUI6sm8uCKuW74MrdLcvD7PiyQrdiPHI1s7nzPIdFFgPW5M9Wstr9q8jA/ZoViX+0xBufXu0aw9Wf1FUfbG8Es4JxE8kinlIxSI+kMYAceq/Guy6iEdlv8Drmkbq2jvrgoCRJioQw/AGDP/Al2+lVnaPbbgo2CRx4qdmNlEcLAk9AJCp+lUPdDcyfaGsZEWGBsZMmRG5ERxqbyEcyzZR0uLVuDdrcrDYEfcpeS1jK9jIfK9gFHuqAvlU4SlLeqRJNs5bvbdmxNzLg5sMtrqZWiufLIrFlP6gKm6Uq0kKUpQCuE8CupV1DKwsVYAgg8QQdCKhNob94CBssmLgDDiocMw9VW5Hxrh/8AkLZ1r/bMOPWRR9DSwVXa+4WJ2ezYnYkhVSc0mDY5on6mMMbA+7cHow0BwW3mwO2oe5xi/ZcSpKpIf2cnArmaxW5FjHJa/IkgEbI2fvFhsQbQYiGU9I5EY/JTeqd2j9mgxd8VhLJjALMNAs629l76FraAnQ8DyKxkn2OM1/h9qY3Y+KMMjFSNb6tFKt7BiPxKeF9HXhfkcPfjDxTOcZAMmc5p4rg925071DpnicnUgaMfEBn0xjtp5ojg8QpDRkiNH9uFwLERM+oGlmgc2I9krYNURgtpAo0cqZl1DIbhkOoNuY5/P1rHJ1suPDwKHtt2OgmvjcNONcIoypIvdfw39oDoetutdlUlZyh2BNNAsiSI2dblWW3kRceY8qydkbOmR8uJmnCFbL3TKWB0tpLo4AvohJ4V17DxTIHVTbK508m8Q0+dTS7VJFmUMDx8/gbg12WTmLR9r0/srDmwwy4tm0vhff8AvzJLcvY0EgdcTeScNYRzlswUIvi7lzwLZjqp6VM4HcGObEdxFmZrCSaWWzLElyECwgCIuxDBQVyqFY24A1dZ0KhVYqo1EbgSRD0R7hPVMh86n9hb2z4MsYxmVyC3tTIbAKNGbvksoAFnlA/JVePGnl1OW3h67GXqOiz4oUoX5r7clw21szZ2EAj+29xisvgMuKkNzbw95Ez5O7J0IygWvlykAjG2bjBNFHIugkVWHO2YA2vzte3wrTO0mlaWWWU94zMZJHXMQMx4sCA8Y4AZ1XQACtr7nIVwOFv/AGSH5i/+NU+0lHSmlRl6O02mznunvDs3FYgHFSpJOzssEMiN3UKhiqKCy92ZnADFic12Ci1rGwbzbPiwREy5YsPKcso0WOOS10l5KmYju26lkPIk6KbYrtLKossaSyR9418tw7WC5QWke1jlQEjnYa1btr7alnCHESs2UDKz5c9wLZkiW8cRP5vHJr7a8BvloeLQ1sV4OmzZct4933Zy3w3theIwxRNPIwvGcoAB5OubxED8wGX3qhsPFM2F+zyd1BC2sixgF3JOYlnOi3a3sjQAC+lfBjlS/dpa5uWNyzHqxOrHzJNY02IZvaN/6fKsUYwxx0xXnufTYvZab1Znb8Fx9362I7bEca92kSgAyAk8WbKCbljqa6b1y2gbyoOis3zIX/WuNX22lZ8p7a0rq3CKpRSX9WWPcjbGGw7faGUTYgX7kP4YotLd4TxkkPJVFlH4gxsPu8e/2KxNxJiJCp4RxHu1PlZDw/UXPvLVcA/65Vkw7KQXMmIS5/IpPwBPL4VZ7x8XSPK1MjhhATmZRc8tSPiTqx8zXcXAKgsFuQLm9h52UEkDjoCemtd+L7kDKhmd+WqqPU2XhWFDhSGzMSTaw6D00+tRu95HPiXVd/2w2H+zbOUwJxedwpnmYixe2qxdAPEQAACLVHxbdj1Y5jK3tlszEnq0huzfG5qBoTbyFcnJz5OOTZL4vbQ/CMxGuZhZV8wvL1OtXTcPstfFkYnH5lhOqxG4eUci/NI/d4t5D2s7s07MgAmMxy24NDC+gHMSSA8+aqeHE62C7cVgRcag9K04cCjuy6EO7OMMKooVAFVQAFUAAAaAADQADlXOlK1FopSlAav3p352q8rRbO2fMkYNu/mha7eaI1go6Fr36CqxjthbXxGuLTHzD8geBI/7qNwD8a3valQlHV3ONWec8VgJMOv3mFxsSjnlmCD95Wyj51iRbTjb2J5F/UQw/mB/rW+d5N9MNgRaViZCMwijGaQjra4Cr7zFV8601vdttdoktHhIIG4iYZ2lNtfEyBYj01Mlr6HnWTJhhH/19SmUEu5gSAnWSOOZfzoAWHnkN/5WJ8qnth71YmAA4bEM0f8AZykyx+niOeP0VhbpWuo8SyG+o95bj5jiPrUjhttOpzaMDx5ZuhuOfnzHoLULVH9LIJtF93miw+1wCEGG2kBZUZh3eKA4IslgC/5cwVhwsV1GrpMMVbW6upKnMLHQ2KOOoII6gj5yG0Me03tWsOAHD/7rExmMkaTPK2fMAC59q40BY/iNrDNx0F76k3a9a35+Z1yv4nKvjNYXPAV9rI2ThVkxEYcZoktLKOqKygLbnmcqLVV8RCDnJRRatx9w1ljbEYsyIslu7jU5SyAaOxAzAG+g0011uKldt9niKjPhJHJUX7qUg5rckcgEN0vcHhpxqX2mZZ5Ps8D92bZpprX7pDwVeXePy/KoJ/LURitz8Tg0eTB4syjKS6Si7nT2lJYq0g5XAvwJPCsSyzm9VpeCfgfT4ZSwVGEnt57fxwUlGBAI4EXHxrsjlK8CR6V1RWyjLwsLeltPpXKrj7Fbrcyl2g5lgIYo6yaOlgwBje41BBB5gix5g1ISYeXMSs2RW9tI0EaP+pYmUAnmVCk871CBrPEf96v1uv8AjVmqxSdI87L0uLJkblHfb1sR21MQ/eYcu5YJ3iqiqkcaL3ZJCogAFyF43OgqOllLG5NzWVt1vHCP+Ifoo/xrCrk3dF/SYo41KMFSv6IE9dKuO7nZ+Z0WSdmjjYAqosJGB1BN792D0tm/TVRh2ZJiWEEIBkkDAXNlUAXZmOtlA8je4HOtrNgJnTLNi8hI1GGW1v35c9/UKtUzlpXYwe0eqnGXusb+Nc/4V/efssiaIyYIMJ0GitIzLKOaXcnKeYIsL+txrCGbML6jkQeII4g+db02ZE0ACd80wHBnADW6MVsGPvWB634nUm9mEy4kTKoVcUhlIHASpI0UtvVhm/eqXT5ddxfY+T67Dt7zuRVSOBwEZXPK4A5C4B06/wDKo6sf7WL2A+fhH11+laKb4PJomZ5cKDdYA56nQH+K5PyrHbExHjhkH6HZT9FFYIDHmo9AT9Sf8K+90ebN9B/QUrz+Z2zMOHib2JGjP5Zhcfxrw+JNY8sbIVzXWxBVla6kg3FnXQ6620PlXX3Xm3zNcTh+NmYX42I19bjX41JDYlo9sFp1fExpPGOKOzjMerNqzD3b68+lbIwXbPIWjhhwkbMbKkaOy8BoBdLAAfAVqHDwldCxYcrjUfGpHZmLRGIkGZWFrWzC4OlwdOtSWSUeCSm0eoNmTyPEjTxiKQi7Ir5wp6Z7DNp0FvXjWVXnnZ+15Ih9wcTCOI7skL/AGKH+GrFge1DGRe2VmH+9hdG/jiAUfwGr49TB87FqyI3JSqFsntgwshCzq0LdQRInzTxj1ZAKuuB2hHMgeF0kQ8GRgw+YrQpJ8E07MiqL2g9oBwv/AGfDWbEsLk6EQg8DY6FyNQDoB4m0sGsm9e31wWDmxDC/dr4V/M58KL8XIHxrU+xey/HYy8uJcQd6S8rsCZXLakCPTIt/zEHQeGwAEJuVVHk5K+xUZtoRqWeVjNITmYk3GbqWb2z7xv5ZRpXXidozSozLG4jAJZlR2FuZLgWAtW9N3uy/A4SzCLvpR+0ns7D9ItlT91RXPfvaGAWIRY4d5mOZYEzl3tcA5EIuoPNrKDbW9qo/DrmTK/d+LPN3f9FY+egH1Ir7EunC2vDT/A1Yt7GwzjNg8N9ns1j988t/JksUQ/pe9QBNUSpbIqao+O4AuTYedc48NK4usMjKeZAUH+IgmuEb5Qr2BkYZkzarEnJyObta4vwGtSmz90cRimBZXsde9nzW1/KvFvRQB5ilJcmzH01q5EH3/dnJKroRwzqdR687dauHZrAk74sGxGWFbjpmdz9VHyrD2pspsJb7wYjDZgrFTrE3wYmNuhBseFgbE5Oy2KOTG+SUAMJFAtKh9kuo8MnQ/MEXFV5lqg0u/f8Ac0YMUceRS/ov+2vtBS2F7oSE6tKWso6gKDmPrp61A4zAYqLDzSYnHtYRtYRxxKM1jlGcpmN2sAAFJqRwO2TioXRXGHxKix0VspOoZQ3to1jbnxGhFVPePYmIiCSYnELMS+VVJe4uCcyqbKLW1sOB49fMwxp6ZUv2ts9uMVlklfPrt9SHQWAFrWA06eVfaUrcfWLYx8abKD0eM/zrVgi2opHi0PPQ1X8ePuz5FT8mBrJNSvYp03kfwX1PmPxXeTr0VGt8WTX6UrHU/fN5Iv1Zv9KyK5I7i7vz+W30JLdjAibGRp37wHJIyumXMSAoyeIEEEEsbjgnLjV4j3Pxub/+mxT/AMNBmPxNx8bVrjDMiyxNLm7tXuxUsGUZWUOCuoykhtOSn0rZuBgkGVhiBLERcZkQsRyIkjKg+uU1nzz01sv3X+M+f9oYn+Ibt718q8fIke7ynKTe2lzbW3PTStUb2z3+xoeKwySny7+bOB9DW0cTIqoxdgqhSWYmwAtqb8rCtObxYjv8U8pLJCcqKgFnIRQFQflJF2b8oYX1Nqh0MW5N9vX3PL65Xj0rlmBJikXRmAPrXNJAw0II8taz9n4GaUXw2ETJyIiDA/8AmysA59K6MXBkbLiMP3T8c0amOQeYFyso9DXp0jyPwu3JiHDDldT7un04H5VxzMvHxDqND8ufw+VfXlyEhiGsAVZeDq3ssOnQ9DXJXY8EPzW/yBpv3MrTTpnJHBFwbiuVfcRs2VfF3Tg87AMD65CbHz5VsLcHdfZM0ccmKxiSSsB9wX7lUPNCCQ8jA6aEA9KlDHr4ChfBr2NCzBVBZjwVQWY+ircn5VZdm9mm0Z7FcKyKeczLH/Kbv/LXoLZeyIMOmXDxRxL0jVVB89Br61m1oWCK5LViXc0xs7sOxX7TFxReUSySfUsn9Ks2z+xyFLd7isVKfJkRf5VzfzVsGlWe6h4E9EfAqR7LcAVs0cj/AKppz/nt9K7djdmuBwrM0EciMwsx7/Eaj07y1WilTUUuEdo4Swq1syg2IYXANiOBF+BHWudKV06V3fnesYDDFxYyuckSm9sxHtEDUqo1IGp0UasK0TjMYzyN3heeeQ3ZBdnY8u8yAlvJF8KjQC2tbx3j3Djx2Jhmnlk7uFSFhQ5QWLXZmceLUBRZbeyNaz9ozQ7PwcjxxqiRLdUQBQzHRV05sxAv1NU5Mbm93sQlGzzltzDYiIoMTE0WYXRCFUgde7vmUeZA4VC4+T7prc7D5m1bE2bubitqlpBYI755MTIDlkYXBKLxkUeyoFlAUC/IZu9/YqIMBPMmJkeSJDIVKIFYJ4ja2o0BPE8Kojit2lt5lahvZSNlY6GOaWSWIylTaFdAt1YoCxPJVRbaHUk2vV1n3qgfCwvOrLHic8bWJ8BGYNmZbG11Oo5a9aoO7uzXxchjQqG8TktwClgb2Gre2NPqKnN51Rfs+Bw+aRoczMFGZi7eQ5+J2PIZhwqiSTdHqp0iyw7s4TDQTm57mSOzszAjIAbZbAfmNjqb2tVE3flLAR5rSIMyE9DbvEYDlextyuCPZrtl2UuGKLixIeDjDxNYAXIuzk5VJIOkdzp7Qqw7wbNhOEhxmEVU7oKwCgKGjY5WVh1BY+ft9aeV8hkbtnZokUPlBdATbQ5hxKajXyPW3nUVhkS10C2PMAf9fCrJh5w6hhwOv/L1B0qmiEYeRg2ZVRjnyBSShuysA2hIBHyIquCclpPR6Tr49I/zxtPv3RKUqXw26zzKXw2IikANisiPG6nmrWLZW8iorExWxMTF/tIHsPxR2kX18PiHxUVGj6DF7U6XJtqr47f3x/ZgyJmBB4GuVdYxCkXBB1A06k216amuyuHoJxe6MaH/AG0n6U/zVk11Myq3vNYAAEs1uACjU8eXWprAbqYqWxKrAp5y6v8ACNf8zLUnvuYsnVYelVZJb23Xfdt8EVUtujh3bEiNJZYkyPI4jawNiqjwkFRcte9r6V3ybtx4S8mNMk8IPtIwjVR78QIY+oZ7/lFV7B7ySxs/2UxqHdlTu4Yg7qGYJqVudOZ4c6i4OSaj/nr9jxus9r4ckNKj91+3n8S2b3Y3ux9nRnk9mSTvHLFmY2hi6AFhnIAAso61XN1tkjF4oCTxRxpnIP4xmFgf1sxdvlX2bDPHEzysXcK0jMTctM4yD4KPCP1eVYUWCnXLNHHOot4JESQeE9Co1Ui3kasxR0Rpfz5njTlrlbLVvnvHiIJVji+6jCKQ+RSGJv4QWBUBQBoNdazdnTrtLBsswAkU5SQPZe11kXpe+o/UOFQWy+0CVfBOBMvA+ysg9V9l/QhfWpmHbeCgw88uGKKz6917LZ7ZVAjOqi+ptpxNdaaVVuLNZd5maMEaWY28mGYr5jMGP7xqVwUwSRWI0BqKQfejoqkfIZb/ADLfKso4lfzCrZq6PKz/AKy7xShhdSCOor7KmYEHgfQ/QgioTZm7WOkAeDDYghhcMEZVYdQzWBHxqeh3J2wR/wDrN+8+GH/uVT7ifZFOl+Bw2djcRhTfDSvH5RsAh9YXvH8RY+lXLYfa86kLj8OwH9tAuYerQhmZfVS3oKqw3H2x/wB3X+8w/wD8ldc2621k9rBE/pMTfRZSfpWiDzQ7WWJzRvLZe1ocTGJYJEkQ8GQgj0PQjmDqKy685Li8fg5O+XD4jDSc37qUKwHKQFSki+uo5EVtjs+7TYtor3bZY8Uou0Ya6uBxaM8SOqnVedxqdcJ6uVTLYysutKUqwkKUpQCojebdqPHRpFMzCNZVkZVNu8C3sjHjlLEE218PKpelAcIogqhVACgAAAWAA0AAHAAVxxWGWRGRxdXUqw6gixHyNdtKA8opslsLjzhZWdMswgZlOViuYKGB5BkaM+lWXevBtgljTDfcwyAq5TR2cXNnl9s3XUC/4Wqe7edz2zpj4l8OUJOR+Eqfu5DbWxBKE8rJVVg2vPtNRA7wRKmV3ZrhnKniFJ5EXIUgajWxtWLNFp32NWOVojMfthpYYI3AvDm+9LEsym4Cm/AAZb3JuVB059+ztmYvERCOISGDMWAYhIrk3JudXF9dMwBJIFTuBweBhJWIri8UFZow+qsyqTlSw7sHS+l20OtZmz9q4iMNicc/dx5SscAUBmNwb5T4gbCwBN7Ek5RVDfgWldwavhcQ2GmygmzKVJK3YX0JAPiAPLih613ybLSXH4RXICSuI5PMA5gP3iSn7wqE2xjWxUzyMDmksFVbsVCjwgWFyRxJA4knhWD9uLWzkk6C9z+6wPIHkRwNNO+pEWk1TN77wbBLn7RhwBiVHDgJ1H7J/wDK3FTblcViYHGLLGsiXysLi+hHUEciDcEciDXVuFvccThrTG80RyObe1pdXt7y/UNUdHtBYMViYiDlZlnW1tO9BzD+8R2/fNYtW7g+USzY9taMLefd+JzcqLtwYABlI1uG+vSq6d3pBwmUj3o9f5XAPyqb3g3mjBs7qht4VNyxJ5lVuddKj224qxd48c6i1/FDKBw4ZyuX43tU4rI1+VOvgQxdTkw/9cmiw7p7IiiQsPFKT4na2a3K3RfIVYKp2z8abK6Op80N1PUDqKztobWaWPuQMrzEQ5geAfRmA6hMzfCoXb3Km3N292zu2FGkwm2liwDh4w4w6MLqI1uGlynQvJYgacNOYqr7KwCxopCKrEXOUD8RzWuOQvb4VNdom1xHhoMHGAqmxIHKOO2Rfi+X+7NU0bwNHHawOUWB1v5aczyq6DeSNrv2NTgoOvA571YjPaEfre38q+vFvgtWrF7RlnjWXZspOSyvh2WLMBwBAcXBH6rEcDprVl2AwwRxk0tnkN40Cg5y2i5iSLAgXFuCi+vCo7DYtkcNG5SReBU6jr6jhcHQ86v00q8CK33L/i94MMWEGORTKqp3jGLNGGZQxynxMBrx4acaqW+EeFjdPshU3Uscr51BY2UAknL7Lki/ADSpVd5MLi0y49e7kUHLMgIBtqQp1sfdOZST1Nqr+6u7rbRx0eGW4UkmRuaxrq7G2gYi0Y5ZmNSx47fqiMpUjP3O7N8djU76KJVhfRJZXCqQpIuAAzm5ufZt51fsD2DOQO+xYHURxE/zO+v8NbawmFWJFjjUKiKFVRwUAWAHkAK7a3e6jzRgcU3bKJsXsmTCWOHx2NiN7kI8QQ+sZiKH4ir0o0438+vyr7SrEqJClKUArBxGw8O8iyvDE0iEMrlFzqRwIa1x86zqUApSlAKUpQClKUApSlAcJoVdSrqGVgQysAQQRYgg6EEcq8+9qHZgdnk4nDLnwZPiQ+Iwkmw1PFLmwJ4XseINeha6sThlkRkdQyOCrKRcMCLEEcwRXGk1TOp0ea92NsYbDwtObyYq5VEOgAN7Fei5R4mOo1XS4B+4LZeK2jJ3rmyHTvWByAfliS/iH06sTWHv7um2y8Y8QBaB/vIr8GS+qk/mU+Fuq2NXfauJlxeER8A4AY+IAhWy2N0DfgYGwI00GhHPz8kdDNkJakYeF2jg8BKsESs8rMqO4szAswADuSLakHIvDoKqu/uyFhxTFRZXUSZRwsxKyAdBdc46E1O7u7jSJKkk+VFjOcIDmLMNRcjQAHxcTe3Kq/vltYTzSuuqBREnvAX1H6nY28rVCH6tiT43M3cHbqYeaQSsfGgUBQzM7q4yhVUEsxVz9askWwsftDHP3eGmwcRSNGmxCFSqqXYlEPtOc9gATa2pHLI7Bt188020HHhW8MF+ZsBI4+ACg+83St21oh0sNXvJcsonnk46OxA7t7kYTAr9xEM/4pX8UrnmWkOuvQWHlU9alK2Gco29HZfFKWmweXDYg6mw+5l8pI14E/nWza31rW2Fx/d7QggxK9zMjurRsRozRMEKtwdWubEccw616CqP2tsGDEoyTxJIGUoSyjNlOtg3FddRY6EA1nzdPHKt+fEnCeiSfgecN7Mf32Mmbkp7pfSO4P8APnPxqBnjMjJGoLFybBdSTwAHnmI+VS+8GwXwOKlwslyYzdGP7SNjdH9baH3gaxt0pmGLRkUPIIZTEpIAaQq9hqRyvzrLHHo28Psa5T1K/EmtqbTZo0w2NiaF4rFHisRbKUBMZazra4ur30PDhX3aOGz4XDw4O2IEZd5MoAlztwJjYhlU5m68FudKldrbKfFw4ead0wzIJFl7xSNS4AsCw45SdW/Fpeol9j4OMd4NoXdPEvdhM9+iANmueGh9dKimDnvfIuDwMGE0Mv8AtHPQ3Ys37zkj9KtW1ex/cwYLBLJItsRiAHe/FV4onlYHMfeZugrUnZ/u/JtXaSGYmSOPLLOzagqtsqcLeNgABp4VY8zXpituGGlWzNklboUpSryoUpSgFKUoBSlKAUpSgFKUoBSlKAUpSgFKUoCr9oW5S7SwpjuFmQ54XP4WtwPuMND8DrYV50SbE7PneI95BKujpcX8tGusqflOunCvWda+7YsDG+ELPGjMo8JZQSuvIkafCoTgpE4ycTSeO3pnlUrJLKyniuUIp9coUEepIpuzujidqTBIFtGD95L+ziHPxfje3BR/qRD7t4ZWxkasqspYXBAI49DXrfYkCpBGqKFUCwCgADXkBwqEcKiyUsraGxNjx4TDx4eEZY4lCqOfmT1JNyTzJNZ1KVcVClKUApSlAVXfvs/h2lGuY93PHfu5lFyL8VYfjQnl8iNb6C3k3Jxmz2/7RGVVWuk8eYxG5v7a6xm/DNY6fP1PXXOPCfQ/0qEoKRKMmjy3DvbNkyS2xEZ/BMokGnArIniB6Ek1h4PBS4zEdzhovE50iVmYKOZZ2JKJzJY+QAq4b+7HgXFeGGJb6myIL+thW2+z/ARxYYCKNIwQCQiqtzY6mw1NVrCkWPKzu3D3NTZuFEQIaVjnmkt7b25dFA0UdB1Jqx0pV5SKUpQClKUApSlAKUpQClKUB//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Gill Sans MT" pitchFamily="34" charset="0"/>
            </a:endParaRPr>
          </a:p>
        </p:txBody>
      </p:sp>
      <p:sp>
        <p:nvSpPr>
          <p:cNvPr id="41988" name="AutoShape 4" descr="data:image/jpeg;base64,/9j/4AAQSkZJRgABAQAAAQABAAD/2wCEAAkGBhQSERQUEhQVFRQWGBoXGBgWGRYaGRgcGxgaGBsaHBkYHCYgGB0jGhkaHy8iIykpLC0sFx4xNzAqNSYrLCkBCQoKDgwOGg8PGiwkHyQvLC8sKSwsKSwtKiwpLCosLCwsLSwsNCwpLC8sLS8sLy0sKS0vKTUtLCwsKiwsLCwsLP/AABEIALoBDgMBIgACEQEDEQH/xAAcAAEAAgIDAQAAAAAAAAAAAAAABQYEBwIDCAH/xABJEAACAQIDBQUFBQUFBQgDAAABAgMAEQQSIQUGMUFRBxMiYXEyYoGRoRQjQlJyQ4KSorFTk8HC0TNjc+HwJFR0g7LD0/EXNDX/xAAaAQEAAwEBAQAAAAAAAAAAAAAAAgMEAQUG/8QAMBEAAgIBAwIDBgcAAwAAAAAAAAECEQMSITEEQVFh8AUTcbHB0RQiMoGRoeEjM0L/2gAMAwEAAhEDEQA/AN40pSgFKUoBSlKAUpSgFKUoBSlKAUpSgFKUoBSlKAUpSgOuedUVndgqqCzMxAAAFySToABzrWke8022sZ9nwpaLZ0finlF1knW5AQHjGkhBHJiqsTbQGv8AafvwcW/2aAlsOGAsh1xDZrKARxQtovUgtyS+0dyt2RgcKkehkPjlYcC5ABA91QAij8qioKVukcu2TwpSlTOilKUApSlAKUpQClKUApSlAKUpQClKUApSlAKUpQClKUApSlAKUpQClKUApSlAK172p73iJDhY2szJnnYcUi1AQdGkII/SG4Eqaum3NrphcPLPJfLGpaw4seAUe8zEKPMivPm25pJBJLMbySMZZSOGbQIg91fCB5RCqM+TQq7shOVIlOybY5xe0+9kHhw698RyDt4Il9FAYj/hLW/a1z2G7LyYGSYjWeZrH3I/ugP4lc/vVsap441FHYqkKUpVhIUpSgFKUoBSlKAUpSgFKUoBSlKAUpSgFKUoCC3X3gOKbGAgWw+KfDrbmESMknzzM30qdrWPZFtC+I2ihP8AtJTiQOueWWN/lkT5itnVxOwKUpXQKUpQCsTau1Y8NC80zBI4xmZj/QDiSTYADUkgVUe2DeJsLs9liZlmmORWQ2ZEHilcEcLILX5FxVU3v219omMaEnDYJhFGGJPe4hBZpGJ9oRDQX4tmNV5MixxcmSjFydIt+4e9uL2k8k5hWDAjMkIa5mkYNYsTfKqixFgOOlzY1da0jsDta+zYTBYSLCSt90YXkW2ZZUH3mSMj70rcPxFySOtVrGb+46WHC4oMRNhnaN8RFfVCRdcRARY8FYNwNyCAeEtcV3OUz0nSqRu32pQSwSNiiuHngQvKhOjKP2kV9XUnS3tAmx5E9G6faV332x8b3eFjiEcsYZtRFIGtmN/E91sQOZAteiknwxTRjdq+1MzwYUHQffyDrYlYgfLNnb1iWtb7be0J8yo+t/8ACpHH7yjH4zFTorCPOqRlhYlUQLbKdV8V21/PyqD3ixAsqDjfMfLSw/rXm5m5ZTLkdyN5dmEQXZODtziDH1Ylj9SatFVHsnlzbJwvkJF/hmkX+gq3V6a4NCFKxm2lEJRDnXvSpcR3GbKCAWy8QtyBesmunRSlKAUpSgFKUoBSlKAUpSgFKUoBSlKAUpSgNDbjbW+z4yGQmy99NhpfJZJiFJ9JVi+BNb5rzYYguM2hhnGnfzED3WkYG3wyn41u3cDeM4rCgSG88No5fMgeGS3R1s3rmHKs+KX5pQ8yuL3aM3fDeNcBgpsUwzd0twt7ZmJCqt+V2IqXRrgHqL1rvtwkBwUMR4SYhAw6hVZrfO3yqa2LvUBsk4lhnfDxMrrexaSJbWvyzkAg9HBq7Urone9FsrrmnVAWdgqjiWIAFzYanzNqiW3tgXAjGuWWAqrMcrMyZiFIZUBPhY2NuFj0rVvaXtV5BLJh8dFNs/FRqjpdZRA4yhWyhg8akgNcXs18y6iut0rOkr2m5ZtoJC7AR/YZtbjwmSWNCfkB62qnxgJFFEnsxra54sTqzHzJ1+NdeERUTLGsaggXMahc3nfiRzFzXOvDz5veS24PQx49KPgGoPNTcHmD1HQ12yTksW0DH2ioClvM24muulZy0x8VgUky51DZSGXyI/w8q7JsMrsjMoZkvkJGq3N9Pjr5XNuNdgFK7qficpHTJsvAxxlmOISwuzCVxYnU87cfLW9VRdWdgXKE3TvCC9veIAuT9KteMwiyoyOLqw5GxB4gg9QbGqzjcK8DxpJlbOCVZC1jbQ3DKLHyF62YZOSdvcwdXjpXFbG+exbEZtlov5JZl+chf+jipTfvfJcBBcWM7giJT5Wu7D8q3HqSq87jWPZhv/Hg1+zPbx4h5XY3skQw2ZmHnnjAA53PlUbi45drbSWJiVedrv8A7mJQWyD9Ed/WRyedek51FJcszatlRsvso2EVhbHTEviMX4s7at3YPgufe9vSwsVAACgVfKwsTi4cJDeRkihjAUXNgABZVHU6WAGprX+3+1lvZwkeReAkmUlm/RALH4uRbmtTcowW7JWlybKllCgsxAA1JJsB6k8Kqu1+1LAQad6ZW6QqXB9H0QnyzVqTbG1pp/Hi5nIvcKxDG/kgHdof0rf3qyd1d0MTtE5oV+z4fg2Ie5dwNCEJN3PnfKOp4VQs7k6giOu9kWuTtzzSiPD7PxErk2VS6q5/cQOf9OdX/d7H4iaLPisMMMxOkfeiU26sVUBT5C9dW7G5+GwEeXDpYn25G1kf9TW+gsByAqSx20I4UMkzpGg4s7BQPia0q+5NeZkUrXm0+19DKINn4eTFzsbD9mnD3hmsOd1AA1JA1q4bvriu6vjDF3rG+WEMEQcluxJc9W046DS5J2dJOlKV0ClKUApSlAK+M1hf+lfagdu75wYKRVxQkija1pyhMNzplLrfIf1ADzoDN2PvFh8UG7iVXKmzqNHQg2s6NZkN+TAVI1St5dyIsaVxmClEOKtdJ4m8Mg4Wcp7QI0zDXrmHhqG2L2oTYeX7NtSMpItgXUa68GyrpIp5NH6ZdDUXJLk43XJVu2DZRwm0kxaj7ucBm9VASQfwiNvg1dm723mwk6YhLshGWVV/HGTfQc2U+Jf3l/FWx999iptTZzCArI1u9gYEEF1v4b8swzIb8M3lWit29pBR3Lm1vYLaaflN+BU6WrHnTjJTiVT2do2T25YoPg8HLGQ6GQurKdGBiLKQehAqptt5o8JilS7RYqLKQNcsgtke3mPA37h4Kaw94tpMuEWBrmITiSM/2bMrq6foctmHRgeTC0Ns3abQi3tL0PL0NRnktqcSMpb2jZG4O+aRAxYi32WYkNm1WJ20YMDp3b876Am50ZiK1vNsLD4fHthcKExCqbukkK3wqsFYffuLSIM3DiNBc1V/t7KWYHKGuSNMuvUHSpDdiSV7NLrGAF75ixeSNPYhiDaKgPG3h+IFuOf/ABNPtwX9M23RMzKQdefAgWBA0FhYaaVwrtxOILsWPoAOAA4CsI4wE5Yyrv8AlDDQc2c/gUcyfqSAfMSb4PVujMhhzX1AsCdfLkOprpklCgliABxJNgPjXPZmznmP3A7y+jztdYh7qdVB/CtySLsRpaRn2QYXVYoZcRPx75lURw/8MOe7D9CcxHElvZJ0nV+vp62JJNqyNwGKcOzZcqqMoLAhizDSy/hspzG+viXQXvXRLK5UtEhZQVVn/ZoWYLqfxG5HhXXrarNHuWZIy2IlESjgEYZF1uc8kovKzEksSACWNwaz5djzHDyRM8LxsloHjXKNNVBCkpYMFN1sOOgpKcVuuPX8nY429nyU2CMqNWLHiSbfQDQDyqB3j2kxbuEF1/HdAwUkeEg3urAa3FuPwqdVXAV5LosubIrDKVKOEIN+JJP9LVU3xJd55Arsqv42VSVQXEa5m4C9h8604IvU5eHzMnUycYUj7h47NGzeLIyseRbLcj6mr92c7ZjwpxOMkHeTP9xBGDYsdJJWJ/AgvEC3lYAkgGgPOoIBIBPAc6ydm4juXZwLluN/+tLVqUnH838HkqVbl023tubEyh5W7yXXKuojiB5qv4RyvqzcL9ITGbVWK4U55OBY8B5aef4R/Xjg4jbTtooy3sNNWYnTkOJ4WA8q2z2adl4gy4rGKDP7UcZ1EPRj1l/9PAa3NRhilldyOpOTI3cfspaYridpA2OqYdtCehlHIf7v+Lmtba8KLyVFHkAoA+QAFQu9e+uG2fEXxEgDfhjBHeOeiqTw8zYDma0hvL2j4nHMc+VYeKwgkoOYL8O9bzPhHJRxra3HFHYubUEbK3p7WY4lYYQLJbQzPfugfcAs059LL7x4VrbAwY3bWLyh2Yrq8snCFTzAWyxk62SOzNzawJGBu7u9iNp4kRoeGru2qRL+YgcSbEKo4kcgGI3nhmwOxsOkOdYxxsfFNM3N8qjM7G3ECwsBoABUI6sm8uCKuW74MrdLcvD7PiyQrdiPHI1s7nzPIdFFgPW5M9Wstr9q8jA/ZoViX+0xBufXu0aw9Wf1FUfbG8Es4JxE8kinlIxSI+kMYAceq/Guy6iEdlv8Drmkbq2jvrgoCRJioQw/AGDP/Al2+lVnaPbbgo2CRx4qdmNlEcLAk9AJCp+lUPdDcyfaGsZEWGBsZMmRG5ERxqbyEcyzZR0uLVuDdrcrDYEfcpeS1jK9jIfK9gFHuqAvlU4SlLeqRJNs5bvbdmxNzLg5sMtrqZWiufLIrFlP6gKm6Uq0kKUpQCuE8CupV1DKwsVYAgg8QQdCKhNob94CBssmLgDDiocMw9VW5Hxrh/8AkLZ1r/bMOPWRR9DSwVXa+4WJ2ezYnYkhVSc0mDY5on6mMMbA+7cHow0BwW3mwO2oe5xi/ZcSpKpIf2cnArmaxW5FjHJa/IkgEbI2fvFhsQbQYiGU9I5EY/JTeqd2j9mgxd8VhLJjALMNAs629l76FraAnQ8DyKxkn2OM1/h9qY3Y+KMMjFSNb6tFKt7BiPxKeF9HXhfkcPfjDxTOcZAMmc5p4rg925071DpnicnUgaMfEBn0xjtp5ojg8QpDRkiNH9uFwLERM+oGlmgc2I9krYNURgtpAo0cqZl1DIbhkOoNuY5/P1rHJ1suPDwKHtt2OgmvjcNONcIoypIvdfw39oDoetutdlUlZyh2BNNAsiSI2dblWW3kRceY8qydkbOmR8uJmnCFbL3TKWB0tpLo4AvohJ4V17DxTIHVTbK508m8Q0+dTS7VJFmUMDx8/gbg12WTmLR9r0/srDmwwy4tm0vhff8AvzJLcvY0EgdcTeScNYRzlswUIvi7lzwLZjqp6VM4HcGObEdxFmZrCSaWWzLElyECwgCIuxDBQVyqFY24A1dZ0KhVYqo1EbgSRD0R7hPVMh86n9hb2z4MsYxmVyC3tTIbAKNGbvksoAFnlA/JVePGnl1OW3h67GXqOiz4oUoX5r7clw21szZ2EAj+29xisvgMuKkNzbw95Ez5O7J0IygWvlykAjG2bjBNFHIugkVWHO2YA2vzte3wrTO0mlaWWWU94zMZJHXMQMx4sCA8Y4AZ1XQACtr7nIVwOFv/AGSH5i/+NU+0lHSmlRl6O02mznunvDs3FYgHFSpJOzssEMiN3UKhiqKCy92ZnADFic12Ci1rGwbzbPiwREy5YsPKcso0WOOS10l5KmYju26lkPIk6KbYrtLKossaSyR9418tw7WC5QWke1jlQEjnYa1btr7alnCHESs2UDKz5c9wLZkiW8cRP5vHJr7a8BvloeLQ1sV4OmzZct4933Zy3w3theIwxRNPIwvGcoAB5OubxED8wGX3qhsPFM2F+zyd1BC2sixgF3JOYlnOi3a3sjQAC+lfBjlS/dpa5uWNyzHqxOrHzJNY02IZvaN/6fKsUYwxx0xXnufTYvZab1Znb8Fx9362I7bEca92kSgAyAk8WbKCbljqa6b1y2gbyoOis3zIX/WuNX22lZ8p7a0rq3CKpRSX9WWPcjbGGw7faGUTYgX7kP4YotLd4TxkkPJVFlH4gxsPu8e/2KxNxJiJCp4RxHu1PlZDw/UXPvLVcA/65Vkw7KQXMmIS5/IpPwBPL4VZ7x8XSPK1MjhhATmZRc8tSPiTqx8zXcXAKgsFuQLm9h52UEkDjoCemtd+L7kDKhmd+WqqPU2XhWFDhSGzMSTaw6D00+tRu95HPiXVd/2w2H+zbOUwJxedwpnmYixe2qxdAPEQAACLVHxbdj1Y5jK3tlszEnq0huzfG5qBoTbyFcnJz5OOTZL4vbQ/CMxGuZhZV8wvL1OtXTcPstfFkYnH5lhOqxG4eUci/NI/d4t5D2s7s07MgAmMxy24NDC+gHMSSA8+aqeHE62C7cVgRcag9K04cCjuy6EO7OMMKooVAFVQAFUAAAaAADQADlXOlK1FopSlAav3p352q8rRbO2fMkYNu/mha7eaI1go6Fr36CqxjthbXxGuLTHzD8geBI/7qNwD8a3valQlHV3ONWec8VgJMOv3mFxsSjnlmCD95Wyj51iRbTjb2J5F/UQw/mB/rW+d5N9MNgRaViZCMwijGaQjra4Cr7zFV8601vdttdoktHhIIG4iYZ2lNtfEyBYj01Mlr6HnWTJhhH/19SmUEu5gSAnWSOOZfzoAWHnkN/5WJ8qnth71YmAA4bEM0f8AZykyx+niOeP0VhbpWuo8SyG+o95bj5jiPrUjhttOpzaMDx5ZuhuOfnzHoLULVH9LIJtF93miw+1wCEGG2kBZUZh3eKA4IslgC/5cwVhwsV1GrpMMVbW6upKnMLHQ2KOOoII6gj5yG0Me03tWsOAHD/7rExmMkaTPK2fMAC59q40BY/iNrDNx0F76k3a9a35+Z1yv4nKvjNYXPAV9rI2ThVkxEYcZoktLKOqKygLbnmcqLVV8RCDnJRRatx9w1ljbEYsyIslu7jU5SyAaOxAzAG+g0011uKldt9niKjPhJHJUX7qUg5rckcgEN0vcHhpxqX2mZZ5Ps8D92bZpprX7pDwVeXePy/KoJ/LURitz8Tg0eTB4syjKS6Si7nT2lJYq0g5XAvwJPCsSyzm9VpeCfgfT4ZSwVGEnt57fxwUlGBAI4EXHxrsjlK8CR6V1RWyjLwsLeltPpXKrj7Fbrcyl2g5lgIYo6yaOlgwBje41BBB5gix5g1ISYeXMSs2RW9tI0EaP+pYmUAnmVCk871CBrPEf96v1uv8AjVmqxSdI87L0uLJkblHfb1sR21MQ/eYcu5YJ3iqiqkcaL3ZJCogAFyF43OgqOllLG5NzWVt1vHCP+Ifoo/xrCrk3dF/SYo41KMFSv6IE9dKuO7nZ+Z0WSdmjjYAqosJGB1BN792D0tm/TVRh2ZJiWEEIBkkDAXNlUAXZmOtlA8je4HOtrNgJnTLNi8hI1GGW1v35c9/UKtUzlpXYwe0eqnGXusb+Nc/4V/efssiaIyYIMJ0GitIzLKOaXcnKeYIsL+txrCGbML6jkQeII4g+db02ZE0ACd80wHBnADW6MVsGPvWB634nUm9mEy4kTKoVcUhlIHASpI0UtvVhm/eqXT5ddxfY+T67Dt7zuRVSOBwEZXPK4A5C4B06/wDKo6sf7WL2A+fhH11+laKb4PJomZ5cKDdYA56nQH+K5PyrHbExHjhkH6HZT9FFYIDHmo9AT9Sf8K+90ebN9B/QUrz+Z2zMOHib2JGjP5Zhcfxrw+JNY8sbIVzXWxBVla6kg3FnXQ6620PlXX3Xm3zNcTh+NmYX42I19bjX41JDYlo9sFp1fExpPGOKOzjMerNqzD3b68+lbIwXbPIWjhhwkbMbKkaOy8BoBdLAAfAVqHDwldCxYcrjUfGpHZmLRGIkGZWFrWzC4OlwdOtSWSUeCSm0eoNmTyPEjTxiKQi7Ir5wp6Z7DNp0FvXjWVXnnZ+15Ih9wcTCOI7skL/AGKH+GrFge1DGRe2VmH+9hdG/jiAUfwGr49TB87FqyI3JSqFsntgwshCzq0LdQRInzTxj1ZAKuuB2hHMgeF0kQ8GRgw+YrQpJ8E07MiqL2g9oBwv/AGfDWbEsLk6EQg8DY6FyNQDoB4m0sGsm9e31wWDmxDC/dr4V/M58KL8XIHxrU+xey/HYy8uJcQd6S8rsCZXLakCPTIt/zEHQeGwAEJuVVHk5K+xUZtoRqWeVjNITmYk3GbqWb2z7xv5ZRpXXidozSozLG4jAJZlR2FuZLgWAtW9N3uy/A4SzCLvpR+0ns7D9ItlT91RXPfvaGAWIRY4d5mOZYEzl3tcA5EIuoPNrKDbW9qo/DrmTK/d+LPN3f9FY+egH1Ir7EunC2vDT/A1Yt7GwzjNg8N9ns1j988t/JksUQ/pe9QBNUSpbIqao+O4AuTYedc48NK4usMjKeZAUH+IgmuEb5Qr2BkYZkzarEnJyObta4vwGtSmz90cRimBZXsde9nzW1/KvFvRQB5ilJcmzH01q5EH3/dnJKroRwzqdR687dauHZrAk74sGxGWFbjpmdz9VHyrD2pspsJb7wYjDZgrFTrE3wYmNuhBseFgbE5Oy2KOTG+SUAMJFAtKh9kuo8MnQ/MEXFV5lqg0u/f8Ac0YMUceRS/ov+2vtBS2F7oSE6tKWso6gKDmPrp61A4zAYqLDzSYnHtYRtYRxxKM1jlGcpmN2sAAFJqRwO2TioXRXGHxKix0VspOoZQ3to1jbnxGhFVPePYmIiCSYnELMS+VVJe4uCcyqbKLW1sOB49fMwxp6ZUv2ts9uMVlklfPrt9SHQWAFrWA06eVfaUrcfWLYx8abKD0eM/zrVgi2opHi0PPQ1X8ePuz5FT8mBrJNSvYp03kfwX1PmPxXeTr0VGt8WTX6UrHU/fN5Iv1Zv9KyK5I7i7vz+W30JLdjAibGRp37wHJIyumXMSAoyeIEEEEsbjgnLjV4j3Pxub/+mxT/AMNBmPxNx8bVrjDMiyxNLm7tXuxUsGUZWUOCuoykhtOSn0rZuBgkGVhiBLERcZkQsRyIkjKg+uU1nzz01sv3X+M+f9oYn+Ibt718q8fIke7ynKTe2lzbW3PTStUb2z3+xoeKwySny7+bOB9DW0cTIqoxdgqhSWYmwAtqb8rCtObxYjv8U8pLJCcqKgFnIRQFQflJF2b8oYX1Nqh0MW5N9vX3PL65Xj0rlmBJikXRmAPrXNJAw0II8taz9n4GaUXw2ETJyIiDA/8AmysA59K6MXBkbLiMP3T8c0amOQeYFyso9DXp0jyPwu3JiHDDldT7un04H5VxzMvHxDqND8ufw+VfXlyEhiGsAVZeDq3ssOnQ9DXJXY8EPzW/yBpv3MrTTpnJHBFwbiuVfcRs2VfF3Tg87AMD65CbHz5VsLcHdfZM0ccmKxiSSsB9wX7lUPNCCQ8jA6aEA9KlDHr4ChfBr2NCzBVBZjwVQWY+ircn5VZdm9mm0Z7FcKyKeczLH/Kbv/LXoLZeyIMOmXDxRxL0jVVB89Br61m1oWCK5LViXc0xs7sOxX7TFxReUSySfUsn9Ks2z+xyFLd7isVKfJkRf5VzfzVsGlWe6h4E9EfAqR7LcAVs0cj/AKppz/nt9K7djdmuBwrM0EciMwsx7/Eaj07y1WilTUUuEdo4Swq1syg2IYXANiOBF+BHWudKV06V3fnesYDDFxYyuckSm9sxHtEDUqo1IGp0UasK0TjMYzyN3heeeQ3ZBdnY8u8yAlvJF8KjQC2tbx3j3Djx2Jhmnlk7uFSFhQ5QWLXZmceLUBRZbeyNaz9ozQ7PwcjxxqiRLdUQBQzHRV05sxAv1NU5Mbm93sQlGzzltzDYiIoMTE0WYXRCFUgde7vmUeZA4VC4+T7prc7D5m1bE2bubitqlpBYI755MTIDlkYXBKLxkUeyoFlAUC/IZu9/YqIMBPMmJkeSJDIVKIFYJ4ja2o0BPE8Kojit2lt5lahvZSNlY6GOaWSWIylTaFdAt1YoCxPJVRbaHUk2vV1n3qgfCwvOrLHic8bWJ8BGYNmZbG11Oo5a9aoO7uzXxchjQqG8TktwClgb2Gre2NPqKnN51Rfs+Bw+aRoczMFGZi7eQ5+J2PIZhwqiSTdHqp0iyw7s4TDQTm57mSOzszAjIAbZbAfmNjqb2tVE3flLAR5rSIMyE9DbvEYDlextyuCPZrtl2UuGKLixIeDjDxNYAXIuzk5VJIOkdzp7Qqw7wbNhOEhxmEVU7oKwCgKGjY5WVh1BY+ft9aeV8hkbtnZokUPlBdATbQ5hxKajXyPW3nUVhkS10C2PMAf9fCrJh5w6hhwOv/L1B0qmiEYeRg2ZVRjnyBSShuysA2hIBHyIquCclpPR6Tr49I/zxtPv3RKUqXw26zzKXw2IikANisiPG6nmrWLZW8iorExWxMTF/tIHsPxR2kX18PiHxUVGj6DF7U6XJtqr47f3x/ZgyJmBB4GuVdYxCkXBB1A06k216amuyuHoJxe6MaH/AG0n6U/zVk11Myq3vNYAAEs1uACjU8eXWprAbqYqWxKrAp5y6v8ACNf8zLUnvuYsnVYelVZJb23Xfdt8EVUtujh3bEiNJZYkyPI4jawNiqjwkFRcte9r6V3ybtx4S8mNMk8IPtIwjVR78QIY+oZ7/lFV7B7ySxs/2UxqHdlTu4Yg7qGYJqVudOZ4c6i4OSaj/nr9jxus9r4ckNKj91+3n8S2b3Y3ux9nRnk9mSTvHLFmY2hi6AFhnIAAso61XN1tkjF4oCTxRxpnIP4xmFgf1sxdvlX2bDPHEzysXcK0jMTctM4yD4KPCP1eVYUWCnXLNHHOot4JESQeE9Co1Ui3kasxR0Rpfz5njTlrlbLVvnvHiIJVji+6jCKQ+RSGJv4QWBUBQBoNdazdnTrtLBsswAkU5SQPZe11kXpe+o/UOFQWy+0CVfBOBMvA+ysg9V9l/QhfWpmHbeCgw88uGKKz6917LZ7ZVAjOqi+ptpxNdaaVVuLNZd5maMEaWY28mGYr5jMGP7xqVwUwSRWI0BqKQfejoqkfIZb/ADLfKso4lfzCrZq6PKz/AKy7xShhdSCOor7KmYEHgfQ/QgioTZm7WOkAeDDYghhcMEZVYdQzWBHxqeh3J2wR/wDrN+8+GH/uVT7ifZFOl+Bw2djcRhTfDSvH5RsAh9YXvH8RY+lXLYfa86kLj8OwH9tAuYerQhmZfVS3oKqw3H2x/wB3X+8w/wD8ldc2621k9rBE/pMTfRZSfpWiDzQ7WWJzRvLZe1ocTGJYJEkQ8GQgj0PQjmDqKy685Li8fg5O+XD4jDSc37qUKwHKQFSki+uo5EVtjs+7TYtor3bZY8Uou0Ya6uBxaM8SOqnVedxqdcJ6uVTLYysutKUqwkKUpQCojebdqPHRpFMzCNZVkZVNu8C3sjHjlLEE218PKpelAcIogqhVACgAAAWAA0AAHAAVxxWGWRGRxdXUqw6gixHyNdtKA8opslsLjzhZWdMswgZlOViuYKGB5BkaM+lWXevBtgljTDfcwyAq5TR2cXNnl9s3XUC/4Wqe7edz2zpj4l8OUJOR+Eqfu5DbWxBKE8rJVVg2vPtNRA7wRKmV3ZrhnKniFJ5EXIUgajWxtWLNFp32NWOVojMfthpYYI3AvDm+9LEsym4Cm/AAZb3JuVB059+ztmYvERCOISGDMWAYhIrk3JudXF9dMwBJIFTuBweBhJWIri8UFZow+qsyqTlSw7sHS+l20OtZmz9q4iMNicc/dx5SscAUBmNwb5T4gbCwBN7Ek5RVDfgWldwavhcQ2GmygmzKVJK3YX0JAPiAPLih613ybLSXH4RXICSuI5PMA5gP3iSn7wqE2xjWxUzyMDmksFVbsVCjwgWFyRxJA4knhWD9uLWzkk6C9z+6wPIHkRwNNO+pEWk1TN77wbBLn7RhwBiVHDgJ1H7J/wDK3FTblcViYHGLLGsiXysLi+hHUEciDcEciDXVuFvccThrTG80RyObe1pdXt7y/UNUdHtBYMViYiDlZlnW1tO9BzD+8R2/fNYtW7g+USzY9taMLefd+JzcqLtwYABlI1uG+vSq6d3pBwmUj3o9f5XAPyqb3g3mjBs7qht4VNyxJ5lVuddKj224qxd48c6i1/FDKBw4ZyuX43tU4rI1+VOvgQxdTkw/9cmiw7p7IiiQsPFKT4na2a3K3RfIVYKp2z8abK6Op80N1PUDqKztobWaWPuQMrzEQ5geAfRmA6hMzfCoXb3Km3N292zu2FGkwm2liwDh4w4w6MLqI1uGlynQvJYgacNOYqr7KwCxopCKrEXOUD8RzWuOQvb4VNdom1xHhoMHGAqmxIHKOO2Rfi+X+7NU0bwNHHawOUWB1v5aczyq6DeSNrv2NTgoOvA571YjPaEfre38q+vFvgtWrF7RlnjWXZspOSyvh2WLMBwBAcXBH6rEcDprVl2AwwRxk0tnkN40Cg5y2i5iSLAgXFuCi+vCo7DYtkcNG5SReBU6jr6jhcHQ86v00q8CK33L/i94MMWEGORTKqp3jGLNGGZQxynxMBrx4acaqW+EeFjdPshU3Uscr51BY2UAknL7Lki/ADSpVd5MLi0y49e7kUHLMgIBtqQp1sfdOZST1Nqr+6u7rbRx0eGW4UkmRuaxrq7G2gYi0Y5ZmNSx47fqiMpUjP3O7N8djU76KJVhfRJZXCqQpIuAAzm5ufZt51fsD2DOQO+xYHURxE/zO+v8NbawmFWJFjjUKiKFVRwUAWAHkAK7a3e6jzRgcU3bKJsXsmTCWOHx2NiN7kI8QQ+sZiKH4ir0o0438+vyr7SrEqJClKUArBxGw8O8iyvDE0iEMrlFzqRwIa1x86zqUApSlAKUpQClKUApSlAcJoVdSrqGVgQysAQQRYgg6EEcq8+9qHZgdnk4nDLnwZPiQ+Iwkmw1PFLmwJ4XseINeha6sThlkRkdQyOCrKRcMCLEEcwRXGk1TOp0ea92NsYbDwtObyYq5VEOgAN7Fei5R4mOo1XS4B+4LZeK2jJ3rmyHTvWByAfliS/iH06sTWHv7um2y8Y8QBaB/vIr8GS+qk/mU+Fuq2NXfauJlxeER8A4AY+IAhWy2N0DfgYGwI00GhHPz8kdDNkJakYeF2jg8BKsESs8rMqO4szAswADuSLakHIvDoKqu/uyFhxTFRZXUSZRwsxKyAdBdc46E1O7u7jSJKkk+VFjOcIDmLMNRcjQAHxcTe3Kq/vltYTzSuuqBREnvAX1H6nY28rVCH6tiT43M3cHbqYeaQSsfGgUBQzM7q4yhVUEsxVz9askWwsftDHP3eGmwcRSNGmxCFSqqXYlEPtOc9gATa2pHLI7Bt188020HHhW8MF+ZsBI4+ACg+83St21oh0sNXvJcsonnk46OxA7t7kYTAr9xEM/4pX8UrnmWkOuvQWHlU9alK2Gco29HZfFKWmweXDYg6mw+5l8pI14E/nWza31rW2Fx/d7QggxK9zMjurRsRozRMEKtwdWubEccw616CqP2tsGDEoyTxJIGUoSyjNlOtg3FddRY6EA1nzdPHKt+fEnCeiSfgecN7Mf32Mmbkp7pfSO4P8APnPxqBnjMjJGoLFybBdSTwAHnmI+VS+8GwXwOKlwslyYzdGP7SNjdH9baH3gaxt0pmGLRkUPIIZTEpIAaQq9hqRyvzrLHHo28Psa5T1K/EmtqbTZo0w2NiaF4rFHisRbKUBMZazra4ur30PDhX3aOGz4XDw4O2IEZd5MoAlztwJjYhlU5m68FudKldrbKfFw4ead0wzIJFl7xSNS4AsCw45SdW/Fpeol9j4OMd4NoXdPEvdhM9+iANmueGh9dKimDnvfIuDwMGE0Mv8AtHPQ3Ys37zkj9KtW1ex/cwYLBLJItsRiAHe/FV4onlYHMfeZugrUnZ/u/JtXaSGYmSOPLLOzagqtsqcLeNgABp4VY8zXpituGGlWzNklboUpSryoUpSgFKUoBSlKAUpSgFKUoBSlKAUpSgFKUoCr9oW5S7SwpjuFmQ54XP4WtwPuMND8DrYV50SbE7PneI95BKujpcX8tGusqflOunCvWda+7YsDG+ELPGjMo8JZQSuvIkafCoTgpE4ycTSeO3pnlUrJLKyniuUIp9coUEepIpuzujidqTBIFtGD95L+ziHPxfje3BR/qRD7t4ZWxkasqspYXBAI49DXrfYkCpBGqKFUCwCgADXkBwqEcKiyUsraGxNjx4TDx4eEZY4lCqOfmT1JNyTzJNZ1KVcVClKUApSlAVXfvs/h2lGuY93PHfu5lFyL8VYfjQnl8iNb6C3k3Jxmz2/7RGVVWuk8eYxG5v7a6xm/DNY6fP1PXXOPCfQ/0qEoKRKMmjy3DvbNkyS2xEZ/BMokGnArIniB6Ek1h4PBS4zEdzhovE50iVmYKOZZ2JKJzJY+QAq4b+7HgXFeGGJb6myIL+thW2+z/ARxYYCKNIwQCQiqtzY6mw1NVrCkWPKzu3D3NTZuFEQIaVjnmkt7b25dFA0UdB1Jqx0pV5SKUpQClKUApSlAKUpQClKUB//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latin typeface="Gill Sans MT" pitchFamily="34" charset="0"/>
            </a:endParaRPr>
          </a:p>
        </p:txBody>
      </p:sp>
      <p:sp>
        <p:nvSpPr>
          <p:cNvPr id="8" name="7 Metin kutusu"/>
          <p:cNvSpPr txBox="1">
            <a:spLocks noChangeArrowheads="1"/>
          </p:cNvSpPr>
          <p:nvPr/>
        </p:nvSpPr>
        <p:spPr bwMode="auto">
          <a:xfrm>
            <a:off x="1357313" y="3286125"/>
            <a:ext cx="7215187" cy="2586038"/>
          </a:xfrm>
          <a:prstGeom prst="rect">
            <a:avLst/>
          </a:prstGeom>
          <a:noFill/>
          <a:ln w="9525">
            <a:noFill/>
            <a:miter lim="800000"/>
            <a:headEnd/>
            <a:tailEnd/>
          </a:ln>
        </p:spPr>
        <p:txBody>
          <a:bodyPr>
            <a:spAutoFit/>
          </a:bodyPr>
          <a:lstStyle/>
          <a:p>
            <a:pPr algn="just"/>
            <a:r>
              <a:rPr lang="tr-TR">
                <a:latin typeface="Gill Sans MT" pitchFamily="34" charset="0"/>
              </a:rPr>
              <a:t>Okuyucuların yazılı metinlerde yer alan </a:t>
            </a:r>
            <a:r>
              <a:rPr lang="tr-TR" b="1">
                <a:latin typeface="Gill Sans MT" pitchFamily="34" charset="0"/>
              </a:rPr>
              <a:t>kelimeleri uygun ortografik, sesbilgisel, morfolojik bilgi ve becerilerini kullanarak çözümledikleri</a:t>
            </a:r>
            <a:r>
              <a:rPr lang="tr-TR">
                <a:latin typeface="Gill Sans MT" pitchFamily="34" charset="0"/>
              </a:rPr>
              <a:t>, ardından çözümlenen kelimeleri varolan </a:t>
            </a:r>
            <a:r>
              <a:rPr lang="tr-TR" b="1">
                <a:latin typeface="Gill Sans MT" pitchFamily="34" charset="0"/>
              </a:rPr>
              <a:t>sözcük dağarcıkları, önceki bilgi ve deneyimleri ile bağdaştırarak anlamlandırdıkları</a:t>
            </a:r>
            <a:r>
              <a:rPr lang="tr-TR">
                <a:latin typeface="Gill Sans MT" pitchFamily="34" charset="0"/>
              </a:rPr>
              <a:t>, sonrasında ise anlamlandırdıkları kelimelerden oluşan cümleleri </a:t>
            </a:r>
            <a:r>
              <a:rPr lang="tr-TR" b="1">
                <a:latin typeface="Gill Sans MT" pitchFamily="34" charset="0"/>
              </a:rPr>
              <a:t>sözdizimsel özellikleri bağlamında analiz edip verilmek </a:t>
            </a:r>
            <a:r>
              <a:rPr lang="tr-TR">
                <a:latin typeface="Gill Sans MT" pitchFamily="34" charset="0"/>
              </a:rPr>
              <a:t>istenen mesaja ulaşabildikleri bir süreçtir. </a:t>
            </a:r>
          </a:p>
          <a:p>
            <a:pPr algn="just"/>
            <a:endParaRPr lang="tr-TR">
              <a:latin typeface="Gill Sans MT" pitchFamily="34" charset="0"/>
            </a:endParaRPr>
          </a:p>
          <a:p>
            <a:pPr algn="ctr"/>
            <a:r>
              <a:rPr lang="tr-TR">
                <a:latin typeface="Gill Sans MT" pitchFamily="34" charset="0"/>
              </a:rPr>
              <a:t>(Güldenoğlu, Kargın,  &amp; Miller,  2013)</a:t>
            </a:r>
          </a:p>
        </p:txBody>
      </p:sp>
      <p:pic>
        <p:nvPicPr>
          <p:cNvPr id="41990" name="Picture 2" descr="https://encrypted-tbn0.gstatic.com/images?q=tbn:ANd9GcRUrBm_PNY02V43FiwLLXyFc3jigOp_ct2fnBcePLsN_SsN7Kc2"/>
          <p:cNvPicPr>
            <a:picLocks noChangeAspect="1" noChangeArrowheads="1"/>
          </p:cNvPicPr>
          <p:nvPr/>
        </p:nvPicPr>
        <p:blipFill>
          <a:blip r:embed="rId2"/>
          <a:srcRect/>
          <a:stretch>
            <a:fillRect/>
          </a:stretch>
        </p:blipFill>
        <p:spPr bwMode="auto">
          <a:xfrm>
            <a:off x="6572250" y="214313"/>
            <a:ext cx="2295525" cy="1990725"/>
          </a:xfrm>
          <a:prstGeom prst="rect">
            <a:avLst/>
          </a:prstGeom>
          <a:noFill/>
          <a:ln w="9525">
            <a:noFill/>
            <a:miter lim="800000"/>
            <a:headEnd/>
            <a:tailEnd/>
          </a:ln>
        </p:spPr>
      </p:pic>
      <p:pic>
        <p:nvPicPr>
          <p:cNvPr id="41991" name="Picture 8" descr="https://encrypted-tbn2.gstatic.com/images?q=tbn:ANd9GcQyOWTjf1o1COjqZ1gay9E5wWlDHFj3Gt3cu3euyJJugLGJHkUgSg"/>
          <p:cNvPicPr>
            <a:picLocks noChangeAspect="1" noChangeArrowheads="1"/>
          </p:cNvPicPr>
          <p:nvPr/>
        </p:nvPicPr>
        <p:blipFill>
          <a:blip r:embed="rId3"/>
          <a:srcRect/>
          <a:stretch>
            <a:fillRect/>
          </a:stretch>
        </p:blipFill>
        <p:spPr bwMode="auto">
          <a:xfrm>
            <a:off x="1214414" y="0"/>
            <a:ext cx="2209800" cy="2076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8" presetClass="entr" presetSubtype="16" fill="hold" nodeType="withEffect">
                                  <p:stCondLst>
                                    <p:cond delay="0"/>
                                  </p:stCondLst>
                                  <p:childTnLst>
                                    <p:set>
                                      <p:cBhvr>
                                        <p:cTn id="10" dur="1" fill="hold">
                                          <p:stCondLst>
                                            <p:cond delay="0"/>
                                          </p:stCondLst>
                                        </p:cTn>
                                        <p:tgtEl>
                                          <p:spTgt spid="41991"/>
                                        </p:tgtEl>
                                        <p:attrNameLst>
                                          <p:attrName>style.visibility</p:attrName>
                                        </p:attrNameLst>
                                      </p:cBhvr>
                                      <p:to>
                                        <p:strVal val="visible"/>
                                      </p:to>
                                    </p:set>
                                    <p:animEffect transition="in" filter="diamond(in)">
                                      <p:cBhvr>
                                        <p:cTn id="11" dur="1000"/>
                                        <p:tgtEl>
                                          <p:spTgt spid="41991"/>
                                        </p:tgtEl>
                                      </p:cBhvr>
                                    </p:animEffect>
                                  </p:childTnLst>
                                </p:cTn>
                              </p:par>
                              <p:par>
                                <p:cTn id="12" presetID="8" presetClass="entr" presetSubtype="16" fill="hold" nodeType="withEffect">
                                  <p:stCondLst>
                                    <p:cond delay="0"/>
                                  </p:stCondLst>
                                  <p:childTnLst>
                                    <p:set>
                                      <p:cBhvr>
                                        <p:cTn id="13" dur="1" fill="hold">
                                          <p:stCondLst>
                                            <p:cond delay="0"/>
                                          </p:stCondLst>
                                        </p:cTn>
                                        <p:tgtEl>
                                          <p:spTgt spid="41990"/>
                                        </p:tgtEl>
                                        <p:attrNameLst>
                                          <p:attrName>style.visibility</p:attrName>
                                        </p:attrNameLst>
                                      </p:cBhvr>
                                      <p:to>
                                        <p:strVal val="visible"/>
                                      </p:to>
                                    </p:set>
                                    <p:animEffect transition="in" filter="diamond(in)">
                                      <p:cBhvr>
                                        <p:cTn id="14" dur="1000"/>
                                        <p:tgtEl>
                                          <p:spTgt spid="4199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Bulgular ve Tartışma</a:t>
            </a:r>
            <a:endParaRPr lang="tr-TR" dirty="0"/>
          </a:p>
        </p:txBody>
      </p:sp>
      <p:sp>
        <p:nvSpPr>
          <p:cNvPr id="3" name="2 İçerik Yer Tutucusu"/>
          <p:cNvSpPr>
            <a:spLocks noGrp="1"/>
          </p:cNvSpPr>
          <p:nvPr>
            <p:ph idx="1"/>
          </p:nvPr>
        </p:nvSpPr>
        <p:spPr/>
        <p:txBody>
          <a:bodyPr>
            <a:normAutofit/>
          </a:bodyPr>
          <a:lstStyle/>
          <a:p>
            <a:r>
              <a:rPr lang="tr-TR" sz="1200" b="1" dirty="0" smtClean="0"/>
              <a:t>Harf ve Kelime İşlemleme Becerileri Arasındaki İlişki;</a:t>
            </a:r>
          </a:p>
          <a:p>
            <a:endParaRPr lang="tr-TR" sz="1200" b="1" dirty="0" smtClean="0"/>
          </a:p>
          <a:p>
            <a:r>
              <a:rPr lang="tr-TR" sz="1200" dirty="0" smtClean="0"/>
              <a:t>1- “</a:t>
            </a:r>
            <a:r>
              <a:rPr lang="tr-TR" sz="1200" i="1" dirty="0" smtClean="0"/>
              <a:t>Araştırmaya katılan işiten ve işitme engelli okuyucuların kavramsal harf işlemleme ile kelime işlemleme becerileri arasında tepki hızı ve hata oranı açısından doğrusal bir ilişki vardır.”</a:t>
            </a:r>
            <a:endParaRPr lang="tr-TR" sz="1200" dirty="0" smtClean="0"/>
          </a:p>
          <a:p>
            <a:endParaRPr lang="tr-TR" sz="1200" dirty="0" smtClean="0"/>
          </a:p>
          <a:p>
            <a:r>
              <a:rPr lang="tr-TR" sz="1200" dirty="0" smtClean="0"/>
              <a:t>Doğrulandı !!!</a:t>
            </a:r>
          </a:p>
          <a:p>
            <a:endParaRPr lang="tr-TR" sz="1200" dirty="0" smtClean="0"/>
          </a:p>
          <a:p>
            <a:r>
              <a:rPr lang="tr-TR" sz="1200" dirty="0" smtClean="0"/>
              <a:t>Okuma süreçlerinin tanımlandığı temel okuma kuramları (sesbilgisel ve çift yönlü okuma kuramları) incelendiğinde okuma kuramlarının ilk basamağının harf işlemleme becerisi olması ve bu becerinin kelime işlemleme becerisi için önkoşul becerilerden biri olarak görülmesi nedeniyle, bu çalışmada okuyucuların harf işlemleme tepki hızı ve doğruluklarının artmasıyla kelime işlemleme tepki hızı ve doğruluklarının da artabileceği varsayılmıştır. </a:t>
            </a:r>
          </a:p>
          <a:p>
            <a:endParaRPr lang="tr-TR" sz="1200" dirty="0" smtClean="0"/>
          </a:p>
          <a:p>
            <a:r>
              <a:rPr lang="tr-TR" sz="1200" dirty="0" smtClean="0"/>
              <a:t>Bu açıdan bakıldığında bu çalışmada tüm kelimelerin birtakım harf dizilerinden oluştuğu ve kelimelerin </a:t>
            </a:r>
            <a:r>
              <a:rPr lang="tr-TR" sz="1200" dirty="0" err="1" smtClean="0"/>
              <a:t>işlemlenebilmesi</a:t>
            </a:r>
            <a:r>
              <a:rPr lang="tr-TR" sz="1200" dirty="0" smtClean="0"/>
              <a:t> için öncelikle kelimeleri oluşturan harf/harf dizilerinin doğru şekilde </a:t>
            </a:r>
            <a:r>
              <a:rPr lang="tr-TR" sz="1200" dirty="0" err="1" smtClean="0"/>
              <a:t>işlemlendirilmesi</a:t>
            </a:r>
            <a:r>
              <a:rPr lang="tr-TR" sz="1200" dirty="0" smtClean="0"/>
              <a:t> gerektiği düşünülmüş çalışmadan elde edilen bulguların da bu görüşü desteklediği görülmüştür.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heckerboard(across)">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Bulgular ve Tartışma</a:t>
            </a:r>
            <a:endParaRPr lang="tr-TR" dirty="0"/>
          </a:p>
        </p:txBody>
      </p:sp>
      <p:sp>
        <p:nvSpPr>
          <p:cNvPr id="3" name="2 İçerik Yer Tutucusu"/>
          <p:cNvSpPr>
            <a:spLocks noGrp="1"/>
          </p:cNvSpPr>
          <p:nvPr>
            <p:ph idx="1"/>
          </p:nvPr>
        </p:nvSpPr>
        <p:spPr/>
        <p:txBody>
          <a:bodyPr>
            <a:normAutofit/>
          </a:bodyPr>
          <a:lstStyle/>
          <a:p>
            <a:r>
              <a:rPr lang="tr-TR" sz="1200" b="1" dirty="0" smtClean="0"/>
              <a:t>Harf ve Kelime İşlemleme Becerileri Arasındaki İlişki;</a:t>
            </a:r>
          </a:p>
          <a:p>
            <a:endParaRPr lang="tr-TR" sz="1200" b="1" dirty="0" smtClean="0"/>
          </a:p>
          <a:p>
            <a:r>
              <a:rPr lang="tr-TR" sz="1200" dirty="0" smtClean="0"/>
              <a:t>2- “</a:t>
            </a:r>
            <a:r>
              <a:rPr lang="tr-TR" sz="1200" i="1" dirty="0" smtClean="0"/>
              <a:t>Araştırmaya katılan işiten ve işitme engelli okuyucularda kavramsal harf işlemleme ile kelime işlemleme becerileri arasında görülen ilişki eğitim durumu arttıkça daha düşük olacaktır.”</a:t>
            </a:r>
            <a:endParaRPr lang="tr-TR" sz="1200" dirty="0" smtClean="0"/>
          </a:p>
          <a:p>
            <a:endParaRPr lang="tr-TR" sz="1200" dirty="0" smtClean="0"/>
          </a:p>
          <a:p>
            <a:r>
              <a:rPr lang="tr-TR" sz="1200" dirty="0" smtClean="0"/>
              <a:t>Hata oranları açısından </a:t>
            </a:r>
            <a:r>
              <a:rPr lang="tr-TR" sz="1200" b="1" dirty="0" smtClean="0"/>
              <a:t>doğrulanıp</a:t>
            </a:r>
            <a:r>
              <a:rPr lang="tr-TR" sz="1200" dirty="0" smtClean="0"/>
              <a:t> tepki hızları açısından ise </a:t>
            </a:r>
            <a:r>
              <a:rPr lang="tr-TR" sz="1200" b="1" dirty="0" smtClean="0"/>
              <a:t>doğrulanmadığını</a:t>
            </a:r>
            <a:r>
              <a:rPr lang="tr-TR" sz="1200" dirty="0" smtClean="0"/>
              <a:t> göstermektedir.</a:t>
            </a:r>
          </a:p>
          <a:p>
            <a:endParaRPr lang="tr-TR" sz="1200" dirty="0" smtClean="0"/>
          </a:p>
          <a:p>
            <a:r>
              <a:rPr lang="tr-TR" sz="1200" dirty="0" smtClean="0"/>
              <a:t>Çalışmada okuyucuların eğitim düzeylerinin artması ile kelimeleri işlemlerken ilgili harflere veya seslere bölerek değil ortografik bütünlüklerine göre resmederek </a:t>
            </a:r>
            <a:r>
              <a:rPr lang="tr-TR" sz="1200" dirty="0" err="1" smtClean="0"/>
              <a:t>işlemleyecekleri</a:t>
            </a:r>
            <a:r>
              <a:rPr lang="tr-TR" sz="1200" dirty="0" smtClean="0"/>
              <a:t> düşünüldüğünden okuyucuların eğitim düzeylerinin artması ile bu iki beceri arasındaki görülen ilişkilerin daha düşük olması beklenmiştir.</a:t>
            </a:r>
          </a:p>
          <a:p>
            <a:endParaRPr lang="tr-TR" sz="1200" dirty="0" smtClean="0"/>
          </a:p>
          <a:p>
            <a:r>
              <a:rPr lang="tr-TR" sz="1200" dirty="0" smtClean="0"/>
              <a:t>İşitme engelli okuyucuların farklı eğitim düzeylerindeki hata oranları arasındaki ilişkiye bakıldığında ise </a:t>
            </a:r>
            <a:r>
              <a:rPr lang="tr-TR" sz="1200" b="1" dirty="0" smtClean="0"/>
              <a:t>ilkokul düzeyinde bu iki beceri arasında yüksek düzeyde pozitif ve anlamlı </a:t>
            </a:r>
            <a:r>
              <a:rPr lang="tr-TR" sz="1200" dirty="0" smtClean="0"/>
              <a:t>bir ilişkinin olduğu görülmesine rağmen, </a:t>
            </a:r>
            <a:r>
              <a:rPr lang="tr-TR" sz="1200" b="1" dirty="0" smtClean="0"/>
              <a:t>ortaokul düzeyinde ise bu iki beceri arasında anlamlı bir ilişkinin olmadığı görülmüştür.</a:t>
            </a:r>
          </a:p>
          <a:p>
            <a:endParaRPr lang="tr-TR" sz="1200" dirty="0" smtClean="0"/>
          </a:p>
          <a:p>
            <a:r>
              <a:rPr lang="tr-TR" sz="1200" dirty="0" smtClean="0"/>
              <a:t>İşitme engelli okuyucuların </a:t>
            </a:r>
            <a:r>
              <a:rPr lang="tr-TR" sz="1200" b="1" dirty="0" smtClean="0"/>
              <a:t>eğitim düzeylerinin artması </a:t>
            </a:r>
            <a:r>
              <a:rPr lang="tr-TR" sz="1200" dirty="0" smtClean="0"/>
              <a:t>sonucu </a:t>
            </a:r>
            <a:r>
              <a:rPr lang="tr-TR" sz="1200" b="1" dirty="0" smtClean="0"/>
              <a:t>kelime okuma becerisinde daha ustalaşmaları ve bunun sonucunda da kelimeleri işlemlerken ortografik </a:t>
            </a:r>
            <a:r>
              <a:rPr lang="tr-TR" sz="1200" dirty="0" smtClean="0"/>
              <a:t>işlemleme yolunu tercih etmeleri ile açıklanabilir.</a:t>
            </a:r>
          </a:p>
          <a:p>
            <a:endParaRPr lang="tr-TR"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a:bodyPr>
          <a:lstStyle/>
          <a:p>
            <a:endParaRPr lang="tr-TR" sz="1200" dirty="0" smtClean="0"/>
          </a:p>
          <a:p>
            <a:endParaRPr lang="tr-TR" sz="1200" dirty="0" smtClean="0"/>
          </a:p>
          <a:p>
            <a:endParaRPr lang="tr-TR" sz="1200" dirty="0" smtClean="0"/>
          </a:p>
          <a:p>
            <a:endParaRPr lang="tr-TR" sz="1200" dirty="0" smtClean="0"/>
          </a:p>
          <a:p>
            <a:endParaRPr lang="tr-TR" sz="1200" dirty="0" smtClean="0"/>
          </a:p>
          <a:p>
            <a:r>
              <a:rPr lang="tr-TR" sz="1200" dirty="0" smtClean="0"/>
              <a:t>Sonuç olarak bu çalışmada işiten ve işitme engelli okuyucuların harf ve kelime işlemleme becerilerine ilişkin yukarıda sunulan tüm bilgiler birlikte düşünüldüğünde, öncelikle işitme engelli okuyucuların işiten okuyuculara göre </a:t>
            </a:r>
            <a:r>
              <a:rPr lang="tr-TR" sz="1200" b="1" dirty="0" smtClean="0"/>
              <a:t>hem harf hem de kelime işlemleme becerilerinde daha yavaş; fakat benzer doğrulukta tepki verdikleri </a:t>
            </a:r>
            <a:r>
              <a:rPr lang="tr-TR" sz="1200" dirty="0" smtClean="0"/>
              <a:t>görülmüştür.</a:t>
            </a:r>
          </a:p>
          <a:p>
            <a:endParaRPr lang="tr-TR" sz="1200" dirty="0" smtClean="0"/>
          </a:p>
          <a:p>
            <a:endParaRPr lang="tr-TR" sz="1200" dirty="0" smtClean="0"/>
          </a:p>
          <a:p>
            <a:r>
              <a:rPr lang="tr-TR" sz="1200" dirty="0" smtClean="0"/>
              <a:t>Çalışma içerisinde elde edilen sonuçların işitme engelli okuyucuların </a:t>
            </a:r>
            <a:r>
              <a:rPr lang="tr-TR" sz="1200" b="1" dirty="0" smtClean="0"/>
              <a:t>sesbilgisel bilgilerde ve becerilerde sınırlılıkları olmasına rağmen harf ve kelime işlemleme becerilerinde işitenlerle benzer doğrulukta performans gösterdiklerini </a:t>
            </a:r>
            <a:r>
              <a:rPr lang="tr-TR" sz="1200" dirty="0" smtClean="0"/>
              <a:t>ve onların ilgili bu becerileri kelime işlemleme sırasında </a:t>
            </a:r>
            <a:r>
              <a:rPr lang="tr-TR" sz="1200" b="1" dirty="0" smtClean="0"/>
              <a:t>işiten okuyucularda olduğu gibi aktif olarak kullanmadıklarını göstermesi açısından önemli görülmektedir.</a:t>
            </a:r>
          </a:p>
          <a:p>
            <a:endParaRPr lang="tr-TR" sz="1200" dirty="0" smtClean="0"/>
          </a:p>
          <a:p>
            <a:endParaRPr lang="tr-TR" sz="1200" dirty="0" smtClean="0"/>
          </a:p>
          <a:p>
            <a:pPr>
              <a:buNone/>
            </a:pPr>
            <a:endParaRPr lang="tr-TR"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heckerboard(across)">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checkerboard(across)">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en-US" sz="1600" b="1" dirty="0" err="1" smtClean="0"/>
              <a:t>Kargin</a:t>
            </a:r>
            <a:r>
              <a:rPr lang="en-US" sz="1600" b="1" dirty="0" smtClean="0"/>
              <a:t>, T., </a:t>
            </a:r>
            <a:r>
              <a:rPr lang="en-US" sz="1600" b="1" dirty="0" err="1" smtClean="0"/>
              <a:t>Guldenoglu</a:t>
            </a:r>
            <a:r>
              <a:rPr lang="en-US" sz="1600" b="1" dirty="0" smtClean="0"/>
              <a:t>, B., Miller, P</a:t>
            </a:r>
            <a:r>
              <a:rPr lang="en-US" sz="1600" dirty="0" smtClean="0"/>
              <a:t>. (</a:t>
            </a:r>
            <a:r>
              <a:rPr lang="tr-TR" sz="1600" dirty="0" smtClean="0"/>
              <a:t>Hazırlık Sürecinde</a:t>
            </a:r>
            <a:r>
              <a:rPr lang="en-US" sz="1600" dirty="0" smtClean="0"/>
              <a:t>). </a:t>
            </a:r>
            <a:r>
              <a:rPr lang="tr-TR" sz="1600" dirty="0" smtClean="0"/>
              <a:t>İyi ve Zayıf Kelime Okuma Becerisine Sahip Olan İşitme Engelli Öğrencilerin Ses Farkındalık Becerilerinin Karşılaştırmalı Olarak İncelenmesi</a:t>
            </a:r>
            <a:endParaRPr lang="tr-TR" sz="1600" dirty="0"/>
          </a:p>
        </p:txBody>
      </p:sp>
      <p:sp>
        <p:nvSpPr>
          <p:cNvPr id="3" name="2 İçerik Yer Tutucusu"/>
          <p:cNvSpPr>
            <a:spLocks noGrp="1"/>
          </p:cNvSpPr>
          <p:nvPr>
            <p:ph idx="1"/>
          </p:nvPr>
        </p:nvSpPr>
        <p:spPr>
          <a:xfrm>
            <a:off x="457200" y="1600201"/>
            <a:ext cx="8229600" cy="1471610"/>
          </a:xfrm>
        </p:spPr>
        <p:txBody>
          <a:bodyPr>
            <a:normAutofit/>
          </a:bodyPr>
          <a:lstStyle/>
          <a:p>
            <a:r>
              <a:rPr lang="tr-TR" sz="1200" b="1" dirty="0" smtClean="0"/>
              <a:t>Amaç</a:t>
            </a:r>
            <a:endParaRPr lang="tr-TR" sz="1200" dirty="0" smtClean="0"/>
          </a:p>
          <a:p>
            <a:r>
              <a:rPr lang="tr-TR" sz="1200" dirty="0" smtClean="0"/>
              <a:t>Bu çalışmada iyi ve zayıf kelime okuma becerisine sahip olan işitme engelli öğrencilerin, ses farkındalık becerilerinin karşılaştırmalı olarak incelenmesi amaçlanmıştır. Bu genel amaç doğrultusunda, çalışmaya dâhil edilen işitme engelli öğrencilerin ses farkındalık becerileri, geliştirilen bir resim eşleme işlemi ile değerlendirilmiş ve elde edilen veriler yine bu öğrencilerin kelime okuma performansları açısından karşılaştırmalı olarak incelenmiştir.</a:t>
            </a:r>
          </a:p>
          <a:p>
            <a:endParaRPr lang="tr-TR" sz="1200" dirty="0" smtClean="0"/>
          </a:p>
          <a:p>
            <a:endParaRPr lang="tr-TR" sz="1200" dirty="0"/>
          </a:p>
        </p:txBody>
      </p:sp>
      <p:pic>
        <p:nvPicPr>
          <p:cNvPr id="57346" name="Picture 2"/>
          <p:cNvPicPr>
            <a:picLocks noChangeAspect="1" noChangeArrowheads="1"/>
          </p:cNvPicPr>
          <p:nvPr/>
        </p:nvPicPr>
        <p:blipFill>
          <a:blip r:embed="rId2"/>
          <a:srcRect/>
          <a:stretch>
            <a:fillRect/>
          </a:stretch>
        </p:blipFill>
        <p:spPr bwMode="auto">
          <a:xfrm>
            <a:off x="1643042" y="3143248"/>
            <a:ext cx="5943600" cy="2200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7346"/>
                                        </p:tgtEl>
                                        <p:attrNameLst>
                                          <p:attrName>style.visibility</p:attrName>
                                        </p:attrNameLst>
                                      </p:cBhvr>
                                      <p:to>
                                        <p:strVal val="visible"/>
                                      </p:to>
                                    </p:set>
                                    <p:animEffect transition="in" filter="checkerboard(across)">
                                      <p:cBhvr>
                                        <p:cTn id="22"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en-US" sz="1400" b="1" dirty="0" err="1" smtClean="0"/>
              <a:t>Kargin</a:t>
            </a:r>
            <a:r>
              <a:rPr lang="en-US" sz="1400" b="1" dirty="0" smtClean="0"/>
              <a:t>, T., </a:t>
            </a:r>
            <a:r>
              <a:rPr lang="en-US" sz="1400" b="1" dirty="0" err="1" smtClean="0"/>
              <a:t>Guldenoglu</a:t>
            </a:r>
            <a:r>
              <a:rPr lang="en-US" sz="1400" b="1" dirty="0" smtClean="0"/>
              <a:t>, B., Miller, P</a:t>
            </a:r>
            <a:r>
              <a:rPr lang="en-US" sz="1400" dirty="0" smtClean="0"/>
              <a:t>. (</a:t>
            </a:r>
            <a:r>
              <a:rPr lang="tr-TR" sz="1400" dirty="0" smtClean="0"/>
              <a:t>Hazırlık Sürecinde</a:t>
            </a:r>
            <a:r>
              <a:rPr lang="en-US" sz="1400" dirty="0" smtClean="0"/>
              <a:t>). </a:t>
            </a:r>
            <a:r>
              <a:rPr lang="tr-TR" sz="1400" dirty="0" smtClean="0"/>
              <a:t>İyi ve Zayıf Kelime Okuma Becerisine Sahip Olan İşitme Engelli Öğrencilerin Ses Farkındalık Becerilerinin Karşılaştırmalı Olarak İncelenmesi</a:t>
            </a:r>
            <a:br>
              <a:rPr lang="tr-TR" sz="1400" dirty="0" smtClean="0"/>
            </a:br>
            <a:r>
              <a:rPr lang="tr-TR" sz="1400" dirty="0" smtClean="0"/>
              <a:t/>
            </a:r>
            <a:br>
              <a:rPr lang="tr-TR" sz="1400" dirty="0" smtClean="0"/>
            </a:br>
            <a:endParaRPr lang="tr-TR" sz="1400" dirty="0"/>
          </a:p>
        </p:txBody>
      </p:sp>
      <p:sp>
        <p:nvSpPr>
          <p:cNvPr id="3" name="2 İçerik Yer Tutucusu"/>
          <p:cNvSpPr>
            <a:spLocks noGrp="1"/>
          </p:cNvSpPr>
          <p:nvPr>
            <p:ph idx="1"/>
          </p:nvPr>
        </p:nvSpPr>
        <p:spPr>
          <a:xfrm>
            <a:off x="457200" y="1142984"/>
            <a:ext cx="8229600" cy="4983179"/>
          </a:xfrm>
        </p:spPr>
        <p:txBody>
          <a:bodyPr>
            <a:normAutofit/>
          </a:bodyPr>
          <a:lstStyle/>
          <a:p>
            <a:r>
              <a:rPr lang="tr-TR" sz="1200" b="1" dirty="0" err="1" smtClean="0"/>
              <a:t>Sayıltılar</a:t>
            </a:r>
            <a:r>
              <a:rPr lang="tr-TR" sz="1200" b="1" dirty="0" smtClean="0"/>
              <a:t> </a:t>
            </a:r>
            <a:r>
              <a:rPr lang="tr-TR" sz="1200" dirty="0" smtClean="0"/>
              <a:t>( 2 temel </a:t>
            </a:r>
            <a:r>
              <a:rPr lang="tr-TR" sz="1200" dirty="0" err="1" smtClean="0"/>
              <a:t>sayıltıdan</a:t>
            </a:r>
            <a:r>
              <a:rPr lang="tr-TR" sz="1200" dirty="0" smtClean="0"/>
              <a:t> yola çıkıldı)</a:t>
            </a:r>
          </a:p>
          <a:p>
            <a:endParaRPr lang="tr-TR" sz="1200" dirty="0" smtClean="0"/>
          </a:p>
          <a:p>
            <a:endParaRPr lang="tr-TR" sz="1200" dirty="0" smtClean="0"/>
          </a:p>
          <a:p>
            <a:r>
              <a:rPr lang="tr-TR" sz="1200" dirty="0" smtClean="0"/>
              <a:t>Bunlardan ilki ses farkındalık ile kelime okuma becerisi arasındaki ilişkidir. </a:t>
            </a:r>
          </a:p>
          <a:p>
            <a:endParaRPr lang="tr-TR" sz="1200" dirty="0" smtClean="0"/>
          </a:p>
          <a:p>
            <a:r>
              <a:rPr lang="tr-TR" sz="1200" dirty="0" smtClean="0"/>
              <a:t>Bu ilişkiye bakıldığında </a:t>
            </a:r>
            <a:r>
              <a:rPr lang="tr-TR" sz="1200" dirty="0" err="1" smtClean="0"/>
              <a:t>alanyazında</a:t>
            </a:r>
            <a:r>
              <a:rPr lang="tr-TR" sz="1200" dirty="0" smtClean="0"/>
              <a:t>, ses farkındalık becerisinin, başarılı bir okuma performansının en güçlü </a:t>
            </a:r>
            <a:r>
              <a:rPr lang="tr-TR" sz="1200" dirty="0" err="1" smtClean="0"/>
              <a:t>yordayıcılarından</a:t>
            </a:r>
            <a:r>
              <a:rPr lang="tr-TR" sz="1200" dirty="0" smtClean="0"/>
              <a:t> biri olduğu ve okuyucuların yeterli kelime çözümleme becerilerine sahip olabilmeleri için öncelikle uygun ses farkındalık becerileri geliştirmeleri gerektiği belirtilmektedir (</a:t>
            </a:r>
            <a:r>
              <a:rPr lang="tr-TR" sz="1200" dirty="0" err="1" smtClean="0"/>
              <a:t>Ehri</a:t>
            </a:r>
            <a:r>
              <a:rPr lang="tr-TR" sz="1200" dirty="0" smtClean="0"/>
              <a:t>, ve </a:t>
            </a:r>
            <a:r>
              <a:rPr lang="tr-TR" sz="1200" dirty="0" err="1" smtClean="0"/>
              <a:t>diğ</a:t>
            </a:r>
            <a:r>
              <a:rPr lang="tr-TR" sz="1200" dirty="0" smtClean="0"/>
              <a:t>., 2001; </a:t>
            </a:r>
            <a:r>
              <a:rPr lang="tr-TR" sz="1200" dirty="0" err="1" smtClean="0"/>
              <a:t>Kjeldsen</a:t>
            </a:r>
            <a:r>
              <a:rPr lang="tr-TR" sz="1200" dirty="0" smtClean="0"/>
              <a:t>, ve </a:t>
            </a:r>
            <a:r>
              <a:rPr lang="tr-TR" sz="1200" dirty="0" err="1" smtClean="0"/>
              <a:t>diğ</a:t>
            </a:r>
            <a:r>
              <a:rPr lang="tr-TR" sz="1200" dirty="0" smtClean="0"/>
              <a:t>., 2014; </a:t>
            </a:r>
            <a:r>
              <a:rPr lang="tr-TR" sz="1200" dirty="0" err="1" smtClean="0"/>
              <a:t>Rakhlin</a:t>
            </a:r>
            <a:r>
              <a:rPr lang="tr-TR" sz="1200" dirty="0" smtClean="0"/>
              <a:t>, ve </a:t>
            </a:r>
            <a:r>
              <a:rPr lang="tr-TR" sz="1200" dirty="0" err="1" smtClean="0"/>
              <a:t>diğ</a:t>
            </a:r>
            <a:r>
              <a:rPr lang="tr-TR" sz="1200" dirty="0" smtClean="0"/>
              <a:t>., 2014; </a:t>
            </a:r>
            <a:r>
              <a:rPr lang="tr-TR" sz="1200" dirty="0" err="1" smtClean="0"/>
              <a:t>Report</a:t>
            </a:r>
            <a:r>
              <a:rPr lang="tr-TR" sz="1200" dirty="0" smtClean="0"/>
              <a:t> of </a:t>
            </a:r>
            <a:r>
              <a:rPr lang="tr-TR" sz="1200" dirty="0" err="1" smtClean="0"/>
              <a:t>the</a:t>
            </a:r>
            <a:r>
              <a:rPr lang="tr-TR" sz="1200" dirty="0" smtClean="0"/>
              <a:t> </a:t>
            </a:r>
            <a:r>
              <a:rPr lang="tr-TR" sz="1200" dirty="0" err="1" smtClean="0"/>
              <a:t>National</a:t>
            </a:r>
            <a:r>
              <a:rPr lang="tr-TR" sz="1200" dirty="0" smtClean="0"/>
              <a:t> </a:t>
            </a:r>
            <a:r>
              <a:rPr lang="tr-TR" sz="1200" dirty="0" err="1" smtClean="0"/>
              <a:t>Reading</a:t>
            </a:r>
            <a:r>
              <a:rPr lang="tr-TR" sz="1200" dirty="0" smtClean="0"/>
              <a:t> Panel, 2000; </a:t>
            </a:r>
            <a:r>
              <a:rPr lang="tr-TR" sz="1200" dirty="0" err="1" smtClean="0"/>
              <a:t>Schatschneider</a:t>
            </a:r>
            <a:r>
              <a:rPr lang="tr-TR" sz="1200" dirty="0" smtClean="0"/>
              <a:t>, ve </a:t>
            </a:r>
            <a:r>
              <a:rPr lang="tr-TR" sz="1200" dirty="0" err="1" smtClean="0"/>
              <a:t>diğ</a:t>
            </a:r>
            <a:r>
              <a:rPr lang="tr-TR" sz="1200" dirty="0" smtClean="0"/>
              <a:t>., 2002;  </a:t>
            </a:r>
            <a:r>
              <a:rPr lang="tr-TR" sz="1200" dirty="0" err="1" smtClean="0"/>
              <a:t>Share</a:t>
            </a:r>
            <a:r>
              <a:rPr lang="tr-TR" sz="1200" dirty="0" smtClean="0"/>
              <a:t>, 1995; </a:t>
            </a:r>
            <a:r>
              <a:rPr lang="tr-TR" sz="1200" dirty="0" err="1" smtClean="0"/>
              <a:t>Shaywitz</a:t>
            </a:r>
            <a:r>
              <a:rPr lang="tr-TR" sz="1200" dirty="0" smtClean="0"/>
              <a:t> ve </a:t>
            </a:r>
            <a:r>
              <a:rPr lang="tr-TR" sz="1200" dirty="0" err="1" smtClean="0"/>
              <a:t>Shaywitz</a:t>
            </a:r>
            <a:r>
              <a:rPr lang="tr-TR" sz="1200" dirty="0" smtClean="0"/>
              <a:t>, 2005; </a:t>
            </a:r>
            <a:r>
              <a:rPr lang="tr-TR" sz="1200" dirty="0" err="1" smtClean="0"/>
              <a:t>Snow</a:t>
            </a:r>
            <a:r>
              <a:rPr lang="tr-TR" sz="1200" dirty="0" smtClean="0"/>
              <a:t>, ve </a:t>
            </a:r>
            <a:r>
              <a:rPr lang="tr-TR" sz="1200" dirty="0" err="1" smtClean="0"/>
              <a:t>diğ</a:t>
            </a:r>
            <a:r>
              <a:rPr lang="tr-TR" sz="1200" dirty="0" smtClean="0"/>
              <a:t>., 1998; </a:t>
            </a:r>
            <a:r>
              <a:rPr lang="tr-TR" sz="1200" dirty="0" err="1" smtClean="0"/>
              <a:t>Stanovich</a:t>
            </a:r>
            <a:r>
              <a:rPr lang="tr-TR" sz="1200" dirty="0" smtClean="0"/>
              <a:t>, 2000; </a:t>
            </a:r>
            <a:r>
              <a:rPr lang="tr-TR" sz="1200" dirty="0" err="1" smtClean="0"/>
              <a:t>Troia</a:t>
            </a:r>
            <a:r>
              <a:rPr lang="tr-TR" sz="1200" dirty="0" smtClean="0"/>
              <a:t>, 2004; </a:t>
            </a:r>
            <a:r>
              <a:rPr lang="tr-TR" sz="1200" dirty="0" err="1" smtClean="0"/>
              <a:t>Vellutino</a:t>
            </a:r>
            <a:r>
              <a:rPr lang="tr-TR" sz="1200" dirty="0" smtClean="0"/>
              <a:t>, ve </a:t>
            </a:r>
            <a:r>
              <a:rPr lang="tr-TR" sz="1200" dirty="0" err="1" smtClean="0"/>
              <a:t>diğ</a:t>
            </a:r>
            <a:r>
              <a:rPr lang="tr-TR" sz="1200" dirty="0" smtClean="0"/>
              <a:t>., 2004).</a:t>
            </a:r>
          </a:p>
          <a:p>
            <a:endParaRPr lang="tr-TR" sz="1200" dirty="0" smtClean="0"/>
          </a:p>
          <a:p>
            <a:r>
              <a:rPr lang="tr-TR" sz="1200" dirty="0" smtClean="0"/>
              <a:t>İşitme engelli okuyucular açısından incelendiği sınırlı sayıdaki çalışmadan elde edilen bulgulara bakıldığında, her ne kadar bir neden sonuç ilişkisi kurulmamış olsa da,  bu çalışmalarda işitme engelli okuyucuların, kelime okuma becerisindeki ustalıklarının artması ile daha yüksek ses farkındalık becerilerine sahip oldukları belirtilmiştir (</a:t>
            </a:r>
            <a:r>
              <a:rPr lang="tr-TR" sz="1200" dirty="0" err="1" smtClean="0"/>
              <a:t>Daigle</a:t>
            </a:r>
            <a:r>
              <a:rPr lang="tr-TR" sz="1200" dirty="0" smtClean="0"/>
              <a:t> ve </a:t>
            </a:r>
            <a:r>
              <a:rPr lang="tr-TR" sz="1200" dirty="0" err="1" smtClean="0"/>
              <a:t>Armand</a:t>
            </a:r>
            <a:r>
              <a:rPr lang="tr-TR" sz="1200" dirty="0" smtClean="0"/>
              <a:t>, 2008; </a:t>
            </a:r>
            <a:r>
              <a:rPr lang="tr-TR" sz="1200" dirty="0" err="1" smtClean="0"/>
              <a:t>Kelly</a:t>
            </a:r>
            <a:r>
              <a:rPr lang="tr-TR" sz="1200" dirty="0" smtClean="0"/>
              <a:t>, 2003; Miller, 1997; </a:t>
            </a:r>
            <a:r>
              <a:rPr lang="tr-TR" sz="1200" dirty="0" err="1" smtClean="0"/>
              <a:t>Harris</a:t>
            </a:r>
            <a:r>
              <a:rPr lang="tr-TR" sz="1200" dirty="0" smtClean="0"/>
              <a:t> ve </a:t>
            </a:r>
            <a:r>
              <a:rPr lang="tr-TR" sz="1200" dirty="0" err="1" smtClean="0"/>
              <a:t>Moreno</a:t>
            </a:r>
            <a:r>
              <a:rPr lang="tr-TR" sz="1200" dirty="0" smtClean="0"/>
              <a:t>, 2006; </a:t>
            </a:r>
            <a:r>
              <a:rPr lang="tr-TR" sz="1200" dirty="0" err="1" smtClean="0"/>
              <a:t>Transler</a:t>
            </a:r>
            <a:r>
              <a:rPr lang="tr-TR" sz="1200" dirty="0" smtClean="0"/>
              <a:t>, ve </a:t>
            </a:r>
            <a:r>
              <a:rPr lang="tr-TR" sz="1200" dirty="0" err="1" smtClean="0"/>
              <a:t>diğ</a:t>
            </a:r>
            <a:r>
              <a:rPr lang="tr-TR" sz="1200" dirty="0" smtClean="0"/>
              <a:t>., 2001; </a:t>
            </a:r>
            <a:r>
              <a:rPr lang="tr-TR" sz="1200" dirty="0" err="1" smtClean="0"/>
              <a:t>Wang</a:t>
            </a:r>
            <a:r>
              <a:rPr lang="tr-TR" sz="1200" dirty="0" smtClean="0"/>
              <a:t>, ve </a:t>
            </a:r>
            <a:r>
              <a:rPr lang="tr-TR" sz="1200" dirty="0" err="1" smtClean="0"/>
              <a:t>diğ</a:t>
            </a:r>
            <a:r>
              <a:rPr lang="tr-TR" sz="1200" dirty="0" smtClean="0"/>
              <a:t>., 2008). </a:t>
            </a:r>
          </a:p>
          <a:p>
            <a:endParaRPr lang="tr-TR" sz="1200" dirty="0" smtClean="0"/>
          </a:p>
          <a:p>
            <a:r>
              <a:rPr lang="tr-TR" sz="1200" dirty="0" smtClean="0"/>
              <a:t>Ses farkındalık becerisi ile kelime okuma arasında görülen pozitif ilişkiden yola çıkıldığında, bu çalışmada iyi kelime okuma becerisine sahip olan işitme engelli öğrencilerin, zayıf olanlara göre daha yüksek ses farkındalık becerilerine sahip olacakları beklenmektedir. </a:t>
            </a:r>
          </a:p>
          <a:p>
            <a:endParaRPr lang="tr-T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heckerboard(across)">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en-US" sz="1400" b="1" dirty="0" err="1" smtClean="0"/>
              <a:t>Kargin</a:t>
            </a:r>
            <a:r>
              <a:rPr lang="en-US" sz="1400" b="1" dirty="0" smtClean="0"/>
              <a:t>, T., </a:t>
            </a:r>
            <a:r>
              <a:rPr lang="en-US" sz="1400" b="1" dirty="0" err="1" smtClean="0"/>
              <a:t>Guldenoglu</a:t>
            </a:r>
            <a:r>
              <a:rPr lang="en-US" sz="1400" b="1" dirty="0" smtClean="0"/>
              <a:t>, B., Miller, P</a:t>
            </a:r>
            <a:r>
              <a:rPr lang="en-US" sz="1400" dirty="0" smtClean="0"/>
              <a:t>. (</a:t>
            </a:r>
            <a:r>
              <a:rPr lang="tr-TR" sz="1400" dirty="0" smtClean="0"/>
              <a:t>Hazırlık Sürecinde</a:t>
            </a:r>
            <a:r>
              <a:rPr lang="en-US" sz="1400" dirty="0" smtClean="0"/>
              <a:t>). </a:t>
            </a:r>
            <a:r>
              <a:rPr lang="tr-TR" sz="1400" dirty="0" smtClean="0"/>
              <a:t>İyi ve Zayıf Kelime Okuma Becerisine Sahip Olan İşitme Engelli Öğrencilerin Ses Farkındalık Becerilerinin Karşılaştırmalı Olarak İncelenmesi</a:t>
            </a:r>
            <a:br>
              <a:rPr lang="tr-TR" sz="1400" dirty="0" smtClean="0"/>
            </a:br>
            <a:r>
              <a:rPr lang="tr-TR" sz="1400" dirty="0" smtClean="0"/>
              <a:t/>
            </a:r>
            <a:br>
              <a:rPr lang="tr-TR" sz="1400" dirty="0" smtClean="0"/>
            </a:br>
            <a:endParaRPr lang="tr-TR" sz="1400" dirty="0"/>
          </a:p>
        </p:txBody>
      </p:sp>
      <p:sp>
        <p:nvSpPr>
          <p:cNvPr id="3" name="2 İçerik Yer Tutucusu"/>
          <p:cNvSpPr>
            <a:spLocks noGrp="1"/>
          </p:cNvSpPr>
          <p:nvPr>
            <p:ph idx="1"/>
          </p:nvPr>
        </p:nvSpPr>
        <p:spPr>
          <a:xfrm>
            <a:off x="457200" y="1142985"/>
            <a:ext cx="8229600" cy="3214709"/>
          </a:xfrm>
        </p:spPr>
        <p:txBody>
          <a:bodyPr>
            <a:normAutofit fontScale="92500" lnSpcReduction="10000"/>
          </a:bodyPr>
          <a:lstStyle/>
          <a:p>
            <a:r>
              <a:rPr lang="tr-TR" sz="1200" b="1" dirty="0" err="1" smtClean="0"/>
              <a:t>Sayıltılar</a:t>
            </a:r>
            <a:r>
              <a:rPr lang="tr-TR" sz="1200" b="1" dirty="0" smtClean="0"/>
              <a:t> </a:t>
            </a:r>
            <a:r>
              <a:rPr lang="tr-TR" sz="1200" dirty="0" smtClean="0"/>
              <a:t>( 2 temel </a:t>
            </a:r>
            <a:r>
              <a:rPr lang="tr-TR" sz="1200" dirty="0" err="1" smtClean="0"/>
              <a:t>sayıltıdan</a:t>
            </a:r>
            <a:r>
              <a:rPr lang="tr-TR" sz="1200" dirty="0" smtClean="0"/>
              <a:t> yola çıkıldı)</a:t>
            </a:r>
          </a:p>
          <a:p>
            <a:endParaRPr lang="tr-TR" sz="1200" dirty="0" smtClean="0"/>
          </a:p>
          <a:p>
            <a:endParaRPr lang="tr-TR" sz="1200" dirty="0" smtClean="0"/>
          </a:p>
          <a:p>
            <a:r>
              <a:rPr lang="tr-TR" sz="1200" dirty="0" smtClean="0"/>
              <a:t>İkinci varsayım ise işitme engelli okuyucuların, kelime okuma sırasında kullandıkları kelime çözümleme stratejileridir</a:t>
            </a:r>
          </a:p>
          <a:p>
            <a:endParaRPr lang="tr-TR" sz="1200" dirty="0" smtClean="0"/>
          </a:p>
          <a:p>
            <a:r>
              <a:rPr lang="tr-TR" sz="1200" dirty="0" smtClean="0"/>
              <a:t>Bu stratejilere bakıldığında, </a:t>
            </a:r>
            <a:r>
              <a:rPr lang="tr-TR" sz="1200" dirty="0" err="1" smtClean="0"/>
              <a:t>alanyazında</a:t>
            </a:r>
            <a:r>
              <a:rPr lang="tr-TR" sz="1200" dirty="0" smtClean="0"/>
              <a:t> işitme engelli okuyucuların kelime çözümleme sırasında sesbilgisel çözümlemeden çok ortografik çözümleme yolunu kullandıkları, bir başka ifadeyle okuyucuların kelime okuma sırasında kelimeleri oluşturan harfler ile bunların sıra ve birleşimlerini dikkate aldıkları ve kelimeleri zihinsel resimleme yoluyla (ortografik olarak) çözümledikleri belirtilmektedir (</a:t>
            </a:r>
            <a:r>
              <a:rPr lang="tr-TR" sz="1200" dirty="0" err="1" smtClean="0"/>
              <a:t>Güldenoğlu</a:t>
            </a:r>
            <a:r>
              <a:rPr lang="tr-TR" sz="1200" dirty="0" smtClean="0"/>
              <a:t>, ve </a:t>
            </a:r>
            <a:r>
              <a:rPr lang="tr-TR" sz="1200" dirty="0" err="1" smtClean="0"/>
              <a:t>diğ</a:t>
            </a:r>
            <a:r>
              <a:rPr lang="tr-TR" sz="1200" dirty="0" smtClean="0"/>
              <a:t>., 2014; Kargın ve </a:t>
            </a:r>
            <a:r>
              <a:rPr lang="tr-TR" sz="1200" dirty="0" err="1" smtClean="0"/>
              <a:t>diğ</a:t>
            </a:r>
            <a:r>
              <a:rPr lang="tr-TR" sz="1200" dirty="0" smtClean="0"/>
              <a:t>., 2011; </a:t>
            </a:r>
            <a:r>
              <a:rPr lang="tr-TR" sz="1200" dirty="0" err="1" smtClean="0"/>
              <a:t>Nemeth</a:t>
            </a:r>
            <a:r>
              <a:rPr lang="tr-TR" sz="1200" dirty="0" smtClean="0"/>
              <a:t>, 1992; Miller, 2001, 2002, 2004a, 2004b, 2004c, 2005b, 2005c, 2006a, 2006b, 2010; </a:t>
            </a:r>
            <a:r>
              <a:rPr lang="tr-TR" sz="1200" dirty="0" err="1" smtClean="0"/>
              <a:t>Waters</a:t>
            </a:r>
            <a:r>
              <a:rPr lang="tr-TR" sz="1200" dirty="0" smtClean="0"/>
              <a:t> ve </a:t>
            </a:r>
            <a:r>
              <a:rPr lang="tr-TR" sz="1200" dirty="0" err="1" smtClean="0"/>
              <a:t>Doehring</a:t>
            </a:r>
            <a:r>
              <a:rPr lang="tr-TR" sz="1200" dirty="0" smtClean="0"/>
              <a:t>, 1990; </a:t>
            </a:r>
            <a:r>
              <a:rPr lang="tr-TR" sz="1200" dirty="0" err="1" smtClean="0"/>
              <a:t>Wauters</a:t>
            </a:r>
            <a:r>
              <a:rPr lang="tr-TR" sz="1200" dirty="0" smtClean="0"/>
              <a:t>, ve </a:t>
            </a:r>
            <a:r>
              <a:rPr lang="tr-TR" sz="1200" dirty="0" err="1" smtClean="0"/>
              <a:t>diğ</a:t>
            </a:r>
            <a:r>
              <a:rPr lang="tr-TR" sz="1200" dirty="0" smtClean="0"/>
              <a:t>., 2006).</a:t>
            </a:r>
          </a:p>
          <a:p>
            <a:endParaRPr lang="tr-TR" sz="1200" dirty="0" smtClean="0"/>
          </a:p>
          <a:p>
            <a:r>
              <a:rPr lang="tr-TR" sz="1200" dirty="0" smtClean="0"/>
              <a:t>Buradan yola çıkıldığında, İşitme engelli öğrencilerin ses farkındalık becerilerine ilişkin yapılan değerlendirmeler sırasında, aynı veya benzer seslerle başlayan/biten resimleri eşlerken, öncelikle zihinlerinde resimlerin yazılı formlarını oluşturacakları, ardından resimlerin yazılı formlarındaki ilk ve son seslerinin görsel olarak benzerlik durumlarına göre karar vermeye çalışacakları düşünülmektedir. </a:t>
            </a:r>
          </a:p>
          <a:p>
            <a:endParaRPr lang="tr-TR" sz="1200" dirty="0" smtClean="0"/>
          </a:p>
          <a:p>
            <a:r>
              <a:rPr lang="tr-TR" sz="1200" dirty="0" smtClean="0"/>
              <a:t>Bu şekilde yapılan bir eşleme işleminde ise öğrencilerin kelime okuma performanslarından bağımsız olarak, aynı sesle başlayan veya biten kelimelerde, benzer seslerle başlayan ya da biten kelimelere göre daha başarılı olacakları beklenmektedir. </a:t>
            </a:r>
            <a:endParaRPr lang="tr-TR" sz="1200" dirty="0"/>
          </a:p>
        </p:txBody>
      </p:sp>
      <p:pic>
        <p:nvPicPr>
          <p:cNvPr id="4" name="Picture 2"/>
          <p:cNvPicPr>
            <a:picLocks noChangeAspect="1" noChangeArrowheads="1"/>
          </p:cNvPicPr>
          <p:nvPr/>
        </p:nvPicPr>
        <p:blipFill>
          <a:blip r:embed="rId2"/>
          <a:srcRect/>
          <a:stretch>
            <a:fillRect/>
          </a:stretch>
        </p:blipFill>
        <p:spPr bwMode="auto">
          <a:xfrm>
            <a:off x="1214414" y="4572008"/>
            <a:ext cx="5943600" cy="191452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heckerboard(across)">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heckerboard(across)">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checkerboard(across)">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a:bodyPr>
          <a:lstStyle/>
          <a:p>
            <a:r>
              <a:rPr lang="tr-TR" sz="1800" i="1" dirty="0" smtClean="0"/>
              <a:t>Hipotez 1.</a:t>
            </a:r>
            <a:r>
              <a:rPr lang="tr-TR" sz="1800" dirty="0" smtClean="0"/>
              <a:t> İyi kelime okuma becerisine sahip olan işitme engelli öğrenciler, hem toplam resim eşleme hem de ilk ve son sesine göre resim eşleme becerilerinde, zayıf kelime okuma becerisine sahip olanlara göre daha yüksek performans göstereceklerdir.</a:t>
            </a:r>
          </a:p>
          <a:p>
            <a:endParaRPr lang="tr-TR" sz="1800" dirty="0" smtClean="0"/>
          </a:p>
          <a:p>
            <a:r>
              <a:rPr lang="tr-TR" sz="1800" i="1" dirty="0" smtClean="0"/>
              <a:t>Hipotez 2.</a:t>
            </a:r>
            <a:r>
              <a:rPr lang="tr-TR" sz="1800" dirty="0" smtClean="0"/>
              <a:t> Araştırmaya katılan tüm işitme engelli öğrenciler birlikte düşünüldüğünde, öğrenciler aynı seslerle başlayan resimlerde (ör; kuş-kol) benzer seslerle başlayan resimlere (ör; ceviz-jeton) göre daha yüksek performans göstereceklerdir.</a:t>
            </a:r>
          </a:p>
          <a:p>
            <a:endParaRPr lang="tr-TR" sz="1800" dirty="0" smtClean="0"/>
          </a:p>
          <a:p>
            <a:r>
              <a:rPr lang="tr-TR" sz="1800" i="1" dirty="0" smtClean="0"/>
              <a:t>Hipotez 3.</a:t>
            </a:r>
            <a:r>
              <a:rPr lang="tr-TR" sz="1800" dirty="0" smtClean="0"/>
              <a:t> Seslerin benzerlik düzeyi etkisi (aynı ve benzer ses olma arasındaki fark) zayıf kelime okuma becerisine sahip olan işitme engelli öğrencilerde, iyi olanlara göre daha fazla olacaktır.</a:t>
            </a:r>
          </a:p>
          <a:p>
            <a:endParaRPr lang="tr-T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7"/>
            <a:ext cx="8229600" cy="2214577"/>
          </a:xfrm>
        </p:spPr>
        <p:txBody>
          <a:bodyPr>
            <a:normAutofit fontScale="47500" lnSpcReduction="20000"/>
          </a:bodyPr>
          <a:lstStyle/>
          <a:p>
            <a:r>
              <a:rPr lang="tr-TR" b="1" dirty="0" smtClean="0"/>
              <a:t>Yöntem</a:t>
            </a:r>
            <a:endParaRPr lang="tr-TR" dirty="0" smtClean="0"/>
          </a:p>
          <a:p>
            <a:r>
              <a:rPr lang="tr-TR" b="1" dirty="0" smtClean="0"/>
              <a:t>Araştırma Modeli</a:t>
            </a:r>
            <a:endParaRPr lang="tr-TR" dirty="0" smtClean="0"/>
          </a:p>
          <a:p>
            <a:r>
              <a:rPr lang="tr-TR" dirty="0" smtClean="0"/>
              <a:t>Ortaokul ve </a:t>
            </a:r>
            <a:r>
              <a:rPr lang="tr-TR" dirty="0" err="1" smtClean="0"/>
              <a:t>lisedüzeylerinde</a:t>
            </a:r>
            <a:r>
              <a:rPr lang="tr-TR" dirty="0" smtClean="0"/>
              <a:t> öğrenimlerine devam eden işiten ve işitme engelli okuyucuların harf ve kelime işlemleme becerileri arasındaki ilişkinin karşılaştırmalı olarak incelenmesini amaçlayan bu çalışma tarama modelinde betimsel bir araştırmadır. </a:t>
            </a:r>
          </a:p>
          <a:p>
            <a:endParaRPr lang="tr-TR" dirty="0" smtClean="0"/>
          </a:p>
          <a:p>
            <a:r>
              <a:rPr lang="tr-TR" b="1" dirty="0" smtClean="0"/>
              <a:t>Araştırma Grubu</a:t>
            </a:r>
            <a:endParaRPr lang="tr-TR" dirty="0" smtClean="0"/>
          </a:p>
          <a:p>
            <a:r>
              <a:rPr lang="tr-TR" dirty="0" smtClean="0"/>
              <a:t>Araştırmaya Ankara ilinde Ortaokul ve </a:t>
            </a:r>
            <a:r>
              <a:rPr lang="tr-TR" dirty="0" err="1" smtClean="0"/>
              <a:t>lisedüzeylerinde</a:t>
            </a:r>
            <a:r>
              <a:rPr lang="tr-TR" dirty="0" smtClean="0"/>
              <a:t> (6-7, 9-10. sınıf) öğrenim gören 61 işiten ve 54 işitme engelli olmak üzere toplam 105 öğrenci dâhil edilmiştir.</a:t>
            </a:r>
          </a:p>
          <a:p>
            <a:endParaRPr lang="tr-TR" dirty="0" smtClean="0"/>
          </a:p>
          <a:p>
            <a:endParaRPr lang="tr-TR" dirty="0"/>
          </a:p>
        </p:txBody>
      </p:sp>
      <p:sp>
        <p:nvSpPr>
          <p:cNvPr id="9" name="8 Yuvarlatılmış Dikdörtgen"/>
          <p:cNvSpPr/>
          <p:nvPr/>
        </p:nvSpPr>
        <p:spPr>
          <a:xfrm>
            <a:off x="571472" y="2428868"/>
            <a:ext cx="8286808" cy="2286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gn="ctr">
              <a:buAutoNum type="alphaLcParenR"/>
            </a:pPr>
            <a:r>
              <a:rPr lang="tr-TR" sz="1200" dirty="0" smtClean="0">
                <a:solidFill>
                  <a:schemeClr val="tx1"/>
                </a:solidFill>
                <a:latin typeface="Times New Roman" pitchFamily="18" charset="0"/>
                <a:ea typeface="Calibri" pitchFamily="34" charset="0"/>
                <a:cs typeface="Times New Roman" pitchFamily="18" charset="0"/>
              </a:rPr>
              <a:t>işlemlerde kullanılan kelimeleri okuma becerisine sahip olma, </a:t>
            </a:r>
          </a:p>
          <a:p>
            <a:pPr marL="228600" lvl="0" indent="-228600" algn="ctr">
              <a:buAutoNum type="alphaLcParenR"/>
            </a:pPr>
            <a:endParaRPr lang="tr-TR" sz="1200" dirty="0" smtClean="0">
              <a:solidFill>
                <a:schemeClr val="tx1"/>
              </a:solidFill>
              <a:latin typeface="Times New Roman" pitchFamily="18" charset="0"/>
              <a:ea typeface="Calibri" pitchFamily="34" charset="0"/>
              <a:cs typeface="Times New Roman" pitchFamily="18" charset="0"/>
            </a:endParaRPr>
          </a:p>
          <a:p>
            <a:pPr marL="228600" lvl="0" indent="-228600" algn="ctr"/>
            <a:r>
              <a:rPr lang="tr-TR" sz="1200" dirty="0" smtClean="0">
                <a:solidFill>
                  <a:schemeClr val="tx1"/>
                </a:solidFill>
                <a:latin typeface="Times New Roman" pitchFamily="18" charset="0"/>
                <a:ea typeface="Calibri" pitchFamily="34" charset="0"/>
                <a:cs typeface="Times New Roman" pitchFamily="18" charset="0"/>
              </a:rPr>
              <a:t>(</a:t>
            </a:r>
            <a:r>
              <a:rPr lang="tr-TR" sz="1200" i="1" dirty="0" smtClean="0">
                <a:solidFill>
                  <a:schemeClr val="tx1"/>
                </a:solidFill>
                <a:latin typeface="Times New Roman" pitchFamily="18" charset="0"/>
                <a:ea typeface="Calibri" pitchFamily="34" charset="0"/>
                <a:cs typeface="Times New Roman" pitchFamily="18" charset="0"/>
              </a:rPr>
              <a:t>b</a:t>
            </a:r>
            <a:r>
              <a:rPr lang="tr-TR" sz="1200" dirty="0" smtClean="0">
                <a:solidFill>
                  <a:schemeClr val="tx1"/>
                </a:solidFill>
                <a:latin typeface="Times New Roman" pitchFamily="18" charset="0"/>
                <a:ea typeface="Calibri" pitchFamily="34" charset="0"/>
                <a:cs typeface="Times New Roman" pitchFamily="18" charset="0"/>
              </a:rPr>
              <a:t>) en az 85dB ve üstünde işitme kaybına sahip olma, </a:t>
            </a:r>
          </a:p>
          <a:p>
            <a:pPr marL="228600" lvl="0" indent="-228600" algn="ctr"/>
            <a:endParaRPr lang="tr-TR" sz="1200" dirty="0" smtClean="0">
              <a:solidFill>
                <a:schemeClr val="tx1"/>
              </a:solidFill>
              <a:latin typeface="Times New Roman" pitchFamily="18" charset="0"/>
              <a:ea typeface="Calibri" pitchFamily="34" charset="0"/>
              <a:cs typeface="Times New Roman" pitchFamily="18" charset="0"/>
            </a:endParaRPr>
          </a:p>
          <a:p>
            <a:pPr marL="228600" lvl="0" indent="-228600" algn="ctr"/>
            <a:r>
              <a:rPr lang="tr-TR" sz="1200" dirty="0" smtClean="0">
                <a:solidFill>
                  <a:schemeClr val="tx1"/>
                </a:solidFill>
                <a:latin typeface="Times New Roman" pitchFamily="18" charset="0"/>
                <a:ea typeface="Calibri" pitchFamily="34" charset="0"/>
                <a:cs typeface="Times New Roman" pitchFamily="18" charset="0"/>
              </a:rPr>
              <a:t>(</a:t>
            </a:r>
            <a:r>
              <a:rPr lang="tr-TR" sz="1200" i="1" dirty="0" smtClean="0">
                <a:solidFill>
                  <a:schemeClr val="tx1"/>
                </a:solidFill>
                <a:latin typeface="Times New Roman" pitchFamily="18" charset="0"/>
                <a:ea typeface="Calibri" pitchFamily="34" charset="0"/>
                <a:cs typeface="Times New Roman" pitchFamily="18" charset="0"/>
              </a:rPr>
              <a:t>c</a:t>
            </a:r>
            <a:r>
              <a:rPr lang="tr-TR" sz="1200" dirty="0" smtClean="0">
                <a:solidFill>
                  <a:schemeClr val="tx1"/>
                </a:solidFill>
                <a:latin typeface="Times New Roman" pitchFamily="18" charset="0"/>
                <a:ea typeface="Calibri" pitchFamily="34" charset="0"/>
                <a:cs typeface="Times New Roman" pitchFamily="18" charset="0"/>
              </a:rPr>
              <a:t>) işitme engelinin dil öncesi dönemde edinilmiş olması, </a:t>
            </a:r>
          </a:p>
          <a:p>
            <a:pPr marL="228600" lvl="0" indent="-228600" algn="ctr"/>
            <a:endParaRPr lang="tr-TR" sz="1200" dirty="0" smtClean="0">
              <a:solidFill>
                <a:schemeClr val="tx1"/>
              </a:solidFill>
              <a:latin typeface="Times New Roman" pitchFamily="18" charset="0"/>
              <a:ea typeface="Calibri" pitchFamily="34" charset="0"/>
              <a:cs typeface="Times New Roman" pitchFamily="18" charset="0"/>
            </a:endParaRPr>
          </a:p>
          <a:p>
            <a:pPr marL="228600" lvl="0" indent="-228600" algn="ctr"/>
            <a:r>
              <a:rPr lang="tr-TR" sz="1200" dirty="0" smtClean="0">
                <a:solidFill>
                  <a:schemeClr val="tx1"/>
                </a:solidFill>
                <a:latin typeface="Times New Roman" pitchFamily="18" charset="0"/>
                <a:ea typeface="Calibri" pitchFamily="34" charset="0"/>
                <a:cs typeface="Times New Roman" pitchFamily="18" charset="0"/>
              </a:rPr>
              <a:t>(</a:t>
            </a:r>
            <a:r>
              <a:rPr lang="tr-TR" sz="1200" i="1" dirty="0" smtClean="0">
                <a:solidFill>
                  <a:schemeClr val="tx1"/>
                </a:solidFill>
                <a:latin typeface="Times New Roman" pitchFamily="18" charset="0"/>
                <a:ea typeface="Calibri" pitchFamily="34" charset="0"/>
                <a:cs typeface="Times New Roman" pitchFamily="18" charset="0"/>
              </a:rPr>
              <a:t>d</a:t>
            </a:r>
            <a:r>
              <a:rPr lang="tr-TR" sz="1200" dirty="0" smtClean="0">
                <a:solidFill>
                  <a:schemeClr val="tx1"/>
                </a:solidFill>
                <a:latin typeface="Times New Roman" pitchFamily="18" charset="0"/>
                <a:ea typeface="Calibri" pitchFamily="34" charset="0"/>
                <a:cs typeface="Times New Roman" pitchFamily="18" charset="0"/>
              </a:rPr>
              <a:t>) işitme engeli dışında tanılanmış herhangi bir ek engelinin bulunmaması (öğrenme güçlüğü, duygusal davranışsal bozukluk, zihinsel engel… gibi) ölçütleri dikkate alım</a:t>
            </a:r>
            <a:endParaRPr lang="tr-TR" sz="1200" dirty="0" smtClean="0">
              <a:solidFill>
                <a:schemeClr val="tx1"/>
              </a:solidFill>
              <a:latin typeface="Arial" pitchFamily="34" charset="0"/>
              <a:cs typeface="Arial" pitchFamily="34" charset="0"/>
            </a:endParaRPr>
          </a:p>
          <a:p>
            <a:pPr algn="ctr"/>
            <a:endParaRPr lang="tr-TR" sz="1200" dirty="0"/>
          </a:p>
        </p:txBody>
      </p:sp>
      <p:pic>
        <p:nvPicPr>
          <p:cNvPr id="58370" name="Picture 2"/>
          <p:cNvPicPr>
            <a:picLocks noChangeAspect="1" noChangeArrowheads="1"/>
          </p:cNvPicPr>
          <p:nvPr/>
        </p:nvPicPr>
        <p:blipFill>
          <a:blip r:embed="rId2"/>
          <a:srcRect/>
          <a:stretch>
            <a:fillRect/>
          </a:stretch>
        </p:blipFill>
        <p:spPr bwMode="auto">
          <a:xfrm>
            <a:off x="642910" y="4714884"/>
            <a:ext cx="3786214" cy="1928802"/>
          </a:xfrm>
          <a:prstGeom prst="rect">
            <a:avLst/>
          </a:prstGeom>
          <a:noFill/>
          <a:ln w="9525">
            <a:noFill/>
            <a:miter lim="800000"/>
            <a:headEnd/>
            <a:tailEnd/>
          </a:ln>
          <a:effectLst/>
        </p:spPr>
      </p:pic>
      <p:sp>
        <p:nvSpPr>
          <p:cNvPr id="7" name="6 Yuvarlatılmış Dikdörtgen"/>
          <p:cNvSpPr/>
          <p:nvPr/>
        </p:nvSpPr>
        <p:spPr>
          <a:xfrm>
            <a:off x="4714876" y="5000636"/>
            <a:ext cx="3714776" cy="1571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Kelime okuma </a:t>
            </a:r>
            <a:r>
              <a:rPr lang="tr-TR" dirty="0" err="1" smtClean="0"/>
              <a:t>tesleri</a:t>
            </a:r>
            <a:r>
              <a:rPr lang="tr-TR" dirty="0" smtClean="0"/>
              <a:t>,</a:t>
            </a:r>
          </a:p>
          <a:p>
            <a:pPr algn="ctr"/>
            <a:r>
              <a:rPr lang="tr-TR" dirty="0" smtClean="0"/>
              <a:t>Görsel ayırt etme,</a:t>
            </a:r>
          </a:p>
          <a:p>
            <a:pPr algn="ctr"/>
            <a:r>
              <a:rPr lang="tr-TR" dirty="0" smtClean="0"/>
              <a:t>Dikkat ve motor beceriler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amond(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58370"/>
                                        </p:tgtEl>
                                        <p:attrNameLst>
                                          <p:attrName>style.visibility</p:attrName>
                                        </p:attrNameLst>
                                      </p:cBhvr>
                                      <p:to>
                                        <p:strVal val="visible"/>
                                      </p:to>
                                    </p:set>
                                    <p:animEffect transition="in" filter="checkerboard(across)">
                                      <p:cBhvr>
                                        <p:cTn id="34"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Veri Toplama Araçları</a:t>
            </a:r>
            <a:endParaRPr lang="tr-TR" dirty="0"/>
          </a:p>
        </p:txBody>
      </p:sp>
      <p:sp>
        <p:nvSpPr>
          <p:cNvPr id="5" name="4 Yuvarlatılmış Dikdörtgen"/>
          <p:cNvSpPr/>
          <p:nvPr/>
        </p:nvSpPr>
        <p:spPr>
          <a:xfrm>
            <a:off x="500034" y="3500438"/>
            <a:ext cx="378621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t>20 maddelik bir işlem oluşturulmuş </a:t>
            </a:r>
            <a:endParaRPr lang="tr-TR" sz="1200" dirty="0"/>
          </a:p>
        </p:txBody>
      </p:sp>
      <p:sp>
        <p:nvSpPr>
          <p:cNvPr id="6" name="5 Yuvarlatılmış Dikdörtgen"/>
          <p:cNvSpPr/>
          <p:nvPr/>
        </p:nvSpPr>
        <p:spPr>
          <a:xfrm>
            <a:off x="4857752" y="3571876"/>
            <a:ext cx="3786214" cy="2714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t>Geçerlik için, kapsam geçerliği</a:t>
            </a:r>
          </a:p>
          <a:p>
            <a:pPr algn="ctr"/>
            <a:endParaRPr lang="tr-TR" sz="1200" dirty="0" smtClean="0"/>
          </a:p>
          <a:p>
            <a:pPr algn="ctr"/>
            <a:r>
              <a:rPr lang="tr-TR" sz="1200" dirty="0" smtClean="0"/>
              <a:t>Güvenirlik analizleri ise (KR20) ;</a:t>
            </a:r>
          </a:p>
          <a:p>
            <a:pPr algn="ctr"/>
            <a:r>
              <a:rPr lang="tr-TR" sz="1200" dirty="0" smtClean="0"/>
              <a:t>ses farkındalık becerilerinin değerlendirilmesi işlemi için ise toplamda .83, </a:t>
            </a:r>
          </a:p>
          <a:p>
            <a:pPr algn="ctr"/>
            <a:r>
              <a:rPr lang="tr-TR" sz="1200" dirty="0" smtClean="0"/>
              <a:t>ilk ses için .66, </a:t>
            </a:r>
          </a:p>
          <a:p>
            <a:pPr algn="ctr"/>
            <a:r>
              <a:rPr lang="tr-TR" sz="1200" dirty="0" smtClean="0"/>
              <a:t>son ses için ise .76 güvenirlik </a:t>
            </a:r>
          </a:p>
          <a:p>
            <a:pPr algn="ctr"/>
            <a:r>
              <a:rPr lang="tr-TR" sz="1200" dirty="0" smtClean="0"/>
              <a:t>katsayıları elde edilmiştir. </a:t>
            </a:r>
            <a:endParaRPr lang="tr-TR" sz="1200" dirty="0"/>
          </a:p>
        </p:txBody>
      </p:sp>
      <p:pic>
        <p:nvPicPr>
          <p:cNvPr id="7" name="Picture 2"/>
          <p:cNvPicPr>
            <a:picLocks noChangeAspect="1" noChangeArrowheads="1"/>
          </p:cNvPicPr>
          <p:nvPr/>
        </p:nvPicPr>
        <p:blipFill>
          <a:blip r:embed="rId2"/>
          <a:srcRect/>
          <a:stretch>
            <a:fillRect/>
          </a:stretch>
        </p:blipFill>
        <p:spPr bwMode="auto">
          <a:xfrm>
            <a:off x="1428728" y="1500174"/>
            <a:ext cx="5943600" cy="1914523"/>
          </a:xfrm>
          <a:prstGeom prst="rect">
            <a:avLst/>
          </a:prstGeom>
          <a:noFill/>
          <a:ln w="9525">
            <a:noFill/>
            <a:miter lim="800000"/>
            <a:headEnd/>
            <a:tailEnd/>
          </a:ln>
          <a:effectLst/>
        </p:spPr>
      </p:pic>
      <p:pic>
        <p:nvPicPr>
          <p:cNvPr id="59394" name="Picture 2"/>
          <p:cNvPicPr>
            <a:picLocks noChangeAspect="1" noChangeArrowheads="1"/>
          </p:cNvPicPr>
          <p:nvPr/>
        </p:nvPicPr>
        <p:blipFill>
          <a:blip r:embed="rId3"/>
          <a:srcRect/>
          <a:stretch>
            <a:fillRect/>
          </a:stretch>
        </p:blipFill>
        <p:spPr bwMode="auto">
          <a:xfrm>
            <a:off x="1" y="4286256"/>
            <a:ext cx="4572000" cy="1876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59394"/>
                                        </p:tgtEl>
                                        <p:attrNameLst>
                                          <p:attrName>style.visibility</p:attrName>
                                        </p:attrNameLst>
                                      </p:cBhvr>
                                      <p:to>
                                        <p:strVal val="visible"/>
                                      </p:to>
                                    </p:set>
                                    <p:animEffect transition="in" filter="checkerboard(across)">
                                      <p:cBhvr>
                                        <p:cTn id="10" dur="500"/>
                                        <p:tgtEl>
                                          <p:spTgt spid="5939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Veri Toplama Süreci</a:t>
            </a:r>
            <a:endParaRPr lang="tr-TR" dirty="0"/>
          </a:p>
        </p:txBody>
      </p:sp>
      <p:sp>
        <p:nvSpPr>
          <p:cNvPr id="3" name="2 İçerik Yer Tutucusu"/>
          <p:cNvSpPr>
            <a:spLocks noGrp="1"/>
          </p:cNvSpPr>
          <p:nvPr>
            <p:ph idx="1"/>
          </p:nvPr>
        </p:nvSpPr>
        <p:spPr/>
        <p:txBody>
          <a:bodyPr>
            <a:normAutofit/>
          </a:bodyPr>
          <a:lstStyle/>
          <a:p>
            <a:pPr algn="just"/>
            <a:r>
              <a:rPr lang="tr-TR" sz="1400" dirty="0" smtClean="0"/>
              <a:t>Uygulamalar her öğrenci ile kendi okulu içerisinde ya boş bir sınıfta, ya rehberlik servisinde, ya da kaynak odada yaklaşık olarak 15-20 dakikalık bireysel oturumlarla yürütülmüştür. </a:t>
            </a:r>
          </a:p>
          <a:p>
            <a:pPr algn="just"/>
            <a:endParaRPr lang="tr-TR" sz="1400" dirty="0" smtClean="0"/>
          </a:p>
          <a:p>
            <a:pPr algn="just"/>
            <a:r>
              <a:rPr lang="tr-TR" sz="1400" dirty="0" smtClean="0"/>
              <a:t>İşitme engelli öğrencilerle gerçekleştirilen uygulamalarda ise bu kişilere ek olarak işaret dili çevirmeni ortama dâhil edilmiştir. </a:t>
            </a:r>
          </a:p>
          <a:p>
            <a:pPr algn="just"/>
            <a:endParaRPr lang="tr-TR" sz="1400" dirty="0" smtClean="0"/>
          </a:p>
          <a:p>
            <a:pPr algn="just"/>
            <a:r>
              <a:rPr lang="tr-TR" sz="1400" dirty="0" smtClean="0"/>
              <a:t>İşitme engelli öğrencilerle yapılan oturumlarda uygulamacı tarafından sözel olarak verilen tüm yönergeler ve açıklamalar, kullanılan bir çevirmen aracılığıyla eş zamanlı olarak işaret dilinde sunulmuştur. </a:t>
            </a:r>
          </a:p>
          <a:p>
            <a:pPr algn="just"/>
            <a:endParaRPr lang="tr-TR" sz="1400" dirty="0" smtClean="0"/>
          </a:p>
          <a:p>
            <a:pPr algn="just"/>
            <a:endParaRPr lang="tr-T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a:spLocks noChangeArrowheads="1"/>
          </p:cNvSpPr>
          <p:nvPr/>
        </p:nvSpPr>
        <p:spPr bwMode="auto">
          <a:xfrm>
            <a:off x="1714500" y="1143000"/>
            <a:ext cx="785813" cy="4708525"/>
          </a:xfrm>
          <a:prstGeom prst="rect">
            <a:avLst/>
          </a:prstGeom>
          <a:noFill/>
          <a:ln w="9525">
            <a:noFill/>
            <a:miter lim="800000"/>
            <a:headEnd/>
            <a:tailEnd/>
          </a:ln>
        </p:spPr>
        <p:txBody>
          <a:bodyPr>
            <a:spAutoFit/>
          </a:bodyPr>
          <a:lstStyle/>
          <a:p>
            <a:r>
              <a:rPr lang="tr-TR" sz="6000">
                <a:latin typeface="Gill Sans MT" pitchFamily="34" charset="0"/>
              </a:rPr>
              <a:t>O</a:t>
            </a:r>
          </a:p>
          <a:p>
            <a:r>
              <a:rPr lang="tr-TR" sz="6000">
                <a:latin typeface="Gill Sans MT" pitchFamily="34" charset="0"/>
              </a:rPr>
              <a:t>K</a:t>
            </a:r>
          </a:p>
          <a:p>
            <a:r>
              <a:rPr lang="tr-TR" sz="6000">
                <a:latin typeface="Gill Sans MT" pitchFamily="34" charset="0"/>
              </a:rPr>
              <a:t>U</a:t>
            </a:r>
          </a:p>
          <a:p>
            <a:r>
              <a:rPr lang="tr-TR" sz="6000">
                <a:latin typeface="Gill Sans MT" pitchFamily="34" charset="0"/>
              </a:rPr>
              <a:t>M</a:t>
            </a:r>
          </a:p>
          <a:p>
            <a:r>
              <a:rPr lang="tr-TR" sz="6000">
                <a:latin typeface="Gill Sans MT" pitchFamily="34" charset="0"/>
              </a:rPr>
              <a:t>A</a:t>
            </a:r>
          </a:p>
        </p:txBody>
      </p:sp>
      <p:cxnSp>
        <p:nvCxnSpPr>
          <p:cNvPr id="6" name="5 Düz Ok Bağlayıcısı"/>
          <p:cNvCxnSpPr/>
          <p:nvPr/>
        </p:nvCxnSpPr>
        <p:spPr>
          <a:xfrm flipV="1">
            <a:off x="2500313" y="1285875"/>
            <a:ext cx="2428875" cy="128587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7" name="6 Düz Ok Bağlayıcısı"/>
          <p:cNvCxnSpPr/>
          <p:nvPr/>
        </p:nvCxnSpPr>
        <p:spPr>
          <a:xfrm flipV="1">
            <a:off x="2643188" y="2357438"/>
            <a:ext cx="2928937" cy="100012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9" name="8 Düz Ok Bağlayıcısı"/>
          <p:cNvCxnSpPr/>
          <p:nvPr/>
        </p:nvCxnSpPr>
        <p:spPr>
          <a:xfrm flipV="1">
            <a:off x="2643188" y="3643313"/>
            <a:ext cx="2928937" cy="50006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1" name="10 Düz Ok Bağlayıcısı"/>
          <p:cNvCxnSpPr/>
          <p:nvPr/>
        </p:nvCxnSpPr>
        <p:spPr>
          <a:xfrm>
            <a:off x="2643188" y="4786313"/>
            <a:ext cx="3000375" cy="28575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6" name="15 Metin kutusu"/>
          <p:cNvSpPr txBox="1">
            <a:spLocks noChangeArrowheads="1"/>
          </p:cNvSpPr>
          <p:nvPr/>
        </p:nvSpPr>
        <p:spPr bwMode="auto">
          <a:xfrm>
            <a:off x="5143500" y="857250"/>
            <a:ext cx="3786188" cy="646113"/>
          </a:xfrm>
          <a:prstGeom prst="rect">
            <a:avLst/>
          </a:prstGeom>
          <a:noFill/>
          <a:ln w="9525">
            <a:noFill/>
            <a:miter lim="800000"/>
            <a:headEnd/>
            <a:tailEnd/>
          </a:ln>
        </p:spPr>
        <p:txBody>
          <a:bodyPr>
            <a:spAutoFit/>
          </a:bodyPr>
          <a:lstStyle/>
          <a:p>
            <a:r>
              <a:rPr lang="tr-TR" b="1">
                <a:latin typeface="Gill Sans MT" pitchFamily="34" charset="0"/>
              </a:rPr>
              <a:t>kelimeleri çözümleme</a:t>
            </a:r>
          </a:p>
          <a:p>
            <a:r>
              <a:rPr lang="tr-TR" b="1">
                <a:latin typeface="Gill Sans MT" pitchFamily="34" charset="0"/>
              </a:rPr>
              <a:t>(ortografik-sesbilgisel)</a:t>
            </a:r>
            <a:endParaRPr lang="tr-TR">
              <a:latin typeface="Gill Sans MT" pitchFamily="34" charset="0"/>
            </a:endParaRPr>
          </a:p>
        </p:txBody>
      </p:sp>
      <p:sp>
        <p:nvSpPr>
          <p:cNvPr id="17" name="16 Metin kutusu"/>
          <p:cNvSpPr txBox="1">
            <a:spLocks noChangeArrowheads="1"/>
          </p:cNvSpPr>
          <p:nvPr/>
        </p:nvSpPr>
        <p:spPr bwMode="auto">
          <a:xfrm>
            <a:off x="5715000" y="2071688"/>
            <a:ext cx="3071813" cy="646112"/>
          </a:xfrm>
          <a:prstGeom prst="rect">
            <a:avLst/>
          </a:prstGeom>
          <a:noFill/>
          <a:ln w="9525">
            <a:noFill/>
            <a:miter lim="800000"/>
            <a:headEnd/>
            <a:tailEnd/>
          </a:ln>
        </p:spPr>
        <p:txBody>
          <a:bodyPr>
            <a:spAutoFit/>
          </a:bodyPr>
          <a:lstStyle/>
          <a:p>
            <a:r>
              <a:rPr lang="tr-TR" b="1">
                <a:latin typeface="Gill Sans MT" pitchFamily="34" charset="0"/>
              </a:rPr>
              <a:t>sözcük dağarcığı,</a:t>
            </a:r>
          </a:p>
          <a:p>
            <a:r>
              <a:rPr lang="tr-TR" b="1">
                <a:latin typeface="Gill Sans MT" pitchFamily="34" charset="0"/>
              </a:rPr>
              <a:t> önceki bilgi ve deneyimler</a:t>
            </a:r>
            <a:endParaRPr lang="tr-TR">
              <a:latin typeface="Gill Sans MT" pitchFamily="34" charset="0"/>
            </a:endParaRPr>
          </a:p>
        </p:txBody>
      </p:sp>
      <p:sp>
        <p:nvSpPr>
          <p:cNvPr id="18" name="17 Metin kutusu"/>
          <p:cNvSpPr txBox="1">
            <a:spLocks noChangeArrowheads="1"/>
          </p:cNvSpPr>
          <p:nvPr/>
        </p:nvSpPr>
        <p:spPr bwMode="auto">
          <a:xfrm>
            <a:off x="5643563" y="3357563"/>
            <a:ext cx="3500437" cy="646112"/>
          </a:xfrm>
          <a:prstGeom prst="rect">
            <a:avLst/>
          </a:prstGeom>
          <a:noFill/>
          <a:ln w="9525">
            <a:noFill/>
            <a:miter lim="800000"/>
            <a:headEnd/>
            <a:tailEnd/>
          </a:ln>
        </p:spPr>
        <p:txBody>
          <a:bodyPr>
            <a:spAutoFit/>
          </a:bodyPr>
          <a:lstStyle/>
          <a:p>
            <a:r>
              <a:rPr lang="tr-TR" b="1">
                <a:latin typeface="Gill Sans MT" pitchFamily="34" charset="0"/>
              </a:rPr>
              <a:t>sözdizimsel bilgi ve beceriler</a:t>
            </a:r>
          </a:p>
          <a:p>
            <a:r>
              <a:rPr lang="tr-TR" b="1">
                <a:latin typeface="Gill Sans MT" pitchFamily="34" charset="0"/>
              </a:rPr>
              <a:t>morfolojik farkındalık beceriler</a:t>
            </a:r>
            <a:endParaRPr lang="tr-TR">
              <a:latin typeface="Gill Sans MT" pitchFamily="34" charset="0"/>
            </a:endParaRPr>
          </a:p>
        </p:txBody>
      </p:sp>
      <p:sp>
        <p:nvSpPr>
          <p:cNvPr id="21" name="20 Metin kutusu"/>
          <p:cNvSpPr txBox="1">
            <a:spLocks noChangeArrowheads="1"/>
          </p:cNvSpPr>
          <p:nvPr/>
        </p:nvSpPr>
        <p:spPr bwMode="auto">
          <a:xfrm>
            <a:off x="5715000" y="4929188"/>
            <a:ext cx="3000375" cy="369887"/>
          </a:xfrm>
          <a:prstGeom prst="rect">
            <a:avLst/>
          </a:prstGeom>
          <a:noFill/>
          <a:ln w="9525">
            <a:noFill/>
            <a:miter lim="800000"/>
            <a:headEnd/>
            <a:tailEnd/>
          </a:ln>
        </p:spPr>
        <p:txBody>
          <a:bodyPr>
            <a:spAutoFit/>
          </a:bodyPr>
          <a:lstStyle/>
          <a:p>
            <a:r>
              <a:rPr lang="tr-TR" b="1">
                <a:latin typeface="Gill Sans MT" pitchFamily="34" charset="0"/>
              </a:rPr>
              <a:t>anlamlandırma stratejileri</a:t>
            </a:r>
          </a:p>
        </p:txBody>
      </p:sp>
      <p:sp>
        <p:nvSpPr>
          <p:cNvPr id="23" name="22 Metin kutusu"/>
          <p:cNvSpPr txBox="1">
            <a:spLocks noChangeArrowheads="1"/>
          </p:cNvSpPr>
          <p:nvPr/>
        </p:nvSpPr>
        <p:spPr bwMode="auto">
          <a:xfrm>
            <a:off x="2786063" y="6000750"/>
            <a:ext cx="4786312" cy="646113"/>
          </a:xfrm>
          <a:prstGeom prst="rect">
            <a:avLst/>
          </a:prstGeom>
          <a:noFill/>
          <a:ln w="9525">
            <a:noFill/>
            <a:miter lim="800000"/>
            <a:headEnd/>
            <a:tailEnd/>
          </a:ln>
        </p:spPr>
        <p:txBody>
          <a:bodyPr>
            <a:spAutoFit/>
          </a:bodyPr>
          <a:lstStyle/>
          <a:p>
            <a:pPr algn="ctr"/>
            <a:r>
              <a:rPr lang="tr-TR">
                <a:latin typeface="Gill Sans MT" pitchFamily="34" charset="0"/>
              </a:rPr>
              <a:t>(Güldenoğlu, Kargın,  &amp; Miller,  2013)</a:t>
            </a:r>
          </a:p>
          <a:p>
            <a:endParaRPr lang="tr-TR">
              <a:latin typeface="Gill Sans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P spid="18" grpId="0"/>
      <p:bldP spid="21" grpId="0"/>
      <p:bldP spid="2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Verilerin Analizi</a:t>
            </a:r>
            <a:endParaRPr lang="tr-TR" dirty="0"/>
          </a:p>
        </p:txBody>
      </p:sp>
      <p:sp>
        <p:nvSpPr>
          <p:cNvPr id="3" name="2 İçerik Yer Tutucusu"/>
          <p:cNvSpPr>
            <a:spLocks noGrp="1"/>
          </p:cNvSpPr>
          <p:nvPr>
            <p:ph idx="1"/>
          </p:nvPr>
        </p:nvSpPr>
        <p:spPr/>
        <p:txBody>
          <a:bodyPr>
            <a:normAutofit/>
          </a:bodyPr>
          <a:lstStyle/>
          <a:p>
            <a:pPr algn="just">
              <a:buNone/>
            </a:pPr>
            <a:endParaRPr lang="tr-TR" sz="1400" dirty="0" smtClean="0"/>
          </a:p>
          <a:p>
            <a:pPr algn="just"/>
            <a:r>
              <a:rPr lang="tr-TR" sz="1400" dirty="0" smtClean="0"/>
              <a:t>(“SPSS </a:t>
            </a:r>
            <a:r>
              <a:rPr lang="tr-TR" sz="1400" dirty="0" err="1" smtClean="0"/>
              <a:t>for</a:t>
            </a:r>
            <a:r>
              <a:rPr lang="tr-TR" sz="1400" dirty="0" smtClean="0"/>
              <a:t> Windows 17.0”);</a:t>
            </a:r>
          </a:p>
          <a:p>
            <a:pPr algn="just"/>
            <a:endParaRPr lang="tr-TR" sz="1400" dirty="0" smtClean="0"/>
          </a:p>
          <a:p>
            <a:pPr algn="just"/>
            <a:r>
              <a:rPr lang="tr-TR" sz="1400" dirty="0" smtClean="0"/>
              <a:t> İyi ve zayıf kelime okuma becerisine sahip olan öğrencilerin toplam ses farkındalık becerileri ile ilk ve son seslerine göre eşleme becerileri üç farklı </a:t>
            </a:r>
            <a:r>
              <a:rPr lang="tr-TR" sz="1400" dirty="0" err="1" smtClean="0"/>
              <a:t>Mann</a:t>
            </a:r>
            <a:r>
              <a:rPr lang="tr-TR" sz="1400" dirty="0" smtClean="0"/>
              <a:t>-</a:t>
            </a:r>
            <a:r>
              <a:rPr lang="tr-TR" sz="1400" dirty="0" err="1" smtClean="0"/>
              <a:t>Whitney</a:t>
            </a:r>
            <a:r>
              <a:rPr lang="tr-TR" sz="1400" dirty="0" smtClean="0"/>
              <a:t> U Testi ile karşılaştırılmıştır.</a:t>
            </a:r>
          </a:p>
          <a:p>
            <a:pPr algn="just"/>
            <a:endParaRPr lang="tr-TR" sz="1400" dirty="0" smtClean="0"/>
          </a:p>
          <a:p>
            <a:pPr algn="just"/>
            <a:r>
              <a:rPr lang="tr-TR" sz="1400" dirty="0" smtClean="0"/>
              <a:t>İşitme engelli öğrencilerin aynı veya benzer seslerle başlayan/biten resimleri eşleme becerilerinin karşılaştırılması sırasında ise </a:t>
            </a:r>
            <a:r>
              <a:rPr lang="tr-TR" sz="1400" dirty="0" err="1" smtClean="0"/>
              <a:t>Wilcoxon</a:t>
            </a:r>
            <a:r>
              <a:rPr lang="tr-TR" sz="1400" dirty="0" smtClean="0"/>
              <a:t> İşaretli Sıralar Testi kullanılmıştır.</a:t>
            </a:r>
          </a:p>
          <a:p>
            <a:pPr algn="just"/>
            <a:endParaRPr lang="tr-TR" sz="1400" dirty="0" smtClean="0"/>
          </a:p>
          <a:p>
            <a:pPr algn="just"/>
            <a:endParaRPr lang="tr-TR" sz="1400" dirty="0" smtClean="0"/>
          </a:p>
          <a:p>
            <a:pPr algn="just"/>
            <a:r>
              <a:rPr lang="tr-TR" sz="1400" dirty="0" smtClean="0"/>
              <a:t>Çalışma sırasında seslerin benzerlik düzeyi etkisinin iyi ve zayıf kelime okuma becerisine sahip olan öğrenciler üzerindeki etkilerinin belirlenmesi için ise öncelikle her iki grupta yer alan öğrencilerin aynı ve benzer seslerle başlayan ve biten resim eşleme sorularındaki puan ortalamaları hesaplanmış ardından da öğrencilerin bu iki düzey (aynı ve benzer sesler) arasında sahip oldukları performans farkları karşılaştırılmıştır.</a:t>
            </a:r>
            <a:endParaRPr lang="tr-T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1400" b="1" dirty="0" smtClean="0"/>
              <a:t>BULGULAR</a:t>
            </a:r>
            <a:br>
              <a:rPr lang="tr-TR" sz="1400" b="1" dirty="0" smtClean="0"/>
            </a:br>
            <a:r>
              <a:rPr lang="tr-TR" sz="1400" dirty="0" smtClean="0"/>
              <a:t/>
            </a:r>
            <a:br>
              <a:rPr lang="tr-TR" sz="1400" dirty="0" smtClean="0"/>
            </a:br>
            <a:r>
              <a:rPr lang="tr-TR" sz="1400" i="1" dirty="0" smtClean="0"/>
              <a:t>Hipotez 1. İyi kelime okuma becerisine sahip olan işitme engelli öğrenciler, hem toplam resim eşleme hem de ilk ve son sesine göre resim eşleme becerilerinde, zayıf kelime okuma becerisine sahip olanlara göre daha yüksek performans göstereceklerdir</a:t>
            </a:r>
            <a:r>
              <a:rPr lang="tr-TR" sz="1400" dirty="0" smtClean="0"/>
              <a:t>.</a:t>
            </a:r>
            <a:br>
              <a:rPr lang="tr-TR" sz="1400" dirty="0" smtClean="0"/>
            </a:br>
            <a:endParaRPr lang="tr-TR" sz="1400" dirty="0"/>
          </a:p>
        </p:txBody>
      </p:sp>
      <p:pic>
        <p:nvPicPr>
          <p:cNvPr id="60418" name="Picture 2"/>
          <p:cNvPicPr>
            <a:picLocks noChangeAspect="1" noChangeArrowheads="1"/>
          </p:cNvPicPr>
          <p:nvPr/>
        </p:nvPicPr>
        <p:blipFill>
          <a:blip r:embed="rId2"/>
          <a:srcRect/>
          <a:stretch>
            <a:fillRect/>
          </a:stretch>
        </p:blipFill>
        <p:spPr bwMode="auto">
          <a:xfrm>
            <a:off x="928662" y="1857364"/>
            <a:ext cx="7353300" cy="4095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0418"/>
                                        </p:tgtEl>
                                        <p:attrNameLst>
                                          <p:attrName>style.visibility</p:attrName>
                                        </p:attrNameLst>
                                      </p:cBhvr>
                                      <p:to>
                                        <p:strVal val="visible"/>
                                      </p:to>
                                    </p:set>
                                    <p:animEffect transition="in" filter="checkerboard(across)">
                                      <p:cBhvr>
                                        <p:cTn id="12"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200" i="1" dirty="0" smtClean="0"/>
              <a:t>Hipotez 2. Araştırmaya katılan tüm işitme engelli öğrenciler birlikte düşünüldüğünde, öğrenciler aynı seslerle başlayan resimlerde (ör; kuş-kol) benzer seslerle başlayan resimlere (ör; ceviz-jeton) göre daha yüksek performans göstereceklerdir.</a:t>
            </a:r>
            <a:r>
              <a:rPr lang="tr-TR" sz="1200" dirty="0" smtClean="0"/>
              <a:t/>
            </a:r>
            <a:br>
              <a:rPr lang="tr-TR" sz="1200" dirty="0" smtClean="0"/>
            </a:br>
            <a:endParaRPr lang="tr-TR" sz="1200" dirty="0"/>
          </a:p>
        </p:txBody>
      </p:sp>
      <p:pic>
        <p:nvPicPr>
          <p:cNvPr id="61442" name="Picture 2"/>
          <p:cNvPicPr>
            <a:picLocks noChangeAspect="1" noChangeArrowheads="1"/>
          </p:cNvPicPr>
          <p:nvPr/>
        </p:nvPicPr>
        <p:blipFill>
          <a:blip r:embed="rId2"/>
          <a:srcRect/>
          <a:stretch>
            <a:fillRect/>
          </a:stretch>
        </p:blipFill>
        <p:spPr bwMode="auto">
          <a:xfrm>
            <a:off x="571472" y="1285860"/>
            <a:ext cx="7858180" cy="52244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442"/>
                                        </p:tgtEl>
                                        <p:attrNameLst>
                                          <p:attrName>style.visibility</p:attrName>
                                        </p:attrNameLst>
                                      </p:cBhvr>
                                      <p:to>
                                        <p:strVal val="visible"/>
                                      </p:to>
                                    </p:set>
                                    <p:animEffect transition="in" filter="checkerboard(across)">
                                      <p:cBhvr>
                                        <p:cTn id="12" dur="5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42852"/>
            <a:ext cx="8229600" cy="725470"/>
          </a:xfrm>
        </p:spPr>
        <p:txBody>
          <a:bodyPr>
            <a:normAutofit fontScale="90000"/>
          </a:bodyPr>
          <a:lstStyle/>
          <a:p>
            <a:r>
              <a:rPr lang="tr-TR" sz="1400" i="1" dirty="0" smtClean="0"/>
              <a:t>Hipotez 3. Seslerin benzerlik düzeyi etkisi (aynı ve benzer ses olma arasındaki fark) zayıf kelime okuma becerisine sahip olan işitme engelli öğrencilerde, iyi olanlara göre daha yüksek olacaktır.</a:t>
            </a:r>
            <a:r>
              <a:rPr lang="tr-TR" sz="1400" dirty="0" smtClean="0"/>
              <a:t/>
            </a:r>
            <a:br>
              <a:rPr lang="tr-TR" sz="1400" dirty="0" smtClean="0"/>
            </a:br>
            <a:endParaRPr lang="tr-TR" sz="1400" dirty="0"/>
          </a:p>
        </p:txBody>
      </p:sp>
      <p:pic>
        <p:nvPicPr>
          <p:cNvPr id="62466" name="Picture 2"/>
          <p:cNvPicPr>
            <a:picLocks noChangeAspect="1" noChangeArrowheads="1"/>
          </p:cNvPicPr>
          <p:nvPr/>
        </p:nvPicPr>
        <p:blipFill>
          <a:blip r:embed="rId2"/>
          <a:srcRect/>
          <a:stretch>
            <a:fillRect/>
          </a:stretch>
        </p:blipFill>
        <p:spPr bwMode="auto">
          <a:xfrm>
            <a:off x="2071670" y="714356"/>
            <a:ext cx="5072098" cy="3600459"/>
          </a:xfrm>
          <a:prstGeom prst="rect">
            <a:avLst/>
          </a:prstGeom>
          <a:noFill/>
          <a:ln w="9525">
            <a:noFill/>
            <a:miter lim="800000"/>
            <a:headEnd/>
            <a:tailEnd/>
          </a:ln>
          <a:effectLst/>
        </p:spPr>
      </p:pic>
      <p:sp>
        <p:nvSpPr>
          <p:cNvPr id="5" name="4 Yuvarlatılmış Dikdörtgen"/>
          <p:cNvSpPr/>
          <p:nvPr/>
        </p:nvSpPr>
        <p:spPr>
          <a:xfrm>
            <a:off x="500034" y="4500570"/>
            <a:ext cx="7858180" cy="2143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tr-TR" sz="1000" dirty="0" smtClean="0"/>
              <a:t> </a:t>
            </a:r>
            <a:r>
              <a:rPr lang="tr-TR" sz="1000" dirty="0" smtClean="0">
                <a:solidFill>
                  <a:schemeClr val="tx1"/>
                </a:solidFill>
                <a:latin typeface="Times New Roman" pitchFamily="18" charset="0"/>
                <a:ea typeface="Calibri" pitchFamily="34" charset="0"/>
                <a:cs typeface="Times New Roman" pitchFamily="18" charset="0"/>
              </a:rPr>
              <a:t>Tablo 4’e bakıldığında, iyi kelime okuma becerisine sahip olan işitme engellilerin her iki düzeyde de (hem aynı sesler hem de benzer seslerde) zayıf olanlara göre daha yüksek farkındalık puanlarına sahip oldukları görülmüştür. </a:t>
            </a:r>
          </a:p>
          <a:p>
            <a:pPr lvl="0" algn="just"/>
            <a:endParaRPr lang="tr-TR" sz="1000" dirty="0" smtClean="0">
              <a:solidFill>
                <a:schemeClr val="tx1"/>
              </a:solidFill>
              <a:latin typeface="Times New Roman" pitchFamily="18" charset="0"/>
              <a:ea typeface="Calibri" pitchFamily="34" charset="0"/>
              <a:cs typeface="Times New Roman" pitchFamily="18" charset="0"/>
            </a:endParaRPr>
          </a:p>
          <a:p>
            <a:pPr lvl="0" algn="just"/>
            <a:r>
              <a:rPr lang="tr-TR" sz="1000" dirty="0" smtClean="0">
                <a:solidFill>
                  <a:schemeClr val="tx1"/>
                </a:solidFill>
                <a:latin typeface="Times New Roman" pitchFamily="18" charset="0"/>
                <a:ea typeface="Calibri" pitchFamily="34" charset="0"/>
                <a:cs typeface="Times New Roman" pitchFamily="18" charset="0"/>
              </a:rPr>
              <a:t>Öğrenci gruplarının aynı ve benzer seslere göre eşleme puan farkları incelendiğinde ise zayıf kelime okuma becerisine sahip olan öğrencilerin her iki düzeyde de benzer puanlara sahip olduklarından elde ettikleri farkın, iyi kelime okuma becerisine sahip olanlara göre daha düşük olduğu görülmüştür. </a:t>
            </a:r>
          </a:p>
          <a:p>
            <a:pPr lvl="0" algn="just"/>
            <a:endParaRPr lang="tr-TR" sz="1000" dirty="0" smtClean="0">
              <a:solidFill>
                <a:schemeClr val="tx1"/>
              </a:solidFill>
              <a:latin typeface="Times New Roman" pitchFamily="18" charset="0"/>
              <a:ea typeface="Calibri" pitchFamily="34" charset="0"/>
              <a:cs typeface="Times New Roman" pitchFamily="18" charset="0"/>
            </a:endParaRPr>
          </a:p>
          <a:p>
            <a:pPr lvl="0" algn="just"/>
            <a:r>
              <a:rPr lang="tr-TR" sz="1000" dirty="0" smtClean="0">
                <a:solidFill>
                  <a:schemeClr val="tx1"/>
                </a:solidFill>
                <a:latin typeface="Times New Roman" pitchFamily="18" charset="0"/>
                <a:ea typeface="Calibri" pitchFamily="34" charset="0"/>
                <a:cs typeface="Times New Roman" pitchFamily="18" charset="0"/>
              </a:rPr>
              <a:t>Ortaya çıkan bu farkın ise iyi kelime okuma becerisine sahip olanların aynı sesleri eşleme becerisinde benzer seslere göre daha yüksek puanlara sahip olmaları ile açıklanabileceği düşünülmektedir. </a:t>
            </a:r>
            <a:endParaRPr lang="tr-TR" sz="1000" dirty="0" smtClean="0">
              <a:solidFill>
                <a:schemeClr val="tx1"/>
              </a:solidFill>
              <a:latin typeface="Arial" pitchFamily="34" charset="0"/>
              <a:cs typeface="Arial" pitchFamily="34" charset="0"/>
            </a:endParaRPr>
          </a:p>
          <a:p>
            <a:pPr algn="ctr"/>
            <a:endParaRPr lang="tr-T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2466"/>
                                        </p:tgtEl>
                                        <p:attrNameLst>
                                          <p:attrName>style.visibility</p:attrName>
                                        </p:attrNameLst>
                                      </p:cBhvr>
                                      <p:to>
                                        <p:strVal val="visible"/>
                                      </p:to>
                                    </p:set>
                                    <p:animEffect transition="in" filter="checkerboard(across)">
                                      <p:cBhvr>
                                        <p:cTn id="12" dur="500"/>
                                        <p:tgtEl>
                                          <p:spTgt spid="6246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solidFill>
                <a:schemeClr val="tx2">
                  <a:satMod val="130000"/>
                </a:schemeClr>
              </a:solidFill>
            </a:endParaRPr>
          </a:p>
        </p:txBody>
      </p:sp>
      <p:sp>
        <p:nvSpPr>
          <p:cNvPr id="52227" name="2 İçerik Yer Tutucusu"/>
          <p:cNvSpPr>
            <a:spLocks noGrp="1"/>
          </p:cNvSpPr>
          <p:nvPr>
            <p:ph idx="1"/>
          </p:nvPr>
        </p:nvSpPr>
        <p:spPr/>
        <p:txBody>
          <a:bodyPr/>
          <a:lstStyle/>
          <a:p>
            <a:pPr algn="ctr"/>
            <a:endParaRPr lang="tr-TR" smtClean="0"/>
          </a:p>
          <a:p>
            <a:pPr algn="ctr"/>
            <a:endParaRPr lang="tr-TR" smtClean="0"/>
          </a:p>
          <a:p>
            <a:pPr algn="ctr"/>
            <a:r>
              <a:rPr lang="tr-TR" sz="3600" smtClean="0"/>
              <a:t>Dinlediğiniz için Teşekkürler…..</a:t>
            </a:r>
          </a:p>
          <a:p>
            <a:pPr algn="ctr"/>
            <a:endParaRPr lang="tr-TR" smtClean="0"/>
          </a:p>
          <a:p>
            <a:pPr algn="ctr"/>
            <a:endParaRPr lang="tr-TR" smtClean="0"/>
          </a:p>
          <a:p>
            <a:pPr algn="ctr"/>
            <a:r>
              <a:rPr lang="tr-TR" sz="1200" smtClean="0"/>
              <a:t>Yrd.Doç.Dr. Birkan GÜLDENOĞLU</a:t>
            </a:r>
          </a:p>
          <a:p>
            <a:pPr algn="ctr"/>
            <a:endParaRPr lang="tr-TR" sz="1200" smtClean="0"/>
          </a:p>
          <a:p>
            <a:pPr algn="ctr"/>
            <a:r>
              <a:rPr lang="tr-TR" sz="1200" smtClean="0"/>
              <a:t>(birkanguldenoglu@yahoo.com)</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2 İçerik Yer Tutucusu"/>
          <p:cNvSpPr>
            <a:spLocks noGrp="1"/>
          </p:cNvSpPr>
          <p:nvPr>
            <p:ph idx="1"/>
          </p:nvPr>
        </p:nvSpPr>
        <p:spPr>
          <a:xfrm>
            <a:off x="498475" y="407988"/>
            <a:ext cx="7556500" cy="5718175"/>
          </a:xfrm>
        </p:spPr>
        <p:txBody>
          <a:bodyPr>
            <a:normAutofit lnSpcReduction="10000"/>
          </a:bodyPr>
          <a:lstStyle/>
          <a:p>
            <a:pPr algn="just"/>
            <a:r>
              <a:rPr lang="tr-TR" sz="1400" dirty="0" err="1" smtClean="0"/>
              <a:t>Güldenoğlu</a:t>
            </a:r>
            <a:r>
              <a:rPr lang="tr-TR" sz="1400" dirty="0" smtClean="0"/>
              <a:t>, Kargın ve Miller (2014) okumayı okuyucuların yazılı metinlerde yer alan kelimeleri uygun ortografik, sesbilgisel, morfolojik bilgi ve becerilerini kullanarak çözümledikleri, ardından çözümlenen kelimeleri </a:t>
            </a:r>
            <a:r>
              <a:rPr lang="tr-TR" sz="1400" dirty="0" err="1" smtClean="0"/>
              <a:t>varolan</a:t>
            </a:r>
            <a:r>
              <a:rPr lang="tr-TR" sz="1400" dirty="0" smtClean="0"/>
              <a:t> sözcük dağarcıkları, önceki bilgi ve deneyimleri ile bağdaştırarak anlamlandırdıkları, sonrasında ise anlamlandırdıkları kelimelerden oluşan cümleleri sözdizimsel özellikleri bağlamında analiz edip verilmek istenen mesaja ulaşabildikleri bir süreç olarak tanımlamışlardır. </a:t>
            </a:r>
          </a:p>
          <a:p>
            <a:endParaRPr lang="tr-TR" dirty="0" smtClean="0"/>
          </a:p>
          <a:p>
            <a:pPr algn="just"/>
            <a:r>
              <a:rPr lang="tr-TR" dirty="0" smtClean="0"/>
              <a:t>Bu tanımdan yola çıkacak olursak işitme engelli öğrencilerin okumada yaşadıkları sınırlılıkların onların </a:t>
            </a:r>
            <a:r>
              <a:rPr lang="tr-TR" b="1" dirty="0" smtClean="0"/>
              <a:t>ya kelime çözümleme </a:t>
            </a:r>
            <a:r>
              <a:rPr lang="tr-TR" dirty="0" smtClean="0"/>
              <a:t>becerileri, </a:t>
            </a:r>
            <a:r>
              <a:rPr lang="tr-TR" b="1" dirty="0" smtClean="0"/>
              <a:t>ya sözcük dağarcıkları </a:t>
            </a:r>
            <a:r>
              <a:rPr lang="tr-TR" dirty="0" smtClean="0"/>
              <a:t>ile önceki bilgi ve deneyimleri </a:t>
            </a:r>
            <a:r>
              <a:rPr lang="tr-TR" b="1" dirty="0" smtClean="0"/>
              <a:t>ya sözdizimsel bilgi ve becerileri </a:t>
            </a:r>
            <a:r>
              <a:rPr lang="tr-TR" dirty="0" smtClean="0"/>
              <a:t>ya da </a:t>
            </a:r>
            <a:r>
              <a:rPr lang="tr-TR" b="1" dirty="0" smtClean="0"/>
              <a:t>bu becerilerin birleşiminden</a:t>
            </a:r>
            <a:r>
              <a:rPr lang="tr-TR" dirty="0" smtClean="0"/>
              <a:t> kaynaklanabileceği söylenebilir.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checkerboard(across)">
                                      <p:cBhvr>
                                        <p:cTn id="7" dur="5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3010">
                                            <p:txEl>
                                              <p:pRg st="2" end="2"/>
                                            </p:txEl>
                                          </p:spTgt>
                                        </p:tgtEl>
                                        <p:attrNameLst>
                                          <p:attrName>style.visibility</p:attrName>
                                        </p:attrNameLst>
                                      </p:cBhvr>
                                      <p:to>
                                        <p:strVal val="visible"/>
                                      </p:to>
                                    </p:set>
                                    <p:anim calcmode="lin" valueType="num">
                                      <p:cBhvr>
                                        <p:cTn id="12" dur="1000" fill="hold"/>
                                        <p:tgtEl>
                                          <p:spTgt spid="43010">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43010">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430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solidFill>
                  <a:schemeClr val="tx2">
                    <a:satMod val="130000"/>
                  </a:schemeClr>
                </a:solidFill>
              </a:rPr>
              <a:t>Okumaya İlişkin Yaygın Yanlışlar </a:t>
            </a:r>
            <a:endParaRPr lang="tr-TR" dirty="0">
              <a:solidFill>
                <a:schemeClr val="tx2">
                  <a:satMod val="130000"/>
                </a:schemeClr>
              </a:solidFill>
            </a:endParaRPr>
          </a:p>
        </p:txBody>
      </p:sp>
      <p:pic>
        <p:nvPicPr>
          <p:cNvPr id="25603" name="Picture 2" descr="https://encrypted-tbn2.gstatic.com/images?q=tbn:ANd9GcSXxEppDVjAHqMLDEkkzgtfL-vtpuu6X7y33AgRewV2kBeg8Aqb"/>
          <p:cNvPicPr>
            <a:picLocks noChangeAspect="1" noChangeArrowheads="1"/>
          </p:cNvPicPr>
          <p:nvPr/>
        </p:nvPicPr>
        <p:blipFill>
          <a:blip r:embed="rId2"/>
          <a:srcRect/>
          <a:stretch>
            <a:fillRect/>
          </a:stretch>
        </p:blipFill>
        <p:spPr bwMode="auto">
          <a:xfrm>
            <a:off x="4000500" y="1357313"/>
            <a:ext cx="2143125" cy="2143125"/>
          </a:xfrm>
          <a:prstGeom prst="rect">
            <a:avLst/>
          </a:prstGeom>
          <a:noFill/>
          <a:ln w="9525">
            <a:noFill/>
            <a:miter lim="800000"/>
            <a:headEnd/>
            <a:tailEnd/>
          </a:ln>
        </p:spPr>
      </p:pic>
      <p:sp>
        <p:nvSpPr>
          <p:cNvPr id="5" name="4 Metin kutusu"/>
          <p:cNvSpPr txBox="1">
            <a:spLocks noChangeArrowheads="1"/>
          </p:cNvSpPr>
          <p:nvPr/>
        </p:nvSpPr>
        <p:spPr bwMode="auto">
          <a:xfrm>
            <a:off x="1285875" y="3786188"/>
            <a:ext cx="7643813" cy="369887"/>
          </a:xfrm>
          <a:prstGeom prst="rect">
            <a:avLst/>
          </a:prstGeom>
          <a:noFill/>
          <a:ln w="9525">
            <a:noFill/>
            <a:miter lim="800000"/>
            <a:headEnd/>
            <a:tailEnd/>
          </a:ln>
        </p:spPr>
        <p:txBody>
          <a:bodyPr>
            <a:spAutoFit/>
          </a:bodyPr>
          <a:lstStyle/>
          <a:p>
            <a:r>
              <a:rPr lang="tr-TR">
                <a:latin typeface="Gill Sans MT" pitchFamily="34" charset="0"/>
              </a:rPr>
              <a:t>Öğrencilerin uygun sesletim yapmaları onların okumayı kazandıklarını gösterir</a:t>
            </a:r>
          </a:p>
        </p:txBody>
      </p:sp>
      <p:sp>
        <p:nvSpPr>
          <p:cNvPr id="6" name="5 Metin kutusu"/>
          <p:cNvSpPr txBox="1">
            <a:spLocks noChangeArrowheads="1"/>
          </p:cNvSpPr>
          <p:nvPr/>
        </p:nvSpPr>
        <p:spPr bwMode="auto">
          <a:xfrm>
            <a:off x="1285875" y="4214813"/>
            <a:ext cx="7643813" cy="369887"/>
          </a:xfrm>
          <a:prstGeom prst="rect">
            <a:avLst/>
          </a:prstGeom>
          <a:noFill/>
          <a:ln w="9525">
            <a:noFill/>
            <a:miter lim="800000"/>
            <a:headEnd/>
            <a:tailEnd/>
          </a:ln>
        </p:spPr>
        <p:txBody>
          <a:bodyPr>
            <a:spAutoFit/>
          </a:bodyPr>
          <a:lstStyle/>
          <a:p>
            <a:r>
              <a:rPr lang="tr-TR">
                <a:latin typeface="Gill Sans MT" pitchFamily="34" charset="0"/>
              </a:rPr>
              <a:t>Anlama okuma kazanımında kendiliğinden gerçekleşen bir süreçtir.</a:t>
            </a:r>
          </a:p>
        </p:txBody>
      </p:sp>
      <p:sp>
        <p:nvSpPr>
          <p:cNvPr id="7" name="6 Metin kutusu"/>
          <p:cNvSpPr txBox="1">
            <a:spLocks noChangeArrowheads="1"/>
          </p:cNvSpPr>
          <p:nvPr/>
        </p:nvSpPr>
        <p:spPr bwMode="auto">
          <a:xfrm>
            <a:off x="1357313" y="4714875"/>
            <a:ext cx="7643812" cy="369888"/>
          </a:xfrm>
          <a:prstGeom prst="rect">
            <a:avLst/>
          </a:prstGeom>
          <a:noFill/>
          <a:ln w="9525">
            <a:noFill/>
            <a:miter lim="800000"/>
            <a:headEnd/>
            <a:tailEnd/>
          </a:ln>
        </p:spPr>
        <p:txBody>
          <a:bodyPr>
            <a:spAutoFit/>
          </a:bodyPr>
          <a:lstStyle/>
          <a:p>
            <a:r>
              <a:rPr lang="tr-TR" dirty="0" smtClean="0">
                <a:latin typeface="Gill Sans MT" pitchFamily="34" charset="0"/>
              </a:rPr>
              <a:t>İşitme engelliler okuyamaz, okuduğunu anlayamaz</a:t>
            </a:r>
            <a:endParaRPr lang="tr-TR" dirty="0">
              <a:latin typeface="Gill Sans MT" pitchFamily="34" charset="0"/>
            </a:endParaRPr>
          </a:p>
        </p:txBody>
      </p:sp>
      <p:sp>
        <p:nvSpPr>
          <p:cNvPr id="8" name="7 Metin kutusu"/>
          <p:cNvSpPr txBox="1">
            <a:spLocks noChangeArrowheads="1"/>
          </p:cNvSpPr>
          <p:nvPr/>
        </p:nvSpPr>
        <p:spPr bwMode="auto">
          <a:xfrm>
            <a:off x="1285875" y="5143500"/>
            <a:ext cx="7643813" cy="369888"/>
          </a:xfrm>
          <a:prstGeom prst="rect">
            <a:avLst/>
          </a:prstGeom>
          <a:noFill/>
          <a:ln w="9525">
            <a:noFill/>
            <a:miter lim="800000"/>
            <a:headEnd/>
            <a:tailEnd/>
          </a:ln>
        </p:spPr>
        <p:txBody>
          <a:bodyPr>
            <a:spAutoFit/>
          </a:bodyPr>
          <a:lstStyle/>
          <a:p>
            <a:r>
              <a:rPr lang="tr-TR">
                <a:latin typeface="Gill Sans MT" pitchFamily="34" charset="0"/>
              </a:rPr>
              <a:t>Okumaya ilişkin yapılacak tüm öğretimler ilkokul  birinci sınıfta başlamalıdır.</a:t>
            </a:r>
          </a:p>
        </p:txBody>
      </p:sp>
      <p:sp>
        <p:nvSpPr>
          <p:cNvPr id="9" name="8 Metin kutusu"/>
          <p:cNvSpPr txBox="1">
            <a:spLocks noChangeArrowheads="1"/>
          </p:cNvSpPr>
          <p:nvPr/>
        </p:nvSpPr>
        <p:spPr bwMode="auto">
          <a:xfrm>
            <a:off x="1357313" y="5643563"/>
            <a:ext cx="7143750" cy="923925"/>
          </a:xfrm>
          <a:prstGeom prst="rect">
            <a:avLst/>
          </a:prstGeom>
          <a:noFill/>
          <a:ln w="9525">
            <a:noFill/>
            <a:miter lim="800000"/>
            <a:headEnd/>
            <a:tailEnd/>
          </a:ln>
        </p:spPr>
        <p:txBody>
          <a:bodyPr>
            <a:spAutoFit/>
          </a:bodyPr>
          <a:lstStyle/>
          <a:p>
            <a:r>
              <a:rPr lang="tr-TR">
                <a:latin typeface="Gill Sans MT" pitchFamily="34" charset="0"/>
              </a:rPr>
              <a:t>Okumanın, öğrencinin belli bir zihinsel olgunlaşma sürecine ulaşmasının ardından </a:t>
            </a:r>
            <a:r>
              <a:rPr lang="tr-TR" b="1" i="1">
                <a:latin typeface="Gill Sans MT" pitchFamily="34" charset="0"/>
              </a:rPr>
              <a:t>kendiliğinden</a:t>
            </a:r>
            <a:r>
              <a:rPr lang="tr-TR">
                <a:latin typeface="Gill Sans MT" pitchFamily="34" charset="0"/>
              </a:rPr>
              <a:t> gelişen doğal bir süreç olduğu, hazır olduklarında kendilerine uygun çevresel ortamların sunulmasıyla kazanılacağı,</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25603"/>
                                        </p:tgtEl>
                                        <p:attrNameLst>
                                          <p:attrName>style.visibility</p:attrName>
                                        </p:attrNameLst>
                                      </p:cBhvr>
                                      <p:to>
                                        <p:strVal val="visible"/>
                                      </p:to>
                                    </p:set>
                                    <p:anim calcmode="lin" valueType="num">
                                      <p:cBhvr>
                                        <p:cTn id="12" dur="1000" fill="hold"/>
                                        <p:tgtEl>
                                          <p:spTgt spid="25603"/>
                                        </p:tgtEl>
                                        <p:attrNameLst>
                                          <p:attrName>ppt_w</p:attrName>
                                        </p:attrNameLst>
                                      </p:cBhvr>
                                      <p:tavLst>
                                        <p:tav tm="0">
                                          <p:val>
                                            <p:strVal val="#ppt_w*0.70"/>
                                          </p:val>
                                        </p:tav>
                                        <p:tav tm="100000">
                                          <p:val>
                                            <p:strVal val="#ppt_w"/>
                                          </p:val>
                                        </p:tav>
                                      </p:tavLst>
                                    </p:anim>
                                    <p:anim calcmode="lin" valueType="num">
                                      <p:cBhvr>
                                        <p:cTn id="13" dur="1000" fill="hold"/>
                                        <p:tgtEl>
                                          <p:spTgt spid="25603"/>
                                        </p:tgtEl>
                                        <p:attrNameLst>
                                          <p:attrName>ppt_h</p:attrName>
                                        </p:attrNameLst>
                                      </p:cBhvr>
                                      <p:tavLst>
                                        <p:tav tm="0">
                                          <p:val>
                                            <p:strVal val="#ppt_h"/>
                                          </p:val>
                                        </p:tav>
                                        <p:tav tm="100000">
                                          <p:val>
                                            <p:strVal val="#ppt_h"/>
                                          </p:val>
                                        </p:tav>
                                      </p:tavLst>
                                    </p:anim>
                                    <p:animEffect transition="in" filter="fade">
                                      <p:cBhvr>
                                        <p:cTn id="14" dur="1000"/>
                                        <p:tgtEl>
                                          <p:spTgt spid="2560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468313" y="188913"/>
            <a:ext cx="8229600" cy="922337"/>
          </a:xfrm>
        </p:spPr>
        <p:txBody>
          <a:bodyPr/>
          <a:lstStyle/>
          <a:p>
            <a:r>
              <a:rPr lang="tr-TR" sz="3200" b="1" smtClean="0"/>
              <a:t>OKUMA</a:t>
            </a:r>
            <a:endParaRPr lang="tr-TR" sz="3200" smtClean="0"/>
          </a:p>
        </p:txBody>
      </p:sp>
      <p:sp>
        <p:nvSpPr>
          <p:cNvPr id="11267" name="2 İçerik Yer Tutucusu"/>
          <p:cNvSpPr>
            <a:spLocks noGrp="1"/>
          </p:cNvSpPr>
          <p:nvPr>
            <p:ph idx="1"/>
          </p:nvPr>
        </p:nvSpPr>
        <p:spPr>
          <a:xfrm>
            <a:off x="468313" y="1196975"/>
            <a:ext cx="8229600" cy="5400675"/>
          </a:xfrm>
        </p:spPr>
        <p:txBody>
          <a:bodyPr>
            <a:normAutofit/>
          </a:bodyPr>
          <a:lstStyle/>
          <a:p>
            <a:r>
              <a:rPr lang="tr-TR" sz="2000" dirty="0" smtClean="0"/>
              <a:t>Okuma, temelde iki boyuttan oluşmaktadır; </a:t>
            </a:r>
          </a:p>
          <a:p>
            <a:endParaRPr lang="tr-TR" sz="2000" dirty="0" smtClean="0"/>
          </a:p>
          <a:p>
            <a:pPr algn="ctr">
              <a:buFont typeface="Arial" pitchFamily="34" charset="0"/>
              <a:buNone/>
            </a:pPr>
            <a:r>
              <a:rPr lang="tr-TR" b="1" i="1" dirty="0" smtClean="0"/>
              <a:t>kelimeyi çözümleme/kodlama (</a:t>
            </a:r>
            <a:r>
              <a:rPr lang="tr-TR" b="1" i="1" dirty="0" err="1" smtClean="0"/>
              <a:t>word</a:t>
            </a:r>
            <a:r>
              <a:rPr lang="tr-TR" b="1" i="1" dirty="0" smtClean="0"/>
              <a:t> </a:t>
            </a:r>
            <a:r>
              <a:rPr lang="tr-TR" b="1" i="1" dirty="0" err="1" smtClean="0"/>
              <a:t>decoding</a:t>
            </a:r>
            <a:r>
              <a:rPr lang="tr-TR" b="1" i="1" dirty="0" smtClean="0"/>
              <a:t>)</a:t>
            </a:r>
            <a:r>
              <a:rPr lang="tr-TR" b="1" dirty="0" smtClean="0"/>
              <a:t> </a:t>
            </a:r>
            <a:endParaRPr lang="tr-TR" b="1" i="1" dirty="0" smtClean="0"/>
          </a:p>
          <a:p>
            <a:pPr algn="ctr">
              <a:buFont typeface="Arial" pitchFamily="34" charset="0"/>
              <a:buNone/>
            </a:pPr>
            <a:r>
              <a:rPr lang="tr-TR" b="1" i="1" dirty="0" smtClean="0"/>
              <a:t>X</a:t>
            </a:r>
          </a:p>
          <a:p>
            <a:pPr algn="ctr">
              <a:buFont typeface="Arial" pitchFamily="34" charset="0"/>
              <a:buNone/>
            </a:pPr>
            <a:r>
              <a:rPr lang="tr-TR" b="1" i="1" dirty="0" smtClean="0"/>
              <a:t> anlama (</a:t>
            </a:r>
            <a:r>
              <a:rPr lang="tr-TR" b="1" i="1" dirty="0" err="1" smtClean="0"/>
              <a:t>comprehension</a:t>
            </a:r>
            <a:r>
              <a:rPr lang="tr-TR" b="1" i="1" dirty="0" smtClean="0"/>
              <a:t>)</a:t>
            </a:r>
          </a:p>
          <a:p>
            <a:pPr>
              <a:buFont typeface="Arial" pitchFamily="34" charset="0"/>
              <a:buNone/>
            </a:pPr>
            <a:endParaRPr lang="tr-TR" sz="2000" i="1" dirty="0" smtClean="0"/>
          </a:p>
          <a:p>
            <a:r>
              <a:rPr lang="tr-TR" sz="2000" i="1" dirty="0" smtClean="0"/>
              <a:t>Kelimeyi çözümleme/kodlama</a:t>
            </a:r>
            <a:r>
              <a:rPr lang="tr-TR" sz="2000" dirty="0" smtClean="0"/>
              <a:t>, yazılı sembolleri çözümleme ve sese dönüştürebilme yeteneği,  </a:t>
            </a:r>
          </a:p>
          <a:p>
            <a:endParaRPr lang="tr-TR" sz="2000" dirty="0" smtClean="0"/>
          </a:p>
          <a:p>
            <a:r>
              <a:rPr lang="tr-TR" sz="2000" i="1" dirty="0" smtClean="0"/>
              <a:t>Anlama</a:t>
            </a:r>
            <a:r>
              <a:rPr lang="tr-TR" sz="2000" dirty="0" smtClean="0"/>
              <a:t> ise çözümlenen kelimelere ve sembollere anlam yükleme olarak tanımlanmaktadır .</a:t>
            </a:r>
          </a:p>
          <a:p>
            <a:pPr>
              <a:buFont typeface="Arial" pitchFamily="34" charset="0"/>
              <a:buNone/>
            </a:pPr>
            <a:endParaRPr lang="tr-TR" sz="2000" dirty="0" smtClean="0"/>
          </a:p>
          <a:p>
            <a:pPr algn="ctr">
              <a:buFont typeface="Arial" pitchFamily="34" charset="0"/>
              <a:buNone/>
            </a:pPr>
            <a:r>
              <a:rPr lang="tr-TR" sz="2000" dirty="0" smtClean="0"/>
              <a:t>(Hoover ve </a:t>
            </a:r>
            <a:r>
              <a:rPr lang="tr-TR" sz="2000" dirty="0" err="1" smtClean="0"/>
              <a:t>Gough</a:t>
            </a:r>
            <a:r>
              <a:rPr lang="tr-TR" sz="2000" dirty="0" smtClean="0"/>
              <a:t>, 1990; </a:t>
            </a:r>
            <a:r>
              <a:rPr lang="tr-TR" sz="2000" dirty="0" err="1" smtClean="0"/>
              <a:t>Lewis</a:t>
            </a:r>
            <a:r>
              <a:rPr lang="tr-TR" sz="2000" dirty="0" smtClean="0"/>
              <a:t> ve </a:t>
            </a:r>
            <a:r>
              <a:rPr lang="tr-TR" sz="2000" dirty="0" err="1" smtClean="0"/>
              <a:t>Doorlag</a:t>
            </a:r>
            <a:r>
              <a:rPr lang="tr-TR" sz="2000" dirty="0" smtClean="0"/>
              <a:t>, 1983; </a:t>
            </a:r>
            <a:r>
              <a:rPr lang="tr-TR" sz="2000" dirty="0" err="1" smtClean="0"/>
              <a:t>Ross</a:t>
            </a:r>
            <a:r>
              <a:rPr lang="tr-TR" sz="2000" dirty="0" smtClean="0"/>
              <a:t>, 1976)</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Effect transition="in" filter="diamond(in)">
                                      <p:cBhvr>
                                        <p:cTn id="15" dur="1000"/>
                                        <p:tgtEl>
                                          <p:spTgt spid="11267">
                                            <p:txEl>
                                              <p:pRg st="0" end="0"/>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11267">
                                            <p:txEl>
                                              <p:pRg st="2" end="2"/>
                                            </p:txEl>
                                          </p:spTgt>
                                        </p:tgtEl>
                                        <p:attrNameLst>
                                          <p:attrName>style.visibility</p:attrName>
                                        </p:attrNameLst>
                                      </p:cBhvr>
                                      <p:to>
                                        <p:strVal val="visible"/>
                                      </p:to>
                                    </p:set>
                                    <p:animEffect transition="in" filter="diamond(in)">
                                      <p:cBhvr>
                                        <p:cTn id="18" dur="1000"/>
                                        <p:tgtEl>
                                          <p:spTgt spid="11267">
                                            <p:txEl>
                                              <p:pRg st="2" end="2"/>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Effect transition="in" filter="diamond(in)">
                                      <p:cBhvr>
                                        <p:cTn id="21" dur="1000"/>
                                        <p:tgtEl>
                                          <p:spTgt spid="11267">
                                            <p:txEl>
                                              <p:pRg st="3" end="3"/>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11267">
                                            <p:txEl>
                                              <p:pRg st="4" end="4"/>
                                            </p:txEl>
                                          </p:spTgt>
                                        </p:tgtEl>
                                        <p:attrNameLst>
                                          <p:attrName>style.visibility</p:attrName>
                                        </p:attrNameLst>
                                      </p:cBhvr>
                                      <p:to>
                                        <p:strVal val="visible"/>
                                      </p:to>
                                    </p:set>
                                    <p:animEffect transition="in" filter="diamond(in)">
                                      <p:cBhvr>
                                        <p:cTn id="24" dur="1000"/>
                                        <p:tgtEl>
                                          <p:spTgt spid="1126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267">
                                            <p:txEl>
                                              <p:pRg st="6" end="6"/>
                                            </p:txEl>
                                          </p:spTgt>
                                        </p:tgtEl>
                                        <p:attrNameLst>
                                          <p:attrName>style.visibility</p:attrName>
                                        </p:attrNameLst>
                                      </p:cBhvr>
                                      <p:to>
                                        <p:strVal val="visible"/>
                                      </p:to>
                                    </p:set>
                                    <p:anim calcmode="lin" valueType="num">
                                      <p:cBhvr additive="base">
                                        <p:cTn id="29"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267">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267">
                                            <p:txEl>
                                              <p:pRg st="8" end="8"/>
                                            </p:txEl>
                                          </p:spTgt>
                                        </p:tgtEl>
                                        <p:attrNameLst>
                                          <p:attrName>style.visibility</p:attrName>
                                        </p:attrNameLst>
                                      </p:cBhvr>
                                      <p:to>
                                        <p:strVal val="visible"/>
                                      </p:to>
                                    </p:set>
                                    <p:anim calcmode="lin" valueType="num">
                                      <p:cBhvr additive="base">
                                        <p:cTn id="33"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267">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267">
                                            <p:txEl>
                                              <p:pRg st="10" end="10"/>
                                            </p:txEl>
                                          </p:spTgt>
                                        </p:tgtEl>
                                        <p:attrNameLst>
                                          <p:attrName>style.visibility</p:attrName>
                                        </p:attrNameLst>
                                      </p:cBhvr>
                                      <p:to>
                                        <p:strVal val="visible"/>
                                      </p:to>
                                    </p:set>
                                    <p:anim calcmode="lin" valueType="num">
                                      <p:cBhvr additive="base">
                                        <p:cTn id="37" dur="500" fill="hold"/>
                                        <p:tgtEl>
                                          <p:spTgt spid="11267">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499</TotalTime>
  <Words>5603</Words>
  <Application>Microsoft Office PowerPoint</Application>
  <PresentationFormat>Ekran Gösterisi (4:3)</PresentationFormat>
  <Paragraphs>689</Paragraphs>
  <Slides>64</Slides>
  <Notes>1</Notes>
  <HiddenSlides>0</HiddenSlides>
  <MMClips>0</MMClips>
  <ScaleCrop>false</ScaleCrop>
  <HeadingPairs>
    <vt:vector size="4" baseType="variant">
      <vt:variant>
        <vt:lpstr>Tema</vt:lpstr>
      </vt:variant>
      <vt:variant>
        <vt:i4>1</vt:i4>
      </vt:variant>
      <vt:variant>
        <vt:lpstr>Slayt Başlıkları</vt:lpstr>
      </vt:variant>
      <vt:variant>
        <vt:i4>64</vt:i4>
      </vt:variant>
    </vt:vector>
  </HeadingPairs>
  <TitlesOfParts>
    <vt:vector size="65" baseType="lpstr">
      <vt:lpstr>Ofis Teması</vt:lpstr>
      <vt:lpstr>KELİME OKUMA KURAMLARI</vt:lpstr>
      <vt:lpstr>Slayt 2</vt:lpstr>
      <vt:lpstr>OKUMA ??</vt:lpstr>
      <vt:lpstr>Slayt 4</vt:lpstr>
      <vt:lpstr>OKUMA</vt:lpstr>
      <vt:lpstr>Slayt 6</vt:lpstr>
      <vt:lpstr>Slayt 7</vt:lpstr>
      <vt:lpstr>Okumaya İlişkin Yaygın Yanlışlar </vt:lpstr>
      <vt:lpstr>OKUMA</vt:lpstr>
      <vt:lpstr>Slayt 10</vt:lpstr>
      <vt:lpstr>Slayt 11</vt:lpstr>
      <vt:lpstr>Sesbilgisel/Tek Yönlü Okuma Kuramı  (Phonological Reading Theory)  (Frost, 1998; Ramus, Pidgeon &amp; Frith, 2003)</vt:lpstr>
      <vt:lpstr>Sesbilgisel/Tek Yönlü Okuma Kuramı  (Phonological Reading Theory)  (Frost, 1998; Ramus, Pidgeon &amp; Frith, 2003)</vt:lpstr>
      <vt:lpstr>Slayt 14</vt:lpstr>
      <vt:lpstr>Slayt 15</vt:lpstr>
      <vt:lpstr>Slayt 16</vt:lpstr>
      <vt:lpstr>Slayt 17</vt:lpstr>
      <vt:lpstr>Çift Yönlü Okuma Kuramı  (Dual- Route Cascaded Reading Theory) (Jackson &amp; Coltheart, 2001)</vt:lpstr>
      <vt:lpstr>Çift Yönlü Okuma Kuramı  (Dual- Route Cascaded Reading Theory) (Jackson &amp; Coltheart, 2001)</vt:lpstr>
      <vt:lpstr>Slayt 20</vt:lpstr>
      <vt:lpstr>Slayt 21</vt:lpstr>
      <vt:lpstr>Slayt 22</vt:lpstr>
      <vt:lpstr>Slayt 23</vt:lpstr>
      <vt:lpstr>Slayt 24</vt:lpstr>
      <vt:lpstr>Slayt 25</vt:lpstr>
      <vt:lpstr>Slayt 26</vt:lpstr>
      <vt:lpstr>Slayt 27</vt:lpstr>
      <vt:lpstr>İşitme Engelli Okuyucular (Kelime Çözümleme) </vt:lpstr>
      <vt:lpstr>Slayt 29</vt:lpstr>
      <vt:lpstr>Uluslararası Alanyazın Kelime İşlemleme</vt:lpstr>
      <vt:lpstr>Slayt 31</vt:lpstr>
      <vt:lpstr>Slayt 32</vt:lpstr>
      <vt:lpstr>Kelime İşlemleme Becerilerinin Değerlendirilmesi</vt:lpstr>
      <vt:lpstr>Slayt 34</vt:lpstr>
      <vt:lpstr>Slayt 35</vt:lpstr>
      <vt:lpstr>Kargin, T., Guldenoglu, B., Miller, P. (2014). Harf İşlemleme ile Kelime Okuma arasındaki ilişki  (KUYEB) </vt:lpstr>
      <vt:lpstr>Slayt 37</vt:lpstr>
      <vt:lpstr>Slayt 38</vt:lpstr>
      <vt:lpstr>Veri Toplama Araçları</vt:lpstr>
      <vt:lpstr>Veri Toplama Süreci</vt:lpstr>
      <vt:lpstr>Verilerin Analizi</vt:lpstr>
      <vt:lpstr>Bulgular ve Tartışma</vt:lpstr>
      <vt:lpstr>Slayt 43</vt:lpstr>
      <vt:lpstr>Slayt 44</vt:lpstr>
      <vt:lpstr>Slayt 45</vt:lpstr>
      <vt:lpstr>Bulgular ve Tartışma</vt:lpstr>
      <vt:lpstr>Slayt 47</vt:lpstr>
      <vt:lpstr>Slayt 48</vt:lpstr>
      <vt:lpstr>Slayt 49</vt:lpstr>
      <vt:lpstr>Bulgular ve Tartışma</vt:lpstr>
      <vt:lpstr>Bulgular ve Tartışma</vt:lpstr>
      <vt:lpstr>Slayt 52</vt:lpstr>
      <vt:lpstr>Kargin, T., Guldenoglu, B., Miller, P. (Hazırlık Sürecinde). İyi ve Zayıf Kelime Okuma Becerisine Sahip Olan İşitme Engelli Öğrencilerin Ses Farkındalık Becerilerinin Karşılaştırmalı Olarak İncelenmesi</vt:lpstr>
      <vt:lpstr>Kargin, T., Guldenoglu, B., Miller, P. (Hazırlık Sürecinde). İyi ve Zayıf Kelime Okuma Becerisine Sahip Olan İşitme Engelli Öğrencilerin Ses Farkındalık Becerilerinin Karşılaştırmalı Olarak İncelenmesi  </vt:lpstr>
      <vt:lpstr>Kargin, T., Guldenoglu, B., Miller, P. (Hazırlık Sürecinde). İyi ve Zayıf Kelime Okuma Becerisine Sahip Olan İşitme Engelli Öğrencilerin Ses Farkındalık Becerilerinin Karşılaştırmalı Olarak İncelenmesi  </vt:lpstr>
      <vt:lpstr>Slayt 56</vt:lpstr>
      <vt:lpstr>Slayt 57</vt:lpstr>
      <vt:lpstr>Veri Toplama Araçları</vt:lpstr>
      <vt:lpstr>Veri Toplama Süreci</vt:lpstr>
      <vt:lpstr>Verilerin Analizi</vt:lpstr>
      <vt:lpstr>BULGULAR  Hipotez 1. İyi kelime okuma becerisine sahip olan işitme engelli öğrenciler, hem toplam resim eşleme hem de ilk ve son sesine göre resim eşleme becerilerinde, zayıf kelime okuma becerisine sahip olanlara göre daha yüksek performans göstereceklerdir. </vt:lpstr>
      <vt:lpstr>Hipotez 2. Araştırmaya katılan tüm işitme engelli öğrenciler birlikte düşünüldüğünde, öğrenciler aynı seslerle başlayan resimlerde (ör; kuş-kol) benzer seslerle başlayan resimlere (ör; ceviz-jeton) göre daha yüksek performans göstereceklerdir. </vt:lpstr>
      <vt:lpstr>Hipotez 3. Seslerin benzerlik düzeyi etkisi (aynı ve benzer ses olma arasındaki fark) zayıf kelime okuma becerisine sahip olan işitme engelli öğrencilerde, iyi olanlara göre daha yüksek olacaktır. </vt:lpstr>
      <vt:lpstr>Slayt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dc:creator>
  <cp:lastModifiedBy>b</cp:lastModifiedBy>
  <cp:revision>43</cp:revision>
  <dcterms:created xsi:type="dcterms:W3CDTF">2015-04-04T07:19:11Z</dcterms:created>
  <dcterms:modified xsi:type="dcterms:W3CDTF">2015-04-13T06:42:55Z</dcterms:modified>
</cp:coreProperties>
</file>