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81" r:id="rId5"/>
    <p:sldId id="28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FELSEFESİ</a:t>
            </a:r>
            <a:r>
              <a:rPr lang="en-US" dirty="0" smtClean="0"/>
              <a:t> VE ÇEVRE ETİĞİ</a:t>
            </a:r>
            <a:r>
              <a:rPr lang="tr-TR" smtClean="0"/>
              <a:t> YAKLAŞIMLARI</a:t>
            </a:r>
            <a:br>
              <a:rPr lang="tr-TR" smtClean="0"/>
            </a:br>
            <a:r>
              <a:rPr lang="tr-TR" smtClean="0"/>
              <a:t>3.Hafta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ÇEVRE</a:t>
            </a:r>
            <a:endParaRPr lang="en-US" dirty="0"/>
          </a:p>
        </p:txBody>
      </p:sp>
      <p:sp>
        <p:nvSpPr>
          <p:cNvPr id="3" name="Content Placeholder 2"/>
          <p:cNvSpPr>
            <a:spLocks noGrp="1"/>
          </p:cNvSpPr>
          <p:nvPr>
            <p:ph idx="1"/>
          </p:nvPr>
        </p:nvSpPr>
        <p:spPr/>
        <p:txBody>
          <a:bodyPr>
            <a:normAutofit/>
          </a:bodyPr>
          <a:lstStyle/>
          <a:p>
            <a:pPr marL="0" indent="0">
              <a:buNone/>
            </a:pPr>
            <a:r>
              <a:rPr lang="tr-TR" dirty="0"/>
              <a:t>İnsanları, canlıları ya da canlı-cansız tüm varlıkları (bitkiler, hayvanlar, kayalar, mikroplar) çevre etiğinin temel konusu olarak ele almak, doğmamış olanları da kapsayacak biçimde tüm insanlığın ödevleri arasındadır (</a:t>
            </a:r>
            <a:r>
              <a:rPr lang="tr-TR" dirty="0" err="1"/>
              <a:t>Des</a:t>
            </a:r>
            <a:r>
              <a:rPr lang="tr-TR" dirty="0"/>
              <a:t> </a:t>
            </a:r>
            <a:r>
              <a:rPr lang="tr-TR" dirty="0" err="1"/>
              <a:t>Jardins</a:t>
            </a:r>
            <a:r>
              <a:rPr lang="tr-TR" dirty="0"/>
              <a:t>, 2006: 47). Geçmişte yaşamış olanlar, bugün yaşayanlar, gelecekte yaşayacaklar Dünya gezegeninin durumundan ve gelecekteki durumundan sorumlu olmalıdır.</a:t>
            </a:r>
          </a:p>
          <a:p>
            <a:pPr marL="0" indent="0">
              <a:buNone/>
            </a:pPr>
            <a:endParaRPr lang="en-US" dirty="0"/>
          </a:p>
        </p:txBody>
      </p:sp>
    </p:spTree>
    <p:extLst>
      <p:ext uri="{BB962C8B-B14F-4D97-AF65-F5344CB8AC3E}">
        <p14:creationId xmlns:p14="http://schemas.microsoft.com/office/powerpoint/2010/main" val="305960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Autofit/>
          </a:bodyPr>
          <a:lstStyle/>
          <a:p>
            <a:r>
              <a:rPr lang="tr-TR" dirty="0" err="1"/>
              <a:t>İnsanmerkezli</a:t>
            </a:r>
            <a:r>
              <a:rPr lang="tr-TR" dirty="0"/>
              <a:t> olmayan etik, hayvanlar ve bitkiler gibi öteki doğal nesnelere de ahlaki bir statü tanır (</a:t>
            </a:r>
            <a:r>
              <a:rPr lang="tr-TR" dirty="0" err="1"/>
              <a:t>Des</a:t>
            </a:r>
            <a:r>
              <a:rPr lang="tr-TR" dirty="0"/>
              <a:t> </a:t>
            </a:r>
            <a:r>
              <a:rPr lang="tr-TR" dirty="0" err="1"/>
              <a:t>Jardins</a:t>
            </a:r>
            <a:r>
              <a:rPr lang="tr-TR" dirty="0"/>
              <a:t>, 2006: 47). Bu yaklaşım, etik kuralların sınırlarının genişletilmesi gereğini doğurur. Hayvanların etik olarak ele alınmalarına ilişkin tartışmalar, birçok bitki ve hayvan türünün yok olma tehlikesiyle karşı karşıya bulunması da insan merkezli olmayan etik yaklaşımın sık rastlanan sorunlarındandır </a:t>
            </a:r>
            <a:endParaRPr lang="en-US" sz="2800" dirty="0"/>
          </a:p>
        </p:txBody>
      </p:sp>
    </p:spTree>
    <p:extLst>
      <p:ext uri="{BB962C8B-B14F-4D97-AF65-F5344CB8AC3E}">
        <p14:creationId xmlns:p14="http://schemas.microsoft.com/office/powerpoint/2010/main" val="257604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Bütüncül etik, bütünü oluşturan üyelerden çok üye topluluklarına ya da aralarındaki ilişkilere  karşı bir sorumluluğumuz olduğunu kabul eder. Örneğin, bütüncül bir çevre etiği, belli türdeki bir nüfusun tükenme tehlikesi bulunmadığında seçilmiş belli hayvanların avlanmasına izin </a:t>
            </a:r>
            <a:r>
              <a:rPr lang="tr-TR" dirty="0" smtClean="0"/>
              <a:t>verebilir. </a:t>
            </a:r>
            <a:endParaRPr lang="en-US" dirty="0"/>
          </a:p>
        </p:txBody>
      </p:sp>
    </p:spTree>
    <p:extLst>
      <p:ext uri="{BB962C8B-B14F-4D97-AF65-F5344CB8AC3E}">
        <p14:creationId xmlns:p14="http://schemas.microsoft.com/office/powerpoint/2010/main" val="17114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err="1"/>
              <a:t>Pieper</a:t>
            </a:r>
            <a:r>
              <a:rPr lang="tr-TR" dirty="0"/>
              <a:t>, </a:t>
            </a:r>
            <a:r>
              <a:rPr lang="tr-TR" dirty="0" err="1"/>
              <a:t>Annemarie</a:t>
            </a:r>
            <a:r>
              <a:rPr lang="tr-TR" dirty="0"/>
              <a:t> (1999(1994)), Etiğe Giriş, (Çev. Veysel </a:t>
            </a:r>
            <a:r>
              <a:rPr lang="tr-TR" dirty="0" err="1"/>
              <a:t>Atayman</a:t>
            </a:r>
            <a:r>
              <a:rPr lang="tr-TR" dirty="0"/>
              <a:t> ve Gönül Sezer), Ayrıntı Yayınları, 1. Baskı, İstanbul</a:t>
            </a:r>
            <a:r>
              <a:rPr lang="tr-TR" dirty="0" smtClean="0"/>
              <a:t>.</a:t>
            </a:r>
          </a:p>
          <a:p>
            <a:r>
              <a:rPr lang="tr-TR" dirty="0" err="1" smtClean="0"/>
              <a:t>Ünder</a:t>
            </a:r>
            <a:r>
              <a:rPr lang="tr-TR" dirty="0"/>
              <a:t>, Hasan (1996), Çevre Felsefesi, Doruk Yayıncılık, Ankara.</a:t>
            </a:r>
          </a:p>
          <a:p>
            <a:endParaRPr lang="tr-TR" dirty="0"/>
          </a:p>
        </p:txBody>
      </p:sp>
    </p:spTree>
    <p:extLst>
      <p:ext uri="{BB962C8B-B14F-4D97-AF65-F5344CB8AC3E}">
        <p14:creationId xmlns:p14="http://schemas.microsoft.com/office/powerpoint/2010/main" val="22633897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82</TotalTime>
  <Words>216</Words>
  <Application>Microsoft Office PowerPoint</Application>
  <PresentationFormat>Ekran Gösterisi (4:3)</PresentationFormat>
  <Paragraphs>11</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Calisto MT</vt:lpstr>
      <vt:lpstr>Mistral</vt:lpstr>
      <vt:lpstr>Wingdings 2</vt:lpstr>
      <vt:lpstr>Travelogue</vt:lpstr>
      <vt:lpstr>ÇEVRE FELSEFESİ VE ÇEVRE ETİĞİ YAKLAŞIMLARI 3.Hafta</vt:lpstr>
      <vt:lpstr>ÇEVRE</vt:lpstr>
      <vt:lpstr>Çevre</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22</cp:revision>
  <dcterms:created xsi:type="dcterms:W3CDTF">2014-03-19T06:29:54Z</dcterms:created>
  <dcterms:modified xsi:type="dcterms:W3CDTF">2019-11-29T09:38:00Z</dcterms:modified>
</cp:coreProperties>
</file>