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58" r:id="rId6"/>
    <p:sldId id="259"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a:t>
            </a:r>
            <a:br>
              <a:rPr lang="tr-TR" dirty="0" smtClean="0"/>
            </a:br>
            <a:r>
              <a:rPr lang="tr-TR" dirty="0" smtClean="0"/>
              <a:t>5.Hafta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Temel sorun, sağlıklı ve adaletli bir çevre politikası yaratılabilmesinin ahlaksal, etik ya da düşünsel temellerini ortaya koymaktır. Nasıl yaşamamız gerektiğine ilişkin etik sorular ve yanıtlar, çevre sorunsalına bakışımızı da ortaya </a:t>
            </a:r>
            <a:r>
              <a:rPr lang="tr-TR" dirty="0" smtClean="0"/>
              <a:t>koyacaktır.</a:t>
            </a: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sz="2800" b="1" dirty="0"/>
              <a:t>Çevre etiğinin toplumsal adaleti sağlamak dışında bir diğer amacı da yurttaşların tam katılımcı duruma gelmesine yardımcı </a:t>
            </a:r>
            <a:r>
              <a:rPr lang="tr-TR" sz="2800" b="1" dirty="0" smtClean="0"/>
              <a:t>olmaktır.</a:t>
            </a:r>
            <a:r>
              <a:rPr lang="tr-TR" sz="2800" dirty="0" smtClean="0"/>
              <a:t> </a:t>
            </a:r>
            <a:endParaRPr lang="tr-TR" sz="2800" dirty="0"/>
          </a:p>
          <a:p>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b="1" dirty="0" err="1"/>
              <a:t>Des</a:t>
            </a:r>
            <a:r>
              <a:rPr lang="tr-TR" b="1" dirty="0"/>
              <a:t> </a:t>
            </a:r>
            <a:r>
              <a:rPr lang="tr-TR" b="1" dirty="0" err="1"/>
              <a:t>Jardins’in</a:t>
            </a:r>
            <a:r>
              <a:rPr lang="tr-TR" b="1" dirty="0"/>
              <a:t> örnek olarak verdiği gibi; son altmış yılda nükleer enerji için harcanan  paranın, güneş enerjisi  araştırmaları üzerine harcanmış olması durumunda, güneş enerjisi hakkında ne kadar teknoloji ve bilgi oluşabileceğini düşünelim</a:t>
            </a:r>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b="1" dirty="0"/>
              <a:t>Zaman, bilim ve teknoloji boyutu;  çevre sorunlarının çözümünde çevre sorunlarına etik yaklaşımı önemli kılar. Çevre sorunlarını </a:t>
            </a:r>
            <a:r>
              <a:rPr lang="tr-TR" b="1" dirty="0" err="1"/>
              <a:t>disiplinlerarası</a:t>
            </a:r>
            <a:r>
              <a:rPr lang="tr-TR" b="1" dirty="0"/>
              <a:t> bir yaklaşımla ele alırken etik boyutu da dikkate almak çözümü berraklaştırır.</a:t>
            </a:r>
          </a:p>
          <a:p>
            <a:endParaRPr lang="en-US" dirty="0"/>
          </a:p>
        </p:txBody>
      </p:sp>
    </p:spTree>
    <p:extLst>
      <p:ext uri="{BB962C8B-B14F-4D97-AF65-F5344CB8AC3E}">
        <p14:creationId xmlns:p14="http://schemas.microsoft.com/office/powerpoint/2010/main" val="3638670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rmAutofit/>
          </a:bodyPr>
          <a:lstStyle/>
          <a:p>
            <a:r>
              <a:rPr lang="tr-TR" b="1" dirty="0"/>
              <a:t>Çevre etiği, insanlar ile doğal ve yapay çevreleri arasındaki ilişkilerin sistemli olarak incelenmesidir. “Çevre etiği, ahlak kurallarının insanların dünya karşısındaki davranışlarını yönettiğini ve yönetmesi gerektiğini varsayar. Bu doğrultuda çevre etiği kuramı, bu kuralların neler olduğunu, insanların kimlere ve nelere karşı sorumlulukları bulunduğunu açıklamak ve bu sorumlulukların neden haklı olduğunu göstermek zorundadır</a:t>
            </a:r>
            <a:endParaRPr lang="en-US" dirty="0"/>
          </a:p>
        </p:txBody>
      </p:sp>
    </p:spTree>
    <p:extLst>
      <p:ext uri="{BB962C8B-B14F-4D97-AF65-F5344CB8AC3E}">
        <p14:creationId xmlns:p14="http://schemas.microsoft.com/office/powerpoint/2010/main" val="3475821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a:t>Ataöv</a:t>
            </a:r>
            <a:r>
              <a:rPr lang="tr-TR" dirty="0"/>
              <a:t>, </a:t>
            </a:r>
            <a:r>
              <a:rPr lang="tr-TR" dirty="0" err="1"/>
              <a:t>Türkkaya</a:t>
            </a:r>
            <a:r>
              <a:rPr lang="tr-TR" dirty="0"/>
              <a:t> (2009), Kapitalizm ve Çevre, İleri Yayınları, 1. Baskı, İstanbul.</a:t>
            </a:r>
          </a:p>
          <a:p>
            <a:r>
              <a:rPr lang="tr-TR" dirty="0"/>
              <a:t>Cevizci, Ahmet (2013), Uygulamalı Etik, Say Yayınları, İstanbul.</a:t>
            </a:r>
          </a:p>
          <a:p>
            <a:r>
              <a:rPr lang="tr-TR" dirty="0" err="1"/>
              <a:t>Des</a:t>
            </a:r>
            <a:r>
              <a:rPr lang="tr-TR" dirty="0"/>
              <a:t> </a:t>
            </a:r>
            <a:r>
              <a:rPr lang="tr-TR" dirty="0" err="1"/>
              <a:t>Jardins</a:t>
            </a:r>
            <a:r>
              <a:rPr lang="tr-TR" dirty="0"/>
              <a:t>, Joseph R. (2006), Çevre Etiği, İmge Kitabevi Yayınları, Ankara</a:t>
            </a:r>
            <a:r>
              <a:rPr lang="tr-TR" dirty="0" smtClean="0"/>
              <a:t>.</a:t>
            </a:r>
          </a:p>
          <a:p>
            <a:r>
              <a:rPr lang="tr-TR"/>
              <a:t>Keleş, Ruşen (2013), 100 Soruda Çevre, Yakın Kitabevi Yayınları, İzmir.</a:t>
            </a:r>
          </a:p>
          <a:p>
            <a:endParaRPr lang="tr-TR" dirty="0"/>
          </a:p>
          <a:p>
            <a:endParaRPr lang="tr-TR" dirty="0"/>
          </a:p>
        </p:txBody>
      </p:sp>
    </p:spTree>
    <p:extLst>
      <p:ext uri="{BB962C8B-B14F-4D97-AF65-F5344CB8AC3E}">
        <p14:creationId xmlns:p14="http://schemas.microsoft.com/office/powerpoint/2010/main" val="5858825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72</TotalTime>
  <Words>259</Words>
  <Application>Microsoft Office PowerPoint</Application>
  <PresentationFormat>Ekran Gösterisi (4:3)</PresentationFormat>
  <Paragraphs>17</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Calisto MT</vt:lpstr>
      <vt:lpstr>Mistral</vt:lpstr>
      <vt:lpstr>Wingdings 2</vt:lpstr>
      <vt:lpstr>Travelogue</vt:lpstr>
      <vt:lpstr>ÇEVRE FELSEFESİ VE ÇEVRE ETİĞİ YAKLAŞIMLARI 5.Hafta</vt:lpstr>
      <vt:lpstr>ÇEVRE</vt:lpstr>
      <vt:lpstr>Çevre</vt:lpstr>
      <vt:lpstr>Çevre</vt:lpstr>
      <vt:lpstr>Çevre</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23</cp:revision>
  <dcterms:created xsi:type="dcterms:W3CDTF">2014-03-19T06:29:54Z</dcterms:created>
  <dcterms:modified xsi:type="dcterms:W3CDTF">2019-11-29T09:52:09Z</dcterms:modified>
</cp:coreProperties>
</file>