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81" r:id="rId5"/>
    <p:sldId id="258" r:id="rId6"/>
    <p:sldId id="259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ÇEVRE</a:t>
            </a:r>
            <a:r>
              <a:rPr lang="tr-TR" dirty="0" smtClean="0"/>
              <a:t> FELSEFESİ</a:t>
            </a:r>
            <a:r>
              <a:rPr lang="en-US" dirty="0" smtClean="0"/>
              <a:t> VE ÇEVRE ETİĞİ</a:t>
            </a:r>
            <a:r>
              <a:rPr lang="tr-TR" dirty="0" smtClean="0"/>
              <a:t> YAKLAŞIMLARI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7.Hafta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Prof.Dr.Kıvılcım</a:t>
            </a:r>
            <a:r>
              <a:rPr lang="tr-TR" dirty="0" smtClean="0"/>
              <a:t> ERTAN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1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  <a:defRPr/>
            </a:pPr>
            <a:r>
              <a:rPr lang="tr-TR" dirty="0"/>
              <a:t>3 tür çevre etiğinden söz edilebilir: 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1. </a:t>
            </a:r>
            <a:r>
              <a:rPr lang="tr-TR" dirty="0" err="1"/>
              <a:t>İnsanmerkezci</a:t>
            </a:r>
            <a:r>
              <a:rPr lang="tr-TR" dirty="0"/>
              <a:t> çevre etiği, 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2. </a:t>
            </a:r>
            <a:r>
              <a:rPr lang="tr-TR" dirty="0" err="1"/>
              <a:t>Canlımerkezci</a:t>
            </a:r>
            <a:r>
              <a:rPr lang="tr-TR" dirty="0"/>
              <a:t> çevre etiği 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3. </a:t>
            </a:r>
            <a:r>
              <a:rPr lang="tr-TR" dirty="0" err="1"/>
              <a:t>Çevremerkezci</a:t>
            </a:r>
            <a:r>
              <a:rPr lang="tr-TR" dirty="0"/>
              <a:t> çevre etiği.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tr-TR" dirty="0"/>
              <a:t> </a:t>
            </a:r>
          </a:p>
          <a:p>
            <a:pPr marL="274320" indent="-274320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/>
              <a:t>Etik yaklaşımların ilgi alanına insan dışındaki varlıkların girmeye başlaması, yeni etik yaklaşımların ya da çevre etiği yaklaşımlarını ortaya çıkarmıştır.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0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 err="1"/>
              <a:t>İnsanmerkezcilik</a:t>
            </a:r>
            <a:r>
              <a:rPr lang="tr-TR" sz="2800" dirty="0"/>
              <a:t> ya da </a:t>
            </a:r>
            <a:r>
              <a:rPr lang="tr-TR" sz="2800" dirty="0" err="1"/>
              <a:t>insanmerkezci</a:t>
            </a:r>
            <a:r>
              <a:rPr lang="tr-TR" sz="2800" dirty="0"/>
              <a:t> etik yaklaşım, insanı ve insanın günlük ya da geleceğe yönelik çıkarlarını temel alan ve davranışlarını bu doğrultuda belirleyen bir görüş çevresinde ortaya çıkar.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604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İlk Çevre etiği yaklaşımı, çevreyi yalnızca insanların çıkarı ve mutluluğu için korumayı düşünen </a:t>
            </a:r>
            <a:r>
              <a:rPr lang="tr-TR" dirty="0" err="1"/>
              <a:t>insanmerkezci</a:t>
            </a:r>
            <a:r>
              <a:rPr lang="tr-TR" dirty="0"/>
              <a:t> etik yaklaşımlardır.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Türkaya</a:t>
            </a:r>
            <a:r>
              <a:rPr lang="tr-TR" dirty="0"/>
              <a:t> </a:t>
            </a:r>
            <a:r>
              <a:rPr lang="tr-TR" dirty="0" err="1"/>
              <a:t>Ataöv’e</a:t>
            </a:r>
            <a:r>
              <a:rPr lang="tr-TR" dirty="0"/>
              <a:t> göre “Epikür, </a:t>
            </a:r>
            <a:r>
              <a:rPr lang="tr-TR" dirty="0" err="1"/>
              <a:t>Jeremy</a:t>
            </a:r>
            <a:r>
              <a:rPr lang="tr-TR" dirty="0"/>
              <a:t> Bentham’ın faydacılığına dayalı “yarar” kavramından yola çıkarak kişinin isteklerini sınırlamasını, erdemli olmasını ve mutluluğu arkadaşlıkta aramasını, doğayı anlama süreci olarak değerlendirerek Epikür’ü ilk çevrecilerden birisi olarak görmüştür</a:t>
            </a:r>
            <a:r>
              <a:rPr lang="tr-TR" dirty="0" smtClean="0"/>
              <a:t>”</a:t>
            </a:r>
            <a:endParaRPr lang="tr-TR" dirty="0"/>
          </a:p>
          <a:p>
            <a:r>
              <a:rPr lang="tr-TR" dirty="0" smtClean="0"/>
              <a:t>İnsanın </a:t>
            </a:r>
            <a:r>
              <a:rPr lang="tr-TR" dirty="0"/>
              <a:t>doğayla ilişkilerinde denge arayışı, ilk </a:t>
            </a:r>
            <a:r>
              <a:rPr lang="tr-TR" dirty="0" err="1"/>
              <a:t>insanmerkezci</a:t>
            </a:r>
            <a:r>
              <a:rPr lang="tr-TR" dirty="0"/>
              <a:t> etik yaklaşımlardan birisi olarak Epikür’ün örnek gösterilmesine olanak sağlayabilir.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70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Passmore’un</a:t>
            </a:r>
            <a:r>
              <a:rPr lang="tr-TR" dirty="0"/>
              <a:t> </a:t>
            </a:r>
            <a:r>
              <a:rPr lang="tr-TR" dirty="0" err="1"/>
              <a:t>insanmerkezci</a:t>
            </a:r>
            <a:r>
              <a:rPr lang="tr-TR" dirty="0"/>
              <a:t> yaklaşımı, çevrenin insan türünün çıkarı için korunması gerektiği düşüncesinin en iyi örneklerinden birisidir.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21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Ataöv</a:t>
            </a:r>
            <a:r>
              <a:rPr lang="tr-TR" dirty="0"/>
              <a:t>, </a:t>
            </a:r>
            <a:r>
              <a:rPr lang="tr-TR" dirty="0" err="1"/>
              <a:t>Türkkaya</a:t>
            </a:r>
            <a:r>
              <a:rPr lang="tr-TR" dirty="0"/>
              <a:t> (2009), Kapitalizm ve Çevre, İleri Yayınları, 1. Baskı, İstanbul.</a:t>
            </a:r>
          </a:p>
          <a:p>
            <a:r>
              <a:rPr lang="tr-TR" dirty="0"/>
              <a:t>Cevizci, Ahmet (2013), Uygulamalı Etik, Say Yayınları, İstanbul.</a:t>
            </a:r>
          </a:p>
          <a:p>
            <a:r>
              <a:rPr lang="tr-TR" dirty="0" err="1"/>
              <a:t>Des</a:t>
            </a:r>
            <a:r>
              <a:rPr lang="tr-TR" dirty="0"/>
              <a:t> </a:t>
            </a:r>
            <a:r>
              <a:rPr lang="tr-TR" dirty="0" err="1"/>
              <a:t>Jardins</a:t>
            </a:r>
            <a:r>
              <a:rPr lang="tr-TR" dirty="0"/>
              <a:t>, Joseph R. (2006), Çevre Etiği, İmge Kitabevi Yayınları, Ankara.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5882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74</TotalTime>
  <Words>210</Words>
  <Application>Microsoft Office PowerPoint</Application>
  <PresentationFormat>Ekran Gösterisi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Calisto MT</vt:lpstr>
      <vt:lpstr>Mistral</vt:lpstr>
      <vt:lpstr>Wingdings</vt:lpstr>
      <vt:lpstr>Wingdings 2</vt:lpstr>
      <vt:lpstr>Travelogue</vt:lpstr>
      <vt:lpstr>ÇEVRE FELSEFESİ VE ÇEVRE ETİĞİ YAKLAŞIMLARI 7.Hafta</vt:lpstr>
      <vt:lpstr>ÇEVRE</vt:lpstr>
      <vt:lpstr>Çevre</vt:lpstr>
      <vt:lpstr>Çevre</vt:lpstr>
      <vt:lpstr>Çevre</vt:lpstr>
      <vt:lpstr>Çevre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VE YURTTAŞLIK</dc:title>
  <dc:creator>Apple</dc:creator>
  <cp:lastModifiedBy>KIVILCIM ERTAN</cp:lastModifiedBy>
  <cp:revision>23</cp:revision>
  <dcterms:created xsi:type="dcterms:W3CDTF">2014-03-19T06:29:54Z</dcterms:created>
  <dcterms:modified xsi:type="dcterms:W3CDTF">2019-11-29T09:58:57Z</dcterms:modified>
</cp:coreProperties>
</file>