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81" r:id="rId5"/>
    <p:sldId id="258" r:id="rId6"/>
    <p:sldId id="259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ÇEVRE</a:t>
            </a:r>
            <a:r>
              <a:rPr lang="tr-TR" dirty="0" smtClean="0"/>
              <a:t> FELSEFESİ</a:t>
            </a:r>
            <a:r>
              <a:rPr lang="en-US" dirty="0" smtClean="0"/>
              <a:t> VE ÇEVRE ETİĞİ</a:t>
            </a:r>
            <a:r>
              <a:rPr lang="tr-TR" dirty="0" smtClean="0"/>
              <a:t> YAKLAŞIMLARI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14.Hafta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Prof.Dr.Kıvılcım</a:t>
            </a:r>
            <a:r>
              <a:rPr lang="tr-TR" dirty="0" smtClean="0"/>
              <a:t> ERTAN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1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İnsanmerkezci</a:t>
            </a:r>
            <a:r>
              <a:rPr lang="tr-TR" dirty="0"/>
              <a:t>, </a:t>
            </a:r>
            <a:r>
              <a:rPr lang="tr-TR" dirty="0" err="1"/>
              <a:t>canlımerkezci</a:t>
            </a:r>
            <a:r>
              <a:rPr lang="tr-TR" dirty="0"/>
              <a:t> ve </a:t>
            </a:r>
            <a:r>
              <a:rPr lang="tr-TR" dirty="0" err="1"/>
              <a:t>çevremerkezi</a:t>
            </a:r>
            <a:r>
              <a:rPr lang="tr-TR" dirty="0"/>
              <a:t> sınıflandırma dışındaki diğer bir düşünce, </a:t>
            </a:r>
            <a:r>
              <a:rPr lang="tr-TR" dirty="0" err="1"/>
              <a:t>ekofeminizmdir</a:t>
            </a:r>
            <a:r>
              <a:rPr lang="tr-TR" dirty="0"/>
              <a:t>. </a:t>
            </a:r>
            <a:r>
              <a:rPr lang="tr-TR" dirty="0" err="1"/>
              <a:t>Ekofeminizm</a:t>
            </a:r>
            <a:r>
              <a:rPr lang="tr-TR" dirty="0"/>
              <a:t>, toplumsal baskı ile doğanın baskı altına alınması arasında bir yakınlık gören bir dizi yaklaşıma dayanır.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0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Birçok </a:t>
            </a:r>
            <a:r>
              <a:rPr lang="tr-TR" sz="2800" dirty="0" err="1"/>
              <a:t>ekofeminist</a:t>
            </a:r>
            <a:r>
              <a:rPr lang="tr-TR" sz="2800" dirty="0"/>
              <a:t>, teorileri erkek ve kadın arasında temel ve ortadan kaldırılamaz farklılıklar olduğu inancına dayalı teorileri olması bakımından </a:t>
            </a:r>
            <a:r>
              <a:rPr lang="tr-TR" sz="2800" b="1" dirty="0" err="1"/>
              <a:t>özcülüğü</a:t>
            </a:r>
            <a:r>
              <a:rPr lang="tr-TR" sz="2800" b="1" dirty="0"/>
              <a:t>, </a:t>
            </a:r>
            <a:r>
              <a:rPr lang="tr-TR" sz="2800" b="1" dirty="0" err="1"/>
              <a:t>temelciliği</a:t>
            </a:r>
            <a:r>
              <a:rPr lang="tr-TR" sz="2800" b="1" dirty="0"/>
              <a:t> </a:t>
            </a:r>
            <a:r>
              <a:rPr lang="tr-TR" sz="2800" b="1" dirty="0" smtClean="0"/>
              <a:t>destekler (</a:t>
            </a:r>
            <a:r>
              <a:rPr lang="tr-TR" sz="2800" b="1" dirty="0" err="1"/>
              <a:t>H</a:t>
            </a:r>
            <a:r>
              <a:rPr lang="tr-TR" sz="2800" b="1" dirty="0" err="1" smtClean="0"/>
              <a:t>eywood</a:t>
            </a:r>
            <a:r>
              <a:rPr lang="tr-TR" sz="2800" b="1" dirty="0" smtClean="0"/>
              <a:t>, 2010).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604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Murray</a:t>
            </a:r>
            <a:r>
              <a:rPr lang="tr-TR" dirty="0"/>
              <a:t> </a:t>
            </a:r>
            <a:r>
              <a:rPr lang="tr-TR" dirty="0" err="1"/>
              <a:t>Bokchin’in</a:t>
            </a:r>
            <a:r>
              <a:rPr lang="tr-TR" dirty="0"/>
              <a:t> </a:t>
            </a:r>
            <a:r>
              <a:rPr lang="tr-TR" b="1" dirty="0"/>
              <a:t>Toplumsal Ekoloji</a:t>
            </a:r>
            <a:r>
              <a:rPr lang="tr-TR" dirty="0"/>
              <a:t> yaklaşımı, diğer bir çevre etiği yaklaşımdır. Çevreci ve ideolojik anlamda anarşist kimliğiyle </a:t>
            </a:r>
            <a:r>
              <a:rPr lang="tr-TR" dirty="0" err="1"/>
              <a:t>anarko</a:t>
            </a:r>
            <a:r>
              <a:rPr lang="tr-TR" dirty="0"/>
              <a:t>-çevreci olarak isimlendirilen </a:t>
            </a:r>
            <a:r>
              <a:rPr lang="tr-TR" dirty="0" err="1"/>
              <a:t>Murray</a:t>
            </a:r>
            <a:r>
              <a:rPr lang="tr-TR" dirty="0"/>
              <a:t> </a:t>
            </a:r>
            <a:r>
              <a:rPr lang="tr-TR" dirty="0" err="1"/>
              <a:t>Bookchin</a:t>
            </a:r>
            <a:r>
              <a:rPr lang="tr-TR" dirty="0"/>
              <a:t>, çevre tanımında Doğal Çevre (I. Doğa) ve Yapay Çevre (II. Doğa) ayrımı yapmıştır (</a:t>
            </a:r>
            <a:r>
              <a:rPr lang="tr-TR" dirty="0" err="1"/>
              <a:t>Bookchin</a:t>
            </a:r>
            <a:r>
              <a:rPr lang="tr-TR" dirty="0"/>
              <a:t> 1994: 30-31).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Bookchin</a:t>
            </a:r>
            <a:r>
              <a:rPr lang="tr-TR" dirty="0"/>
              <a:t> (2000: 237), canlı-merkezci yaklaşımla doğal evrim ile insan-merkezci olarak değerlendirdiğimiz toplumsal evrimin birbirinden ayrılma</a:t>
            </a:r>
            <a:r>
              <a:rPr lang="tr-TR" sz="2600" dirty="0"/>
              <a:t>ması gerektiğini ileri sürmüştür.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70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925551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Toplumsal Ekoloji Enstitüsü’nün ve bu düşüncenin kurucusu olan </a:t>
            </a:r>
            <a:r>
              <a:rPr lang="tr-TR" dirty="0" err="1"/>
              <a:t>Murray</a:t>
            </a:r>
            <a:r>
              <a:rPr lang="tr-TR" dirty="0"/>
              <a:t> </a:t>
            </a:r>
            <a:r>
              <a:rPr lang="tr-TR" dirty="0" err="1"/>
              <a:t>Bookchin’in</a:t>
            </a:r>
            <a:r>
              <a:rPr lang="tr-TR" dirty="0"/>
              <a:t> düşüncesine göre, insanlar arasında hiyerarşiye dayalı ayrımlar ile doğal ve yapay çevre arasında yaratılan ayrım, insan müdahalesi sonucu oluşan ve hiyerarşik yapılanmadan kaynaklanan yanlış bir sistemin ürünüdür.   </a:t>
            </a:r>
          </a:p>
        </p:txBody>
      </p:sp>
    </p:spTree>
    <p:extLst>
      <p:ext uri="{BB962C8B-B14F-4D97-AF65-F5344CB8AC3E}">
        <p14:creationId xmlns:p14="http://schemas.microsoft.com/office/powerpoint/2010/main" val="3475821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Ataöv</a:t>
            </a:r>
            <a:r>
              <a:rPr lang="tr-TR" dirty="0"/>
              <a:t>, </a:t>
            </a:r>
            <a:r>
              <a:rPr lang="tr-TR" dirty="0" err="1"/>
              <a:t>Türkkaya</a:t>
            </a:r>
            <a:r>
              <a:rPr lang="tr-TR" dirty="0"/>
              <a:t> (2009), Kapitalizm ve Çevre, İleri Yayınları, 1. Baskı, İstanbul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Bookchin</a:t>
            </a:r>
            <a:r>
              <a:rPr lang="tr-TR" dirty="0" smtClean="0"/>
              <a:t>, </a:t>
            </a:r>
            <a:r>
              <a:rPr lang="tr-TR" dirty="0" err="1" smtClean="0"/>
              <a:t>Murray</a:t>
            </a:r>
            <a:r>
              <a:rPr lang="tr-TR" dirty="0" smtClean="0"/>
              <a:t> </a:t>
            </a:r>
            <a:r>
              <a:rPr lang="tr-TR" dirty="0"/>
              <a:t>	(1994), </a:t>
            </a:r>
            <a:r>
              <a:rPr lang="tr-TR" b="1" dirty="0"/>
              <a:t>Özgürlüğün Ekolojisi</a:t>
            </a:r>
            <a:r>
              <a:rPr lang="tr-TR" i="1" dirty="0"/>
              <a:t>,</a:t>
            </a:r>
            <a:r>
              <a:rPr lang="tr-TR" dirty="0"/>
              <a:t> İstanbul, Ayrıntı Yayınları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 smtClean="0"/>
              <a:t>Heywood</a:t>
            </a:r>
            <a:r>
              <a:rPr lang="tr-TR" dirty="0" smtClean="0"/>
              <a:t>, </a:t>
            </a:r>
            <a:r>
              <a:rPr lang="tr-TR" dirty="0"/>
              <a:t>A</a:t>
            </a:r>
            <a:r>
              <a:rPr lang="tr-TR" dirty="0" smtClean="0"/>
              <a:t>ndrew </a:t>
            </a:r>
            <a:r>
              <a:rPr lang="tr-TR" dirty="0"/>
              <a:t>(2010), </a:t>
            </a:r>
            <a:r>
              <a:rPr lang="tr-TR" b="1" dirty="0"/>
              <a:t>Siyasi İdeolojiler</a:t>
            </a:r>
            <a:r>
              <a:rPr lang="tr-TR" dirty="0"/>
              <a:t>, Adres Yayınları, Ankara</a:t>
            </a:r>
            <a:endParaRPr lang="tr-TR" dirty="0"/>
          </a:p>
          <a:p>
            <a:r>
              <a:rPr lang="tr-TR" dirty="0" err="1"/>
              <a:t>Des</a:t>
            </a:r>
            <a:r>
              <a:rPr lang="tr-TR" dirty="0"/>
              <a:t> </a:t>
            </a:r>
            <a:r>
              <a:rPr lang="tr-TR" dirty="0" err="1"/>
              <a:t>Jardins</a:t>
            </a:r>
            <a:r>
              <a:rPr lang="tr-TR" dirty="0"/>
              <a:t>, Joseph R. (2006), Çevre Etiği, İmge Kitabevi Yayınları, Ankara.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5882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77</TotalTime>
  <Words>206</Words>
  <Application>Microsoft Office PowerPoint</Application>
  <PresentationFormat>Ekran Gösterisi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Calisto MT</vt:lpstr>
      <vt:lpstr>Mistral</vt:lpstr>
      <vt:lpstr>Wingdings 2</vt:lpstr>
      <vt:lpstr>Travelogue</vt:lpstr>
      <vt:lpstr>ÇEVRE FELSEFESİ VE ÇEVRE ETİĞİ YAKLAŞIMLARI 14.Hafta</vt:lpstr>
      <vt:lpstr>ÇEVRE</vt:lpstr>
      <vt:lpstr>Çevre</vt:lpstr>
      <vt:lpstr>Çevre</vt:lpstr>
      <vt:lpstr>Çevre</vt:lpstr>
      <vt:lpstr>Çevre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VE YURTTAŞLIK</dc:title>
  <dc:creator>Apple</dc:creator>
  <cp:lastModifiedBy>KIVILCIM ERTAN</cp:lastModifiedBy>
  <cp:revision>23</cp:revision>
  <dcterms:created xsi:type="dcterms:W3CDTF">2014-03-19T06:29:54Z</dcterms:created>
  <dcterms:modified xsi:type="dcterms:W3CDTF">2019-11-29T10:50:46Z</dcterms:modified>
</cp:coreProperties>
</file>