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9" r:id="rId4"/>
    <p:sldId id="290" r:id="rId5"/>
    <p:sldId id="291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ÇEVRE</a:t>
            </a:r>
            <a:r>
              <a:rPr lang="tr-TR" dirty="0" smtClean="0"/>
              <a:t> POLİTİKALARI</a:t>
            </a:r>
            <a:br>
              <a:rPr lang="tr-TR" dirty="0" smtClean="0"/>
            </a:br>
            <a:r>
              <a:rPr lang="tr-TR" dirty="0" smtClean="0"/>
              <a:t>2.Hafta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Prof.Dr.Kıvılcım</a:t>
            </a:r>
            <a:r>
              <a:rPr lang="tr-TR" dirty="0" smtClean="0"/>
              <a:t> ERTAN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1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Çevre; canlı ve cansız varlıkların yaşamları boyunca ilişkilerini sürdürdükleri ve karşılıklı olarak etkileşim içinde bulundukları biyolojik, fiziksel, sosyal, ekonomik ve kültürel ortamdır.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31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Doğal Çevre</a:t>
            </a:r>
            <a:r>
              <a:rPr lang="tr-TR" dirty="0"/>
              <a:t>, insan tarafından üretilmemiş her türlü canlı ve cansız varlığı ifade eder. Dağlar, ırmaklar, denizler, ormanlar ve diğer varlıklar, doğal çevreyi oluşturur.</a:t>
            </a:r>
          </a:p>
          <a:p>
            <a:pPr marL="0" indent="0">
              <a:buNone/>
            </a:pPr>
            <a:r>
              <a:rPr lang="tr-TR" b="1" dirty="0"/>
              <a:t>Yapay Çevre</a:t>
            </a:r>
            <a:r>
              <a:rPr lang="tr-TR" dirty="0"/>
              <a:t>, insan tarafından üretilmiş ya da yaratılmış her türlü cansız nesneyi, kentleri, binaları, yolları, parkları, araçları ve eşyaları içerir.</a:t>
            </a:r>
          </a:p>
          <a:p>
            <a:pPr marL="0" indent="0">
              <a:buNone/>
            </a:pPr>
            <a:r>
              <a:rPr lang="tr-TR" b="1" dirty="0"/>
              <a:t>Sosyal Çevre</a:t>
            </a:r>
            <a:r>
              <a:rPr lang="tr-TR" dirty="0"/>
              <a:t>, insan ilişkileri ve bu ilişkilerin geçtiği ortam.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30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Çevre kirliliği </a:t>
            </a:r>
            <a:r>
              <a:rPr lang="tr-TR" dirty="0"/>
              <a:t>ya da </a:t>
            </a:r>
            <a:r>
              <a:rPr lang="tr-TR" b="1" dirty="0"/>
              <a:t>Çevre Sorunu</a:t>
            </a:r>
            <a:r>
              <a:rPr lang="tr-TR" dirty="0"/>
              <a:t>; İnsan faaliyetleri sonucu havada, suda, toprakta (çevrede) meydana gelen ve canlıların sağlığını, çevresel değerleri ve ekolojik dengeyi bozabilecek her türlü olumsuz etkidir.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281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ÇEVRE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Sürdürülebilir kalkınma  ya da Sürdürülebilir Gelişme;</a:t>
            </a:r>
            <a:r>
              <a:rPr lang="tr-TR" dirty="0"/>
              <a:t> bugünkü ve gelecek kuşakların, sağlıklı bir çevrede yaşamasını güvence altına alan çevresel, ekonomik ve sosyal hedefler arasında denge kurulması esasına dayalı kalkınma ve gelişmedir.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3749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Keleş, Ruşen (2013), 100 Soruda Çevre, Yakın Kitabevi Yayınları, İzmir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Keleş, Ruşen, Can Hamamcı ve Aykut Çoban (2016), Çevre Politikası, İmge Kitabevi Yayınları, Ankara.</a:t>
            </a:r>
            <a:endParaRPr lang="tr-TR" dirty="0"/>
          </a:p>
          <a:p>
            <a:r>
              <a:rPr lang="tr-TR" dirty="0"/>
              <a:t>Kraft, Michael E. (2011), </a:t>
            </a:r>
            <a:r>
              <a:rPr lang="tr-TR" dirty="0" err="1"/>
              <a:t>Environmental</a:t>
            </a:r>
            <a:r>
              <a:rPr lang="tr-TR" dirty="0"/>
              <a:t> </a:t>
            </a:r>
            <a:r>
              <a:rPr lang="tr-TR" dirty="0" err="1"/>
              <a:t>Policy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Politics</a:t>
            </a:r>
            <a:r>
              <a:rPr lang="tr-TR" dirty="0"/>
              <a:t>, </a:t>
            </a:r>
            <a:r>
              <a:rPr lang="tr-TR" dirty="0" err="1"/>
              <a:t>Longman</a:t>
            </a:r>
            <a:r>
              <a:rPr lang="tr-TR" dirty="0"/>
              <a:t>, </a:t>
            </a:r>
            <a:r>
              <a:rPr lang="tr-TR" dirty="0" err="1"/>
              <a:t>Person</a:t>
            </a:r>
            <a:r>
              <a:rPr lang="tr-TR" dirty="0"/>
              <a:t>, </a:t>
            </a:r>
            <a:r>
              <a:rPr lang="tr-TR" dirty="0" err="1"/>
              <a:t>London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5090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84</TotalTime>
  <Words>228</Words>
  <Application>Microsoft Office PowerPoint</Application>
  <PresentationFormat>Ekran Gösterisi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Calisto MT</vt:lpstr>
      <vt:lpstr>Mistral</vt:lpstr>
      <vt:lpstr>Wingdings 2</vt:lpstr>
      <vt:lpstr>Travelogue</vt:lpstr>
      <vt:lpstr>ÇEVRE POLİTİKALARI 2.Hafta</vt:lpstr>
      <vt:lpstr>ÇEVRE</vt:lpstr>
      <vt:lpstr>ÇEVRE</vt:lpstr>
      <vt:lpstr>ÇEVRE</vt:lpstr>
      <vt:lpstr>ÇEVRE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VE YURTTAŞLIK</dc:title>
  <dc:creator>Apple</dc:creator>
  <cp:lastModifiedBy>KIVILCIM ERTAN</cp:lastModifiedBy>
  <cp:revision>23</cp:revision>
  <dcterms:created xsi:type="dcterms:W3CDTF">2014-03-19T06:29:54Z</dcterms:created>
  <dcterms:modified xsi:type="dcterms:W3CDTF">2019-11-29T12:09:39Z</dcterms:modified>
</cp:coreProperties>
</file>