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16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63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41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20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26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73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3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94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72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5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2834-508B-400A-ADE2-7A90E980D3B2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0305-43D6-42C9-9643-AEAEFE376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2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</a:t>
            </a:r>
            <a:r>
              <a:rPr lang="tr-TR" dirty="0" smtClean="0"/>
              <a:t>-çeşitlilik ve enerji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685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Kirleticiler ve atıklar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Günlük atıklar</a:t>
            </a:r>
          </a:p>
          <a:p>
            <a:r>
              <a:rPr lang="tr-TR" dirty="0" smtClean="0"/>
              <a:t>Atık su</a:t>
            </a:r>
          </a:p>
          <a:p>
            <a:r>
              <a:rPr lang="tr-TR" dirty="0" smtClean="0"/>
              <a:t>Kimyasal atıklar</a:t>
            </a:r>
          </a:p>
          <a:p>
            <a:r>
              <a:rPr lang="tr-TR" dirty="0" smtClean="0"/>
              <a:t>Metaller </a:t>
            </a:r>
          </a:p>
          <a:p>
            <a:r>
              <a:rPr lang="tr-TR" dirty="0" smtClean="0"/>
              <a:t>Cam ve diğer materyaller</a:t>
            </a:r>
          </a:p>
          <a:p>
            <a:r>
              <a:rPr lang="tr-TR" dirty="0" smtClean="0"/>
              <a:t>Kağıt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64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K</a:t>
            </a:r>
            <a:r>
              <a:rPr lang="tr-TR" smtClean="0">
                <a:solidFill>
                  <a:prstClr val="black"/>
                </a:solidFill>
              </a:rPr>
              <a:t>irleticiler </a:t>
            </a:r>
            <a:r>
              <a:rPr lang="tr-TR" dirty="0">
                <a:solidFill>
                  <a:prstClr val="black"/>
                </a:solidFill>
              </a:rPr>
              <a:t>açısından sürdürülebilir gelişim için kilit 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Kirleticiler ortadan özenli bir şekilde ortadan kaldırılmalıdır.</a:t>
            </a:r>
          </a:p>
          <a:p>
            <a:r>
              <a:rPr lang="tr-TR" dirty="0" smtClean="0"/>
              <a:t>Suların kirletilmesi engellenmelidir.</a:t>
            </a:r>
          </a:p>
          <a:p>
            <a:r>
              <a:rPr lang="tr-TR" dirty="0" smtClean="0"/>
              <a:t>Bürün atık değerlendirmesi için planlamalar yapılmalıdır.</a:t>
            </a:r>
          </a:p>
          <a:p>
            <a:r>
              <a:rPr lang="tr-TR" dirty="0" smtClean="0"/>
              <a:t>Kirleticiler ilk kaynaktan yok edilmelidir. </a:t>
            </a:r>
          </a:p>
          <a:p>
            <a:r>
              <a:rPr lang="tr-TR" dirty="0" smtClean="0"/>
              <a:t>Geri dönüşüm, yeniden kullanım özendirilmelidir.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94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Biyo</a:t>
            </a:r>
            <a:r>
              <a:rPr lang="tr-TR" dirty="0" smtClean="0"/>
              <a:t>-çeşitlilik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Sebzeler</a:t>
            </a:r>
          </a:p>
          <a:p>
            <a:r>
              <a:rPr lang="tr-TR" i="1" dirty="0" smtClean="0"/>
              <a:t>Bitki ve yosunlar</a:t>
            </a:r>
          </a:p>
          <a:p>
            <a:r>
              <a:rPr lang="tr-TR" i="1" dirty="0" smtClean="0"/>
              <a:t>Ağaçlar</a:t>
            </a:r>
          </a:p>
          <a:p>
            <a:r>
              <a:rPr lang="tr-TR" i="1" dirty="0" smtClean="0"/>
              <a:t>Hayvan ve türleri</a:t>
            </a:r>
          </a:p>
          <a:p>
            <a:r>
              <a:rPr lang="tr-TR" i="1" dirty="0" smtClean="0"/>
              <a:t>Böcekler</a:t>
            </a:r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01051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Biyo</a:t>
            </a:r>
            <a:r>
              <a:rPr lang="tr-TR" dirty="0"/>
              <a:t>-çeşitlilik</a:t>
            </a:r>
            <a:r>
              <a:rPr lang="tr-TR" dirty="0" smtClean="0"/>
              <a:t> </a:t>
            </a:r>
            <a:r>
              <a:rPr lang="tr-TR" dirty="0"/>
              <a:t>açısından sürdürülebilir gelişim için kilit noktalar.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canlılar eşit derecede önemlidir. </a:t>
            </a:r>
          </a:p>
          <a:p>
            <a:r>
              <a:rPr lang="tr-TR" dirty="0" smtClean="0"/>
              <a:t>İklim etkisine bağlı olarak tüm yüzeyler bitki ile kaplanmalıdır.</a:t>
            </a:r>
          </a:p>
          <a:p>
            <a:r>
              <a:rPr lang="tr-TR" dirty="0" smtClean="0"/>
              <a:t>Ağaçların kesilmesi engellenmelidir.</a:t>
            </a:r>
          </a:p>
          <a:p>
            <a:r>
              <a:rPr lang="tr-TR" dirty="0" smtClean="0"/>
              <a:t>Türlerin yaşam alanlarındaki tehditler en az indirilmeli veya tamamen kaldırılmalıdır. </a:t>
            </a:r>
          </a:p>
          <a:p>
            <a:r>
              <a:rPr lang="tr-TR" dirty="0" smtClean="0"/>
              <a:t>Geleneksel çiftçilik yöntemleri teşvik </a:t>
            </a:r>
            <a:r>
              <a:rPr lang="tr-TR" dirty="0" err="1" smtClean="0"/>
              <a:t>eilmelidir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438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Enerjinin kontrol edilmesi öteden beri dünyanın en nemli sorunlarından birisi olmuştur. </a:t>
            </a:r>
          </a:p>
          <a:p>
            <a:r>
              <a:rPr lang="tr-TR" dirty="0" smtClean="0"/>
              <a:t>Enerji kullanımı tüm dünyada eşitsiz bir dağılıma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027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tasarrufu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Enerji tasarrufu hayata öneme sahiptir. </a:t>
            </a:r>
          </a:p>
          <a:p>
            <a:r>
              <a:rPr lang="tr-TR" dirty="0" smtClean="0"/>
              <a:t>Yalıtım önemlidir. </a:t>
            </a:r>
          </a:p>
          <a:p>
            <a:r>
              <a:rPr lang="tr-TR" dirty="0" smtClean="0"/>
              <a:t>Daha temiz enerjide bir slogandır.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3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Yenilenebilir enerji kaynakları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Rüzgar gücü; rüzgar gücü enerji üretiminde kullanılan alternatif yenilenebilir bir enerji kaynağıdır.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73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Güneş enerjisi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Elektrik ve ısı üretmek için kullanılır.</a:t>
            </a:r>
          </a:p>
          <a:p>
            <a:r>
              <a:rPr lang="tr-TR" dirty="0" smtClean="0"/>
              <a:t>Nerelerde?</a:t>
            </a:r>
          </a:p>
          <a:p>
            <a:r>
              <a:rPr lang="tr-TR" dirty="0" smtClean="0"/>
              <a:t>Genel mekanlarda</a:t>
            </a:r>
          </a:p>
          <a:p>
            <a:r>
              <a:rPr lang="tr-TR" dirty="0" smtClean="0"/>
              <a:t>Acil durum mekanlarda</a:t>
            </a:r>
          </a:p>
          <a:p>
            <a:r>
              <a:rPr lang="tr-TR" dirty="0" smtClean="0"/>
              <a:t>Normal şebekeden uzak yerlerde</a:t>
            </a:r>
          </a:p>
          <a:p>
            <a:r>
              <a:rPr lang="tr-TR" dirty="0" smtClean="0"/>
              <a:t>İçme ve sulama için tuz giderme ve pompalama alanlarında</a:t>
            </a:r>
          </a:p>
          <a:p>
            <a:r>
              <a:rPr lang="tr-TR" dirty="0" smtClean="0"/>
              <a:t>Akülerin şarj edilmesinde </a:t>
            </a:r>
          </a:p>
          <a:p>
            <a:r>
              <a:rPr lang="tr-TR" dirty="0" smtClean="0"/>
              <a:t>Teknelerde elektrik kullanımında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501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yenilenebilir enerji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Hidro</a:t>
            </a:r>
            <a:r>
              <a:rPr lang="tr-TR" dirty="0" smtClean="0"/>
              <a:t> elektrik</a:t>
            </a:r>
          </a:p>
          <a:p>
            <a:r>
              <a:rPr lang="tr-TR" dirty="0" err="1" smtClean="0"/>
              <a:t>Jeo</a:t>
            </a:r>
            <a:r>
              <a:rPr lang="tr-TR" dirty="0"/>
              <a:t>-</a:t>
            </a:r>
            <a:r>
              <a:rPr lang="tr-TR" dirty="0" smtClean="0"/>
              <a:t>termal enerji</a:t>
            </a:r>
          </a:p>
          <a:p>
            <a:r>
              <a:rPr lang="tr-TR" dirty="0" smtClean="0"/>
              <a:t>Gel-git enerjisi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20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 açısından sürdürülebilir gelişim için kilit 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Enerji paylaşımı daha eşit bir şekilde yapılmalıdır.</a:t>
            </a:r>
          </a:p>
          <a:p>
            <a:r>
              <a:rPr lang="tr-TR" dirty="0" smtClean="0"/>
              <a:t>Ulaşımda toplu taşıma kullanılmalıdır.</a:t>
            </a:r>
          </a:p>
          <a:p>
            <a:r>
              <a:rPr lang="tr-TR" dirty="0" smtClean="0"/>
              <a:t>Tasarrufta  her türlü yol kullanılmalıdır.</a:t>
            </a:r>
          </a:p>
          <a:p>
            <a:r>
              <a:rPr lang="tr-TR" dirty="0" smtClean="0"/>
              <a:t>Her ülkenin potansiyeli kullanılmalıdır.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782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244</Words>
  <Application>Microsoft Office PowerPoint</Application>
  <PresentationFormat>Geniş ekran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Biyo-çeşitlilik ve enerji</vt:lpstr>
      <vt:lpstr>Biyo-çeşitlilik</vt:lpstr>
      <vt:lpstr>Biyo-çeşitlilik açısından sürdürülebilir gelişim için kilit noktalar.</vt:lpstr>
      <vt:lpstr>Enerji </vt:lpstr>
      <vt:lpstr>Enerji tasarrufu</vt:lpstr>
      <vt:lpstr>Yenilenebilir enerji kaynakları </vt:lpstr>
      <vt:lpstr>Güneş enerjisi </vt:lpstr>
      <vt:lpstr>Diğer yenilenebilir enerji kaynakları</vt:lpstr>
      <vt:lpstr>Enerji  açısından sürdürülebilir gelişim için kilit noktalar</vt:lpstr>
      <vt:lpstr>Kirleticiler ve atıklar</vt:lpstr>
      <vt:lpstr>Kirleticiler açısından sürdürülebilir gelişim için kilit noktalar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Biyo-çeşitlilik ve enerji</dc:title>
  <dc:creator>forest explorer</dc:creator>
  <cp:lastModifiedBy>forest explorer</cp:lastModifiedBy>
  <cp:revision>4</cp:revision>
  <dcterms:created xsi:type="dcterms:W3CDTF">2019-12-09T09:08:36Z</dcterms:created>
  <dcterms:modified xsi:type="dcterms:W3CDTF">2019-12-09T09:41:44Z</dcterms:modified>
</cp:coreProperties>
</file>