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325" r:id="rId6"/>
    <p:sldId id="293" r:id="rId7"/>
    <p:sldId id="275" r:id="rId8"/>
    <p:sldId id="276" r:id="rId9"/>
    <p:sldId id="277" r:id="rId10"/>
    <p:sldId id="278" r:id="rId11"/>
    <p:sldId id="279" r:id="rId12"/>
    <p:sldId id="307" r:id="rId13"/>
    <p:sldId id="309" r:id="rId14"/>
    <p:sldId id="310" r:id="rId15"/>
    <p:sldId id="312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1147" autoAdjust="0"/>
  </p:normalViewPr>
  <p:slideViewPr>
    <p:cSldViewPr snapToGrid="0">
      <p:cViewPr varScale="1">
        <p:scale>
          <a:sx n="84" d="100"/>
          <a:sy n="84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3E72BF-6817-4B20-A731-3F24C9DD5645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B1024EB-87DA-4F85-B820-B630E5961BEE}">
      <dgm:prSet phldrT="[Metin]"/>
      <dgm:spPr/>
      <dgm:t>
        <a:bodyPr/>
        <a:lstStyle/>
        <a:p>
          <a:r>
            <a:rPr lang="tr-TR" dirty="0" smtClean="0"/>
            <a:t>Program</a:t>
          </a:r>
          <a:endParaRPr lang="tr-TR" dirty="0"/>
        </a:p>
      </dgm:t>
    </dgm:pt>
    <dgm:pt modelId="{488D578F-3ECD-4AAC-8068-387066E02D6F}" type="parTrans" cxnId="{EB1F3EA8-0E74-4EC8-B95A-C31C297CA634}">
      <dgm:prSet/>
      <dgm:spPr/>
      <dgm:t>
        <a:bodyPr/>
        <a:lstStyle/>
        <a:p>
          <a:endParaRPr lang="tr-TR"/>
        </a:p>
      </dgm:t>
    </dgm:pt>
    <dgm:pt modelId="{C562B63D-FE29-46CC-9ECF-5D53BBB44F9F}" type="sibTrans" cxnId="{EB1F3EA8-0E74-4EC8-B95A-C31C297CA634}">
      <dgm:prSet/>
      <dgm:spPr/>
      <dgm:t>
        <a:bodyPr/>
        <a:lstStyle/>
        <a:p>
          <a:endParaRPr lang="tr-TR"/>
        </a:p>
      </dgm:t>
    </dgm:pt>
    <dgm:pt modelId="{1001ADBF-19B6-4943-8FC8-C91F86B6E1C6}">
      <dgm:prSet phldrT="[Metin]"/>
      <dgm:spPr/>
      <dgm:t>
        <a:bodyPr/>
        <a:lstStyle/>
        <a:p>
          <a:r>
            <a:rPr lang="tr-TR" dirty="0" err="1" smtClean="0"/>
            <a:t>İşgören</a:t>
          </a:r>
          <a:endParaRPr lang="tr-TR" dirty="0"/>
        </a:p>
      </dgm:t>
    </dgm:pt>
    <dgm:pt modelId="{E934E495-9C6D-40BB-8DB2-09237E913B24}" type="parTrans" cxnId="{9F159DF6-3590-436F-873E-CF924A3886DB}">
      <dgm:prSet/>
      <dgm:spPr/>
      <dgm:t>
        <a:bodyPr/>
        <a:lstStyle/>
        <a:p>
          <a:endParaRPr lang="tr-TR"/>
        </a:p>
      </dgm:t>
    </dgm:pt>
    <dgm:pt modelId="{56C662F8-887D-496C-A968-9018B2328860}" type="sibTrans" cxnId="{9F159DF6-3590-436F-873E-CF924A3886DB}">
      <dgm:prSet/>
      <dgm:spPr/>
      <dgm:t>
        <a:bodyPr/>
        <a:lstStyle/>
        <a:p>
          <a:endParaRPr lang="tr-TR"/>
        </a:p>
      </dgm:t>
    </dgm:pt>
    <dgm:pt modelId="{C1C9C67C-8D01-48DD-9BA4-563A79A601CC}">
      <dgm:prSet phldrT="[Metin]"/>
      <dgm:spPr/>
      <dgm:t>
        <a:bodyPr/>
        <a:lstStyle/>
        <a:p>
          <a:r>
            <a:rPr lang="tr-TR" dirty="0" smtClean="0"/>
            <a:t>Materyal</a:t>
          </a:r>
          <a:endParaRPr lang="tr-TR" dirty="0"/>
        </a:p>
      </dgm:t>
    </dgm:pt>
    <dgm:pt modelId="{2DB61423-0BEB-40D1-B680-806BFE5080AC}" type="parTrans" cxnId="{49DE866F-9284-4938-91A0-AC678CD89865}">
      <dgm:prSet/>
      <dgm:spPr/>
      <dgm:t>
        <a:bodyPr/>
        <a:lstStyle/>
        <a:p>
          <a:endParaRPr lang="tr-TR"/>
        </a:p>
      </dgm:t>
    </dgm:pt>
    <dgm:pt modelId="{1087B466-FFFD-43FB-85A6-09674A4DBE7C}" type="sibTrans" cxnId="{49DE866F-9284-4938-91A0-AC678CD89865}">
      <dgm:prSet/>
      <dgm:spPr/>
      <dgm:t>
        <a:bodyPr/>
        <a:lstStyle/>
        <a:p>
          <a:endParaRPr lang="tr-TR"/>
        </a:p>
      </dgm:t>
    </dgm:pt>
    <dgm:pt modelId="{101BC372-22CA-4BB6-8016-5EBBA53C64E2}">
      <dgm:prSet phldrT="[Metin]"/>
      <dgm:spPr/>
      <dgm:t>
        <a:bodyPr/>
        <a:lstStyle/>
        <a:p>
          <a:r>
            <a:rPr lang="tr-TR" dirty="0" smtClean="0"/>
            <a:t>Süreç</a:t>
          </a:r>
          <a:endParaRPr lang="tr-TR" dirty="0"/>
        </a:p>
      </dgm:t>
    </dgm:pt>
    <dgm:pt modelId="{B0FDA635-0C32-49C8-9D77-349C80EA2F1C}" type="parTrans" cxnId="{3DED380C-0106-4F96-8AD4-537A576DEB83}">
      <dgm:prSet/>
      <dgm:spPr/>
      <dgm:t>
        <a:bodyPr/>
        <a:lstStyle/>
        <a:p>
          <a:endParaRPr lang="tr-TR"/>
        </a:p>
      </dgm:t>
    </dgm:pt>
    <dgm:pt modelId="{0B14EE89-001B-477F-B477-2A630176ACDF}" type="sibTrans" cxnId="{3DED380C-0106-4F96-8AD4-537A576DEB83}">
      <dgm:prSet/>
      <dgm:spPr/>
      <dgm:t>
        <a:bodyPr/>
        <a:lstStyle/>
        <a:p>
          <a:endParaRPr lang="tr-TR"/>
        </a:p>
      </dgm:t>
    </dgm:pt>
    <dgm:pt modelId="{E42EC642-65DA-4C77-8687-74FF116FF5E0}">
      <dgm:prSet phldrT="[Metin]"/>
      <dgm:spPr/>
      <dgm:t>
        <a:bodyPr/>
        <a:lstStyle/>
        <a:p>
          <a:r>
            <a:rPr lang="tr-TR" dirty="0" smtClean="0"/>
            <a:t>Proje</a:t>
          </a:r>
          <a:endParaRPr lang="tr-TR" dirty="0"/>
        </a:p>
      </dgm:t>
    </dgm:pt>
    <dgm:pt modelId="{F54C2E66-F611-48A1-894D-AF7F739F8A02}" type="parTrans" cxnId="{822490D3-CDD1-4763-90EB-79898ED7E6A8}">
      <dgm:prSet/>
      <dgm:spPr/>
      <dgm:t>
        <a:bodyPr/>
        <a:lstStyle/>
        <a:p>
          <a:endParaRPr lang="tr-TR"/>
        </a:p>
      </dgm:t>
    </dgm:pt>
    <dgm:pt modelId="{644FF96C-0D1E-448F-83BD-C1A327C888E8}" type="sibTrans" cxnId="{822490D3-CDD1-4763-90EB-79898ED7E6A8}">
      <dgm:prSet/>
      <dgm:spPr/>
      <dgm:t>
        <a:bodyPr/>
        <a:lstStyle/>
        <a:p>
          <a:endParaRPr lang="tr-TR"/>
        </a:p>
      </dgm:t>
    </dgm:pt>
    <dgm:pt modelId="{86E5D5C1-9863-44B5-B7F9-3887E8F84EA8}" type="pres">
      <dgm:prSet presAssocID="{063E72BF-6817-4B20-A731-3F24C9DD564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F8EC4B6-0F93-4D25-83AE-F5436B817E96}" type="pres">
      <dgm:prSet presAssocID="{8B1024EB-87DA-4F85-B820-B630E5961BE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6AAFD6F-7479-4CCB-B310-E82D6742D8F6}" type="pres">
      <dgm:prSet presAssocID="{8B1024EB-87DA-4F85-B820-B630E5961BEE}" presName="spNode" presStyleCnt="0"/>
      <dgm:spPr/>
    </dgm:pt>
    <dgm:pt modelId="{78F41983-7AE8-4374-8351-34B9DF4B375C}" type="pres">
      <dgm:prSet presAssocID="{C562B63D-FE29-46CC-9ECF-5D53BBB44F9F}" presName="sibTrans" presStyleLbl="sibTrans1D1" presStyleIdx="0" presStyleCnt="5"/>
      <dgm:spPr/>
      <dgm:t>
        <a:bodyPr/>
        <a:lstStyle/>
        <a:p>
          <a:endParaRPr lang="tr-TR"/>
        </a:p>
      </dgm:t>
    </dgm:pt>
    <dgm:pt modelId="{90C15E2B-2E0E-4EB4-9662-E7D9A6A6C9F8}" type="pres">
      <dgm:prSet presAssocID="{1001ADBF-19B6-4943-8FC8-C91F86B6E1C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9D18D92-0485-49C3-AA2F-25DF428BB52A}" type="pres">
      <dgm:prSet presAssocID="{1001ADBF-19B6-4943-8FC8-C91F86B6E1C6}" presName="spNode" presStyleCnt="0"/>
      <dgm:spPr/>
    </dgm:pt>
    <dgm:pt modelId="{60D6BC5B-7D74-4A0B-BC8D-646DB75698DA}" type="pres">
      <dgm:prSet presAssocID="{56C662F8-887D-496C-A968-9018B2328860}" presName="sibTrans" presStyleLbl="sibTrans1D1" presStyleIdx="1" presStyleCnt="5"/>
      <dgm:spPr/>
      <dgm:t>
        <a:bodyPr/>
        <a:lstStyle/>
        <a:p>
          <a:endParaRPr lang="tr-TR"/>
        </a:p>
      </dgm:t>
    </dgm:pt>
    <dgm:pt modelId="{F05D527C-D3F7-4012-AADE-4F9E3C5855DA}" type="pres">
      <dgm:prSet presAssocID="{C1C9C67C-8D01-48DD-9BA4-563A79A601C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A89180D-6944-4808-A335-F30199BBE9A1}" type="pres">
      <dgm:prSet presAssocID="{C1C9C67C-8D01-48DD-9BA4-563A79A601CC}" presName="spNode" presStyleCnt="0"/>
      <dgm:spPr/>
    </dgm:pt>
    <dgm:pt modelId="{E3B5C926-4B83-4A4E-8535-15E9463E2B31}" type="pres">
      <dgm:prSet presAssocID="{1087B466-FFFD-43FB-85A6-09674A4DBE7C}" presName="sibTrans" presStyleLbl="sibTrans1D1" presStyleIdx="2" presStyleCnt="5"/>
      <dgm:spPr/>
      <dgm:t>
        <a:bodyPr/>
        <a:lstStyle/>
        <a:p>
          <a:endParaRPr lang="tr-TR"/>
        </a:p>
      </dgm:t>
    </dgm:pt>
    <dgm:pt modelId="{775BB0D5-3500-441F-B25F-3556C9295221}" type="pres">
      <dgm:prSet presAssocID="{101BC372-22CA-4BB6-8016-5EBBA53C64E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5E9DD8D-F5AE-423D-867E-A115EE130AF0}" type="pres">
      <dgm:prSet presAssocID="{101BC372-22CA-4BB6-8016-5EBBA53C64E2}" presName="spNode" presStyleCnt="0"/>
      <dgm:spPr/>
    </dgm:pt>
    <dgm:pt modelId="{E6F5D49A-0796-4199-A368-EA97F2CE85D5}" type="pres">
      <dgm:prSet presAssocID="{0B14EE89-001B-477F-B477-2A630176ACDF}" presName="sibTrans" presStyleLbl="sibTrans1D1" presStyleIdx="3" presStyleCnt="5"/>
      <dgm:spPr/>
      <dgm:t>
        <a:bodyPr/>
        <a:lstStyle/>
        <a:p>
          <a:endParaRPr lang="tr-TR"/>
        </a:p>
      </dgm:t>
    </dgm:pt>
    <dgm:pt modelId="{04D126B9-FFEC-4E78-A301-5246CA34539B}" type="pres">
      <dgm:prSet presAssocID="{E42EC642-65DA-4C77-8687-74FF116FF5E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6B5C7AB-FE94-4742-BD21-B22B84294951}" type="pres">
      <dgm:prSet presAssocID="{E42EC642-65DA-4C77-8687-74FF116FF5E0}" presName="spNode" presStyleCnt="0"/>
      <dgm:spPr/>
    </dgm:pt>
    <dgm:pt modelId="{EA839DD4-FA68-453B-805B-3B6FC2EC6025}" type="pres">
      <dgm:prSet presAssocID="{644FF96C-0D1E-448F-83BD-C1A327C888E8}" presName="sibTrans" presStyleLbl="sibTrans1D1" presStyleIdx="4" presStyleCnt="5"/>
      <dgm:spPr/>
      <dgm:t>
        <a:bodyPr/>
        <a:lstStyle/>
        <a:p>
          <a:endParaRPr lang="tr-TR"/>
        </a:p>
      </dgm:t>
    </dgm:pt>
  </dgm:ptLst>
  <dgm:cxnLst>
    <dgm:cxn modelId="{9F159DF6-3590-436F-873E-CF924A3886DB}" srcId="{063E72BF-6817-4B20-A731-3F24C9DD5645}" destId="{1001ADBF-19B6-4943-8FC8-C91F86B6E1C6}" srcOrd="1" destOrd="0" parTransId="{E934E495-9C6D-40BB-8DB2-09237E913B24}" sibTransId="{56C662F8-887D-496C-A968-9018B2328860}"/>
    <dgm:cxn modelId="{250E2B9D-61C7-4193-82CE-2018B6079955}" type="presOf" srcId="{E42EC642-65DA-4C77-8687-74FF116FF5E0}" destId="{04D126B9-FFEC-4E78-A301-5246CA34539B}" srcOrd="0" destOrd="0" presId="urn:microsoft.com/office/officeart/2005/8/layout/cycle6"/>
    <dgm:cxn modelId="{3E22D276-85C5-4B5E-9634-3072B608FA44}" type="presOf" srcId="{0B14EE89-001B-477F-B477-2A630176ACDF}" destId="{E6F5D49A-0796-4199-A368-EA97F2CE85D5}" srcOrd="0" destOrd="0" presId="urn:microsoft.com/office/officeart/2005/8/layout/cycle6"/>
    <dgm:cxn modelId="{B5FA850B-67AA-4804-8554-F2AA5D714D93}" type="presOf" srcId="{C562B63D-FE29-46CC-9ECF-5D53BBB44F9F}" destId="{78F41983-7AE8-4374-8351-34B9DF4B375C}" srcOrd="0" destOrd="0" presId="urn:microsoft.com/office/officeart/2005/8/layout/cycle6"/>
    <dgm:cxn modelId="{C8BFDCD5-08DB-49A0-BBF3-03D415363211}" type="presOf" srcId="{101BC372-22CA-4BB6-8016-5EBBA53C64E2}" destId="{775BB0D5-3500-441F-B25F-3556C9295221}" srcOrd="0" destOrd="0" presId="urn:microsoft.com/office/officeart/2005/8/layout/cycle6"/>
    <dgm:cxn modelId="{EB1F3EA8-0E74-4EC8-B95A-C31C297CA634}" srcId="{063E72BF-6817-4B20-A731-3F24C9DD5645}" destId="{8B1024EB-87DA-4F85-B820-B630E5961BEE}" srcOrd="0" destOrd="0" parTransId="{488D578F-3ECD-4AAC-8068-387066E02D6F}" sibTransId="{C562B63D-FE29-46CC-9ECF-5D53BBB44F9F}"/>
    <dgm:cxn modelId="{98DBE0EE-8450-418C-AEE9-03E704CEC166}" type="presOf" srcId="{1001ADBF-19B6-4943-8FC8-C91F86B6E1C6}" destId="{90C15E2B-2E0E-4EB4-9662-E7D9A6A6C9F8}" srcOrd="0" destOrd="0" presId="urn:microsoft.com/office/officeart/2005/8/layout/cycle6"/>
    <dgm:cxn modelId="{A6A7CAA7-4CB1-42E9-AC50-AA96A54A2CA3}" type="presOf" srcId="{063E72BF-6817-4B20-A731-3F24C9DD5645}" destId="{86E5D5C1-9863-44B5-B7F9-3887E8F84EA8}" srcOrd="0" destOrd="0" presId="urn:microsoft.com/office/officeart/2005/8/layout/cycle6"/>
    <dgm:cxn modelId="{699D1238-43A1-4E0E-96E0-DB5158C8C01F}" type="presOf" srcId="{56C662F8-887D-496C-A968-9018B2328860}" destId="{60D6BC5B-7D74-4A0B-BC8D-646DB75698DA}" srcOrd="0" destOrd="0" presId="urn:microsoft.com/office/officeart/2005/8/layout/cycle6"/>
    <dgm:cxn modelId="{39ABEC8D-54AB-417B-8A16-1527626746DA}" type="presOf" srcId="{1087B466-FFFD-43FB-85A6-09674A4DBE7C}" destId="{E3B5C926-4B83-4A4E-8535-15E9463E2B31}" srcOrd="0" destOrd="0" presId="urn:microsoft.com/office/officeart/2005/8/layout/cycle6"/>
    <dgm:cxn modelId="{A90254A4-E389-47BB-ABB0-E01802AC2F5D}" type="presOf" srcId="{C1C9C67C-8D01-48DD-9BA4-563A79A601CC}" destId="{F05D527C-D3F7-4012-AADE-4F9E3C5855DA}" srcOrd="0" destOrd="0" presId="urn:microsoft.com/office/officeart/2005/8/layout/cycle6"/>
    <dgm:cxn modelId="{49DE866F-9284-4938-91A0-AC678CD89865}" srcId="{063E72BF-6817-4B20-A731-3F24C9DD5645}" destId="{C1C9C67C-8D01-48DD-9BA4-563A79A601CC}" srcOrd="2" destOrd="0" parTransId="{2DB61423-0BEB-40D1-B680-806BFE5080AC}" sibTransId="{1087B466-FFFD-43FB-85A6-09674A4DBE7C}"/>
    <dgm:cxn modelId="{3DED380C-0106-4F96-8AD4-537A576DEB83}" srcId="{063E72BF-6817-4B20-A731-3F24C9DD5645}" destId="{101BC372-22CA-4BB6-8016-5EBBA53C64E2}" srcOrd="3" destOrd="0" parTransId="{B0FDA635-0C32-49C8-9D77-349C80EA2F1C}" sibTransId="{0B14EE89-001B-477F-B477-2A630176ACDF}"/>
    <dgm:cxn modelId="{822490D3-CDD1-4763-90EB-79898ED7E6A8}" srcId="{063E72BF-6817-4B20-A731-3F24C9DD5645}" destId="{E42EC642-65DA-4C77-8687-74FF116FF5E0}" srcOrd="4" destOrd="0" parTransId="{F54C2E66-F611-48A1-894D-AF7F739F8A02}" sibTransId="{644FF96C-0D1E-448F-83BD-C1A327C888E8}"/>
    <dgm:cxn modelId="{4F5865EB-B18E-463A-9098-F99FC8FCE93C}" type="presOf" srcId="{8B1024EB-87DA-4F85-B820-B630E5961BEE}" destId="{2F8EC4B6-0F93-4D25-83AE-F5436B817E96}" srcOrd="0" destOrd="0" presId="urn:microsoft.com/office/officeart/2005/8/layout/cycle6"/>
    <dgm:cxn modelId="{7B5FABF0-7A93-4741-828A-34FC1008E670}" type="presOf" srcId="{644FF96C-0D1E-448F-83BD-C1A327C888E8}" destId="{EA839DD4-FA68-453B-805B-3B6FC2EC6025}" srcOrd="0" destOrd="0" presId="urn:microsoft.com/office/officeart/2005/8/layout/cycle6"/>
    <dgm:cxn modelId="{8909ACBA-7462-4365-9CF5-875AD617D2D8}" type="presParOf" srcId="{86E5D5C1-9863-44B5-B7F9-3887E8F84EA8}" destId="{2F8EC4B6-0F93-4D25-83AE-F5436B817E96}" srcOrd="0" destOrd="0" presId="urn:microsoft.com/office/officeart/2005/8/layout/cycle6"/>
    <dgm:cxn modelId="{E70AACBC-0780-416F-8394-AE5098304C6E}" type="presParOf" srcId="{86E5D5C1-9863-44B5-B7F9-3887E8F84EA8}" destId="{56AAFD6F-7479-4CCB-B310-E82D6742D8F6}" srcOrd="1" destOrd="0" presId="urn:microsoft.com/office/officeart/2005/8/layout/cycle6"/>
    <dgm:cxn modelId="{670CC30E-C843-4821-9D31-AC61E7F59DAF}" type="presParOf" srcId="{86E5D5C1-9863-44B5-B7F9-3887E8F84EA8}" destId="{78F41983-7AE8-4374-8351-34B9DF4B375C}" srcOrd="2" destOrd="0" presId="urn:microsoft.com/office/officeart/2005/8/layout/cycle6"/>
    <dgm:cxn modelId="{5040CAC1-A88A-41FA-99CD-B64E78052848}" type="presParOf" srcId="{86E5D5C1-9863-44B5-B7F9-3887E8F84EA8}" destId="{90C15E2B-2E0E-4EB4-9662-E7D9A6A6C9F8}" srcOrd="3" destOrd="0" presId="urn:microsoft.com/office/officeart/2005/8/layout/cycle6"/>
    <dgm:cxn modelId="{E3BAFD96-7565-49D2-BA15-8B8F1565D767}" type="presParOf" srcId="{86E5D5C1-9863-44B5-B7F9-3887E8F84EA8}" destId="{49D18D92-0485-49C3-AA2F-25DF428BB52A}" srcOrd="4" destOrd="0" presId="urn:microsoft.com/office/officeart/2005/8/layout/cycle6"/>
    <dgm:cxn modelId="{A9F18E6A-E7EE-4DBF-B679-BA9D3F68B296}" type="presParOf" srcId="{86E5D5C1-9863-44B5-B7F9-3887E8F84EA8}" destId="{60D6BC5B-7D74-4A0B-BC8D-646DB75698DA}" srcOrd="5" destOrd="0" presId="urn:microsoft.com/office/officeart/2005/8/layout/cycle6"/>
    <dgm:cxn modelId="{53589D4E-401C-4A6A-98DA-0585E578441F}" type="presParOf" srcId="{86E5D5C1-9863-44B5-B7F9-3887E8F84EA8}" destId="{F05D527C-D3F7-4012-AADE-4F9E3C5855DA}" srcOrd="6" destOrd="0" presId="urn:microsoft.com/office/officeart/2005/8/layout/cycle6"/>
    <dgm:cxn modelId="{6048C9E2-B8CD-4C43-8AD5-102A2C72F34B}" type="presParOf" srcId="{86E5D5C1-9863-44B5-B7F9-3887E8F84EA8}" destId="{4A89180D-6944-4808-A335-F30199BBE9A1}" srcOrd="7" destOrd="0" presId="urn:microsoft.com/office/officeart/2005/8/layout/cycle6"/>
    <dgm:cxn modelId="{DA86E480-1C9D-4EE5-A930-507373603AF2}" type="presParOf" srcId="{86E5D5C1-9863-44B5-B7F9-3887E8F84EA8}" destId="{E3B5C926-4B83-4A4E-8535-15E9463E2B31}" srcOrd="8" destOrd="0" presId="urn:microsoft.com/office/officeart/2005/8/layout/cycle6"/>
    <dgm:cxn modelId="{A8C3C688-B1C5-4F3B-9539-8FD04B369922}" type="presParOf" srcId="{86E5D5C1-9863-44B5-B7F9-3887E8F84EA8}" destId="{775BB0D5-3500-441F-B25F-3556C9295221}" srcOrd="9" destOrd="0" presId="urn:microsoft.com/office/officeart/2005/8/layout/cycle6"/>
    <dgm:cxn modelId="{06A58CF0-EBA2-425C-85D0-BB6C82C76BBA}" type="presParOf" srcId="{86E5D5C1-9863-44B5-B7F9-3887E8F84EA8}" destId="{55E9DD8D-F5AE-423D-867E-A115EE130AF0}" srcOrd="10" destOrd="0" presId="urn:microsoft.com/office/officeart/2005/8/layout/cycle6"/>
    <dgm:cxn modelId="{4F3614F0-0A7C-48E1-B70D-C17E1CF7890C}" type="presParOf" srcId="{86E5D5C1-9863-44B5-B7F9-3887E8F84EA8}" destId="{E6F5D49A-0796-4199-A368-EA97F2CE85D5}" srcOrd="11" destOrd="0" presId="urn:microsoft.com/office/officeart/2005/8/layout/cycle6"/>
    <dgm:cxn modelId="{146EE178-5D69-40CA-AB3F-BE6C9D917733}" type="presParOf" srcId="{86E5D5C1-9863-44B5-B7F9-3887E8F84EA8}" destId="{04D126B9-FFEC-4E78-A301-5246CA34539B}" srcOrd="12" destOrd="0" presId="urn:microsoft.com/office/officeart/2005/8/layout/cycle6"/>
    <dgm:cxn modelId="{FD566E27-E6FC-44B9-93B0-554781082761}" type="presParOf" srcId="{86E5D5C1-9863-44B5-B7F9-3887E8F84EA8}" destId="{66B5C7AB-FE94-4742-BD21-B22B84294951}" srcOrd="13" destOrd="0" presId="urn:microsoft.com/office/officeart/2005/8/layout/cycle6"/>
    <dgm:cxn modelId="{5D178B36-C31D-4862-9F00-B453650E4858}" type="presParOf" srcId="{86E5D5C1-9863-44B5-B7F9-3887E8F84EA8}" destId="{EA839DD4-FA68-453B-805B-3B6FC2EC602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0D9454-28F7-4F9D-BB47-BB3B1F30B294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9B34760E-632B-4A46-8B54-8297A6F7B53F}">
      <dgm:prSet phldrT="[Metin]"/>
      <dgm:spPr/>
      <dgm:t>
        <a:bodyPr/>
        <a:lstStyle/>
        <a:p>
          <a:r>
            <a:rPr kumimoji="0" lang="tr-TR" altLang="tr-TR" b="1" i="0" u="none" strike="noStrike" cap="none" normalizeH="0" baseline="0" smtClean="0">
              <a:ln/>
              <a:effectLst/>
              <a:latin typeface="ZapfEllipt BT" pitchFamily="18" charset="0"/>
            </a:rPr>
            <a:t>Biçimlendirmeye dönük</a:t>
          </a:r>
          <a:r>
            <a:rPr kumimoji="0" lang="tr-TR" altLang="tr-TR" b="0" i="0" u="none" strike="noStrike" cap="none" normalizeH="0" baseline="0" smtClean="0">
              <a:ln/>
              <a:effectLst/>
              <a:latin typeface="ZapfEllipt BT" pitchFamily="18" charset="0"/>
            </a:rPr>
            <a:t> </a:t>
          </a:r>
        </a:p>
        <a:p>
          <a:pPr rtl="0"/>
          <a:r>
            <a:rPr kumimoji="0" lang="tr-TR" altLang="tr-TR" b="0" i="0" u="none" strike="noStrike" cap="none" normalizeH="0" baseline="0" smtClean="0">
              <a:ln/>
              <a:effectLst/>
              <a:latin typeface="ZapfEllipt BT" pitchFamily="18" charset="0"/>
            </a:rPr>
            <a:t>(formative) değerlendirme</a:t>
          </a:r>
          <a:endParaRPr lang="tr-TR" dirty="0"/>
        </a:p>
      </dgm:t>
    </dgm:pt>
    <dgm:pt modelId="{BD489F55-A258-4401-857F-C06CF24F9838}" type="parTrans" cxnId="{D91CE125-927D-4F06-A5CE-DC67A932761B}">
      <dgm:prSet/>
      <dgm:spPr/>
      <dgm:t>
        <a:bodyPr/>
        <a:lstStyle/>
        <a:p>
          <a:endParaRPr lang="tr-TR"/>
        </a:p>
      </dgm:t>
    </dgm:pt>
    <dgm:pt modelId="{44E58739-8B4A-4F1C-9F5C-ACEECB09DAB7}" type="sibTrans" cxnId="{D91CE125-927D-4F06-A5CE-DC67A932761B}">
      <dgm:prSet/>
      <dgm:spPr/>
      <dgm:t>
        <a:bodyPr/>
        <a:lstStyle/>
        <a:p>
          <a:endParaRPr lang="tr-TR"/>
        </a:p>
      </dgm:t>
    </dgm:pt>
    <dgm:pt modelId="{A33AF61E-656F-4FF8-8D6F-F3ED55738936}">
      <dgm:prSet phldrT="[Metin]"/>
      <dgm:spPr/>
      <dgm:t>
        <a:bodyPr/>
        <a:lstStyle/>
        <a:p>
          <a:r>
            <a:rPr kumimoji="0" lang="tr-TR" altLang="tr-TR" b="1" i="0" u="none" strike="noStrike" cap="none" normalizeH="0" baseline="0" smtClean="0">
              <a:ln/>
              <a:effectLst/>
              <a:latin typeface="ZapfEllipt BT" pitchFamily="18" charset="0"/>
            </a:rPr>
            <a:t>Bütüne  dönük</a:t>
          </a:r>
          <a:r>
            <a:rPr kumimoji="0" lang="tr-TR" altLang="tr-TR" b="0" i="0" u="none" strike="noStrike" cap="none" normalizeH="0" baseline="0" smtClean="0">
              <a:ln/>
              <a:effectLst/>
              <a:latin typeface="ZapfEllipt BT" pitchFamily="18" charset="0"/>
            </a:rPr>
            <a:t> </a:t>
          </a:r>
        </a:p>
        <a:p>
          <a:pPr rtl="0"/>
          <a:r>
            <a:rPr kumimoji="0" lang="tr-TR" altLang="tr-TR" b="0" i="0" u="none" strike="noStrike" cap="none" normalizeH="0" baseline="0" smtClean="0">
              <a:ln/>
              <a:effectLst/>
              <a:latin typeface="ZapfEllipt BT" pitchFamily="18" charset="0"/>
            </a:rPr>
            <a:t>(summative) değerlendirme</a:t>
          </a:r>
          <a:endParaRPr lang="tr-TR" dirty="0"/>
        </a:p>
      </dgm:t>
    </dgm:pt>
    <dgm:pt modelId="{60EA492D-C82B-45B7-BBDA-E5C7EC5F93D8}" type="parTrans" cxnId="{21D35436-571E-4D9B-8FC7-A305C3C496F5}">
      <dgm:prSet/>
      <dgm:spPr/>
      <dgm:t>
        <a:bodyPr/>
        <a:lstStyle/>
        <a:p>
          <a:endParaRPr lang="tr-TR"/>
        </a:p>
      </dgm:t>
    </dgm:pt>
    <dgm:pt modelId="{D84A41FB-A74F-4A29-978E-31D821A54FF0}" type="sibTrans" cxnId="{21D35436-571E-4D9B-8FC7-A305C3C496F5}">
      <dgm:prSet/>
      <dgm:spPr/>
      <dgm:t>
        <a:bodyPr/>
        <a:lstStyle/>
        <a:p>
          <a:endParaRPr lang="tr-TR"/>
        </a:p>
      </dgm:t>
    </dgm:pt>
    <dgm:pt modelId="{E8A467B4-917D-406D-B57C-BE5E09AC7AB5}">
      <dgm:prSet phldrT="[Metin]"/>
      <dgm:spPr/>
      <dgm:t>
        <a:bodyPr/>
        <a:lstStyle/>
        <a:p>
          <a:r>
            <a:rPr lang="tr-TR" dirty="0" smtClean="0"/>
            <a:t>Değerlendirme</a:t>
          </a:r>
          <a:endParaRPr lang="tr-TR" dirty="0"/>
        </a:p>
      </dgm:t>
    </dgm:pt>
    <dgm:pt modelId="{2E6086AC-FF07-44C5-8EC3-C5FBAE2BDC4D}" type="sibTrans" cxnId="{057EE3C8-9406-46F0-88E1-F9568905393D}">
      <dgm:prSet/>
      <dgm:spPr/>
      <dgm:t>
        <a:bodyPr/>
        <a:lstStyle/>
        <a:p>
          <a:endParaRPr lang="tr-TR"/>
        </a:p>
      </dgm:t>
    </dgm:pt>
    <dgm:pt modelId="{DFDDCBC0-646E-4DBF-BF29-23859ED4682B}" type="parTrans" cxnId="{057EE3C8-9406-46F0-88E1-F9568905393D}">
      <dgm:prSet/>
      <dgm:spPr/>
      <dgm:t>
        <a:bodyPr/>
        <a:lstStyle/>
        <a:p>
          <a:endParaRPr lang="tr-TR"/>
        </a:p>
      </dgm:t>
    </dgm:pt>
    <dgm:pt modelId="{422B368D-773C-446D-A1AD-DC44AC53E874}" type="pres">
      <dgm:prSet presAssocID="{400D9454-28F7-4F9D-BB47-BB3B1F30B29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754D53C-54B0-48FE-8D75-B3DBEA9F93C6}" type="pres">
      <dgm:prSet presAssocID="{E8A467B4-917D-406D-B57C-BE5E09AC7AB5}" presName="root1" presStyleCnt="0"/>
      <dgm:spPr/>
    </dgm:pt>
    <dgm:pt modelId="{AFB3C12F-4A4E-4DED-A83A-0753AEF88BF8}" type="pres">
      <dgm:prSet presAssocID="{E8A467B4-917D-406D-B57C-BE5E09AC7AB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C25B0D2-9CEA-4BEE-B00F-5773DF9DF0C6}" type="pres">
      <dgm:prSet presAssocID="{E8A467B4-917D-406D-B57C-BE5E09AC7AB5}" presName="level2hierChild" presStyleCnt="0"/>
      <dgm:spPr/>
    </dgm:pt>
    <dgm:pt modelId="{A6CC0015-DD8E-44FE-A4FD-BB6949E38FE3}" type="pres">
      <dgm:prSet presAssocID="{BD489F55-A258-4401-857F-C06CF24F9838}" presName="conn2-1" presStyleLbl="parChTrans1D2" presStyleIdx="0" presStyleCnt="2"/>
      <dgm:spPr/>
    </dgm:pt>
    <dgm:pt modelId="{781E4E9A-6F14-4E46-B5F2-EB3AC9BF5D50}" type="pres">
      <dgm:prSet presAssocID="{BD489F55-A258-4401-857F-C06CF24F9838}" presName="connTx" presStyleLbl="parChTrans1D2" presStyleIdx="0" presStyleCnt="2"/>
      <dgm:spPr/>
    </dgm:pt>
    <dgm:pt modelId="{09F77EF0-B090-4130-AECB-22627E2151EB}" type="pres">
      <dgm:prSet presAssocID="{9B34760E-632B-4A46-8B54-8297A6F7B53F}" presName="root2" presStyleCnt="0"/>
      <dgm:spPr/>
    </dgm:pt>
    <dgm:pt modelId="{3AC6DF26-C3EA-43D8-9A16-2B5241F70AC0}" type="pres">
      <dgm:prSet presAssocID="{9B34760E-632B-4A46-8B54-8297A6F7B53F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D5DC78F-0782-4F1C-8C4C-BCFFC1DD6669}" type="pres">
      <dgm:prSet presAssocID="{9B34760E-632B-4A46-8B54-8297A6F7B53F}" presName="level3hierChild" presStyleCnt="0"/>
      <dgm:spPr/>
    </dgm:pt>
    <dgm:pt modelId="{9AC1A358-3B63-46B8-85A1-12922845E379}" type="pres">
      <dgm:prSet presAssocID="{60EA492D-C82B-45B7-BBDA-E5C7EC5F93D8}" presName="conn2-1" presStyleLbl="parChTrans1D2" presStyleIdx="1" presStyleCnt="2"/>
      <dgm:spPr/>
    </dgm:pt>
    <dgm:pt modelId="{74FB97B9-D82B-43CE-AF05-AFC18E96BC18}" type="pres">
      <dgm:prSet presAssocID="{60EA492D-C82B-45B7-BBDA-E5C7EC5F93D8}" presName="connTx" presStyleLbl="parChTrans1D2" presStyleIdx="1" presStyleCnt="2"/>
      <dgm:spPr/>
    </dgm:pt>
    <dgm:pt modelId="{8C1CF50B-16DB-42F5-891B-B3065CFF8A74}" type="pres">
      <dgm:prSet presAssocID="{A33AF61E-656F-4FF8-8D6F-F3ED55738936}" presName="root2" presStyleCnt="0"/>
      <dgm:spPr/>
    </dgm:pt>
    <dgm:pt modelId="{CB997909-2505-42BF-8EEB-907847456CC2}" type="pres">
      <dgm:prSet presAssocID="{A33AF61E-656F-4FF8-8D6F-F3ED55738936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9549DD7-2E7B-4F7D-A105-EDC8250AE6FF}" type="pres">
      <dgm:prSet presAssocID="{A33AF61E-656F-4FF8-8D6F-F3ED55738936}" presName="level3hierChild" presStyleCnt="0"/>
      <dgm:spPr/>
    </dgm:pt>
  </dgm:ptLst>
  <dgm:cxnLst>
    <dgm:cxn modelId="{13F3BEFE-9548-43B6-8E8A-8ED682E3E247}" type="presOf" srcId="{9B34760E-632B-4A46-8B54-8297A6F7B53F}" destId="{3AC6DF26-C3EA-43D8-9A16-2B5241F70AC0}" srcOrd="0" destOrd="0" presId="urn:microsoft.com/office/officeart/2008/layout/HorizontalMultiLevelHierarchy"/>
    <dgm:cxn modelId="{423D97CE-C1E9-4CD3-BF8D-68C6B5F66D21}" type="presOf" srcId="{60EA492D-C82B-45B7-BBDA-E5C7EC5F93D8}" destId="{74FB97B9-D82B-43CE-AF05-AFC18E96BC18}" srcOrd="1" destOrd="0" presId="urn:microsoft.com/office/officeart/2008/layout/HorizontalMultiLevelHierarchy"/>
    <dgm:cxn modelId="{C79B7182-A736-4611-9BF0-53B1CCC87CA2}" type="presOf" srcId="{60EA492D-C82B-45B7-BBDA-E5C7EC5F93D8}" destId="{9AC1A358-3B63-46B8-85A1-12922845E379}" srcOrd="0" destOrd="0" presId="urn:microsoft.com/office/officeart/2008/layout/HorizontalMultiLevelHierarchy"/>
    <dgm:cxn modelId="{B5362BA7-17B1-42F8-B966-D85CB06B4148}" type="presOf" srcId="{BD489F55-A258-4401-857F-C06CF24F9838}" destId="{781E4E9A-6F14-4E46-B5F2-EB3AC9BF5D50}" srcOrd="1" destOrd="0" presId="urn:microsoft.com/office/officeart/2008/layout/HorizontalMultiLevelHierarchy"/>
    <dgm:cxn modelId="{C8A36EC6-5914-4080-9C5B-C1F5CE4EE6AA}" type="presOf" srcId="{E8A467B4-917D-406D-B57C-BE5E09AC7AB5}" destId="{AFB3C12F-4A4E-4DED-A83A-0753AEF88BF8}" srcOrd="0" destOrd="0" presId="urn:microsoft.com/office/officeart/2008/layout/HorizontalMultiLevelHierarchy"/>
    <dgm:cxn modelId="{375B1AEB-004B-4A3E-9292-D1A93D275381}" type="presOf" srcId="{400D9454-28F7-4F9D-BB47-BB3B1F30B294}" destId="{422B368D-773C-446D-A1AD-DC44AC53E874}" srcOrd="0" destOrd="0" presId="urn:microsoft.com/office/officeart/2008/layout/HorizontalMultiLevelHierarchy"/>
    <dgm:cxn modelId="{086858C0-8784-4199-9914-BC7EB60559D4}" type="presOf" srcId="{BD489F55-A258-4401-857F-C06CF24F9838}" destId="{A6CC0015-DD8E-44FE-A4FD-BB6949E38FE3}" srcOrd="0" destOrd="0" presId="urn:microsoft.com/office/officeart/2008/layout/HorizontalMultiLevelHierarchy"/>
    <dgm:cxn modelId="{D91CE125-927D-4F06-A5CE-DC67A932761B}" srcId="{E8A467B4-917D-406D-B57C-BE5E09AC7AB5}" destId="{9B34760E-632B-4A46-8B54-8297A6F7B53F}" srcOrd="0" destOrd="0" parTransId="{BD489F55-A258-4401-857F-C06CF24F9838}" sibTransId="{44E58739-8B4A-4F1C-9F5C-ACEECB09DAB7}"/>
    <dgm:cxn modelId="{21D35436-571E-4D9B-8FC7-A305C3C496F5}" srcId="{E8A467B4-917D-406D-B57C-BE5E09AC7AB5}" destId="{A33AF61E-656F-4FF8-8D6F-F3ED55738936}" srcOrd="1" destOrd="0" parTransId="{60EA492D-C82B-45B7-BBDA-E5C7EC5F93D8}" sibTransId="{D84A41FB-A74F-4A29-978E-31D821A54FF0}"/>
    <dgm:cxn modelId="{057EE3C8-9406-46F0-88E1-F9568905393D}" srcId="{400D9454-28F7-4F9D-BB47-BB3B1F30B294}" destId="{E8A467B4-917D-406D-B57C-BE5E09AC7AB5}" srcOrd="0" destOrd="0" parTransId="{DFDDCBC0-646E-4DBF-BF29-23859ED4682B}" sibTransId="{2E6086AC-FF07-44C5-8EC3-C5FBAE2BDC4D}"/>
    <dgm:cxn modelId="{6915CF04-9ED1-4BCE-ADDB-C22FC0460FDD}" type="presOf" srcId="{A33AF61E-656F-4FF8-8D6F-F3ED55738936}" destId="{CB997909-2505-42BF-8EEB-907847456CC2}" srcOrd="0" destOrd="0" presId="urn:microsoft.com/office/officeart/2008/layout/HorizontalMultiLevelHierarchy"/>
    <dgm:cxn modelId="{1F862820-FBC6-4FF9-8E7D-B99FF3740D0E}" type="presParOf" srcId="{422B368D-773C-446D-A1AD-DC44AC53E874}" destId="{5754D53C-54B0-48FE-8D75-B3DBEA9F93C6}" srcOrd="0" destOrd="0" presId="urn:microsoft.com/office/officeart/2008/layout/HorizontalMultiLevelHierarchy"/>
    <dgm:cxn modelId="{D872D02E-E007-4D39-9AEA-04988761B8D9}" type="presParOf" srcId="{5754D53C-54B0-48FE-8D75-B3DBEA9F93C6}" destId="{AFB3C12F-4A4E-4DED-A83A-0753AEF88BF8}" srcOrd="0" destOrd="0" presId="urn:microsoft.com/office/officeart/2008/layout/HorizontalMultiLevelHierarchy"/>
    <dgm:cxn modelId="{65F356A5-B193-4A21-A784-F5DE7A8C3562}" type="presParOf" srcId="{5754D53C-54B0-48FE-8D75-B3DBEA9F93C6}" destId="{DC25B0D2-9CEA-4BEE-B00F-5773DF9DF0C6}" srcOrd="1" destOrd="0" presId="urn:microsoft.com/office/officeart/2008/layout/HorizontalMultiLevelHierarchy"/>
    <dgm:cxn modelId="{8C1BAF6D-81C5-4ECA-BC61-69FE4BB1A1CA}" type="presParOf" srcId="{DC25B0D2-9CEA-4BEE-B00F-5773DF9DF0C6}" destId="{A6CC0015-DD8E-44FE-A4FD-BB6949E38FE3}" srcOrd="0" destOrd="0" presId="urn:microsoft.com/office/officeart/2008/layout/HorizontalMultiLevelHierarchy"/>
    <dgm:cxn modelId="{ADDB8221-CA9A-4E38-9A47-9E4076BAE8FF}" type="presParOf" srcId="{A6CC0015-DD8E-44FE-A4FD-BB6949E38FE3}" destId="{781E4E9A-6F14-4E46-B5F2-EB3AC9BF5D50}" srcOrd="0" destOrd="0" presId="urn:microsoft.com/office/officeart/2008/layout/HorizontalMultiLevelHierarchy"/>
    <dgm:cxn modelId="{B4555D6F-D598-406C-82DD-204653083148}" type="presParOf" srcId="{DC25B0D2-9CEA-4BEE-B00F-5773DF9DF0C6}" destId="{09F77EF0-B090-4130-AECB-22627E2151EB}" srcOrd="1" destOrd="0" presId="urn:microsoft.com/office/officeart/2008/layout/HorizontalMultiLevelHierarchy"/>
    <dgm:cxn modelId="{C4FD5EDA-8016-4D32-B6AE-E1BB9EBB09A7}" type="presParOf" srcId="{09F77EF0-B090-4130-AECB-22627E2151EB}" destId="{3AC6DF26-C3EA-43D8-9A16-2B5241F70AC0}" srcOrd="0" destOrd="0" presId="urn:microsoft.com/office/officeart/2008/layout/HorizontalMultiLevelHierarchy"/>
    <dgm:cxn modelId="{921067AB-95C4-4E04-A7C7-3672BDEDA3DC}" type="presParOf" srcId="{09F77EF0-B090-4130-AECB-22627E2151EB}" destId="{3D5DC78F-0782-4F1C-8C4C-BCFFC1DD6669}" srcOrd="1" destOrd="0" presId="urn:microsoft.com/office/officeart/2008/layout/HorizontalMultiLevelHierarchy"/>
    <dgm:cxn modelId="{63F5C82C-B0E4-41ED-9830-87A218B97F8D}" type="presParOf" srcId="{DC25B0D2-9CEA-4BEE-B00F-5773DF9DF0C6}" destId="{9AC1A358-3B63-46B8-85A1-12922845E379}" srcOrd="2" destOrd="0" presId="urn:microsoft.com/office/officeart/2008/layout/HorizontalMultiLevelHierarchy"/>
    <dgm:cxn modelId="{ED1C6443-10D4-4125-9DCF-BC761D4E9064}" type="presParOf" srcId="{9AC1A358-3B63-46B8-85A1-12922845E379}" destId="{74FB97B9-D82B-43CE-AF05-AFC18E96BC18}" srcOrd="0" destOrd="0" presId="urn:microsoft.com/office/officeart/2008/layout/HorizontalMultiLevelHierarchy"/>
    <dgm:cxn modelId="{0B7C5862-F6D5-4658-A534-7BC00C4FCB8F}" type="presParOf" srcId="{DC25B0D2-9CEA-4BEE-B00F-5773DF9DF0C6}" destId="{8C1CF50B-16DB-42F5-891B-B3065CFF8A74}" srcOrd="3" destOrd="0" presId="urn:microsoft.com/office/officeart/2008/layout/HorizontalMultiLevelHierarchy"/>
    <dgm:cxn modelId="{EE159349-C46F-4167-B61F-C665AA920FC5}" type="presParOf" srcId="{8C1CF50B-16DB-42F5-891B-B3065CFF8A74}" destId="{CB997909-2505-42BF-8EEB-907847456CC2}" srcOrd="0" destOrd="0" presId="urn:microsoft.com/office/officeart/2008/layout/HorizontalMultiLevelHierarchy"/>
    <dgm:cxn modelId="{50420EC4-765E-4C10-9675-CB75EEECA25A}" type="presParOf" srcId="{8C1CF50B-16DB-42F5-891B-B3065CFF8A74}" destId="{99549DD7-2E7B-4F7D-A105-EDC8250AE6F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EC4B6-0F93-4D25-83AE-F5436B817E96}">
      <dsp:nvSpPr>
        <dsp:cNvPr id="0" name=""/>
        <dsp:cNvSpPr/>
      </dsp:nvSpPr>
      <dsp:spPr>
        <a:xfrm>
          <a:off x="3693004" y="1544"/>
          <a:ext cx="1742866" cy="1132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Program</a:t>
          </a:r>
          <a:endParaRPr lang="tr-TR" sz="3200" kern="1200" dirty="0"/>
        </a:p>
      </dsp:txBody>
      <dsp:txXfrm>
        <a:off x="3748306" y="56846"/>
        <a:ext cx="1632262" cy="1022259"/>
      </dsp:txXfrm>
    </dsp:sp>
    <dsp:sp modelId="{78F41983-7AE8-4374-8351-34B9DF4B375C}">
      <dsp:nvSpPr>
        <dsp:cNvPr id="0" name=""/>
        <dsp:cNvSpPr/>
      </dsp:nvSpPr>
      <dsp:spPr>
        <a:xfrm>
          <a:off x="2302009" y="567975"/>
          <a:ext cx="4524856" cy="4524856"/>
        </a:xfrm>
        <a:custGeom>
          <a:avLst/>
          <a:gdLst/>
          <a:ahLst/>
          <a:cxnLst/>
          <a:rect l="0" t="0" r="0" b="0"/>
          <a:pathLst>
            <a:path>
              <a:moveTo>
                <a:pt x="3145822" y="179594"/>
              </a:moveTo>
              <a:arcTo wR="2262428" hR="2262428" stAng="17578999" swAng="19605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15E2B-2E0E-4EB4-9662-E7D9A6A6C9F8}">
      <dsp:nvSpPr>
        <dsp:cNvPr id="0" name=""/>
        <dsp:cNvSpPr/>
      </dsp:nvSpPr>
      <dsp:spPr>
        <a:xfrm>
          <a:off x="5844701" y="1564843"/>
          <a:ext cx="1742866" cy="1132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err="1" smtClean="0"/>
            <a:t>İşgören</a:t>
          </a:r>
          <a:endParaRPr lang="tr-TR" sz="3200" kern="1200" dirty="0"/>
        </a:p>
      </dsp:txBody>
      <dsp:txXfrm>
        <a:off x="5900003" y="1620145"/>
        <a:ext cx="1632262" cy="1022259"/>
      </dsp:txXfrm>
    </dsp:sp>
    <dsp:sp modelId="{60D6BC5B-7D74-4A0B-BC8D-646DB75698DA}">
      <dsp:nvSpPr>
        <dsp:cNvPr id="0" name=""/>
        <dsp:cNvSpPr/>
      </dsp:nvSpPr>
      <dsp:spPr>
        <a:xfrm>
          <a:off x="2302009" y="567975"/>
          <a:ext cx="4524856" cy="4524856"/>
        </a:xfrm>
        <a:custGeom>
          <a:avLst/>
          <a:gdLst/>
          <a:ahLst/>
          <a:cxnLst/>
          <a:rect l="0" t="0" r="0" b="0"/>
          <a:pathLst>
            <a:path>
              <a:moveTo>
                <a:pt x="4521764" y="2144187"/>
              </a:moveTo>
              <a:arcTo wR="2262428" hR="2262428" stAng="21420253" swAng="219550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5D527C-D3F7-4012-AADE-4F9E3C5855DA}">
      <dsp:nvSpPr>
        <dsp:cNvPr id="0" name=""/>
        <dsp:cNvSpPr/>
      </dsp:nvSpPr>
      <dsp:spPr>
        <a:xfrm>
          <a:off x="5022826" y="4094315"/>
          <a:ext cx="1742866" cy="1132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Materyal</a:t>
          </a:r>
          <a:endParaRPr lang="tr-TR" sz="3200" kern="1200" dirty="0"/>
        </a:p>
      </dsp:txBody>
      <dsp:txXfrm>
        <a:off x="5078128" y="4149617"/>
        <a:ext cx="1632262" cy="1022259"/>
      </dsp:txXfrm>
    </dsp:sp>
    <dsp:sp modelId="{E3B5C926-4B83-4A4E-8535-15E9463E2B31}">
      <dsp:nvSpPr>
        <dsp:cNvPr id="0" name=""/>
        <dsp:cNvSpPr/>
      </dsp:nvSpPr>
      <dsp:spPr>
        <a:xfrm>
          <a:off x="2302009" y="567975"/>
          <a:ext cx="4524856" cy="4524856"/>
        </a:xfrm>
        <a:custGeom>
          <a:avLst/>
          <a:gdLst/>
          <a:ahLst/>
          <a:cxnLst/>
          <a:rect l="0" t="0" r="0" b="0"/>
          <a:pathLst>
            <a:path>
              <a:moveTo>
                <a:pt x="2711835" y="4479772"/>
              </a:moveTo>
              <a:arcTo wR="2262428" hR="2262428" stAng="4712556" swAng="137488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5BB0D5-3500-441F-B25F-3556C9295221}">
      <dsp:nvSpPr>
        <dsp:cNvPr id="0" name=""/>
        <dsp:cNvSpPr/>
      </dsp:nvSpPr>
      <dsp:spPr>
        <a:xfrm>
          <a:off x="2363182" y="4094315"/>
          <a:ext cx="1742866" cy="1132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Süreç</a:t>
          </a:r>
          <a:endParaRPr lang="tr-TR" sz="3200" kern="1200" dirty="0"/>
        </a:p>
      </dsp:txBody>
      <dsp:txXfrm>
        <a:off x="2418484" y="4149617"/>
        <a:ext cx="1632262" cy="1022259"/>
      </dsp:txXfrm>
    </dsp:sp>
    <dsp:sp modelId="{E6F5D49A-0796-4199-A368-EA97F2CE85D5}">
      <dsp:nvSpPr>
        <dsp:cNvPr id="0" name=""/>
        <dsp:cNvSpPr/>
      </dsp:nvSpPr>
      <dsp:spPr>
        <a:xfrm>
          <a:off x="2302009" y="567975"/>
          <a:ext cx="4524856" cy="4524856"/>
        </a:xfrm>
        <a:custGeom>
          <a:avLst/>
          <a:gdLst/>
          <a:ahLst/>
          <a:cxnLst/>
          <a:rect l="0" t="0" r="0" b="0"/>
          <a:pathLst>
            <a:path>
              <a:moveTo>
                <a:pt x="377915" y="3514304"/>
              </a:moveTo>
              <a:arcTo wR="2262428" hR="2262428" stAng="8784241" swAng="219550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D126B9-FFEC-4E78-A301-5246CA34539B}">
      <dsp:nvSpPr>
        <dsp:cNvPr id="0" name=""/>
        <dsp:cNvSpPr/>
      </dsp:nvSpPr>
      <dsp:spPr>
        <a:xfrm>
          <a:off x="1541307" y="1564843"/>
          <a:ext cx="1742866" cy="1132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Proje</a:t>
          </a:r>
          <a:endParaRPr lang="tr-TR" sz="3200" kern="1200" dirty="0"/>
        </a:p>
      </dsp:txBody>
      <dsp:txXfrm>
        <a:off x="1596609" y="1620145"/>
        <a:ext cx="1632262" cy="1022259"/>
      </dsp:txXfrm>
    </dsp:sp>
    <dsp:sp modelId="{EA839DD4-FA68-453B-805B-3B6FC2EC6025}">
      <dsp:nvSpPr>
        <dsp:cNvPr id="0" name=""/>
        <dsp:cNvSpPr/>
      </dsp:nvSpPr>
      <dsp:spPr>
        <a:xfrm>
          <a:off x="2302009" y="567975"/>
          <a:ext cx="4524856" cy="4524856"/>
        </a:xfrm>
        <a:custGeom>
          <a:avLst/>
          <a:gdLst/>
          <a:ahLst/>
          <a:cxnLst/>
          <a:rect l="0" t="0" r="0" b="0"/>
          <a:pathLst>
            <a:path>
              <a:moveTo>
                <a:pt x="394367" y="986131"/>
              </a:moveTo>
              <a:arcTo wR="2262428" hR="2262428" stAng="12860500" swAng="19605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1A358-3B63-46B8-85A1-12922845E379}">
      <dsp:nvSpPr>
        <dsp:cNvPr id="0" name=""/>
        <dsp:cNvSpPr/>
      </dsp:nvSpPr>
      <dsp:spPr>
        <a:xfrm>
          <a:off x="3255175" y="2377651"/>
          <a:ext cx="592700" cy="564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6350" y="0"/>
              </a:lnTo>
              <a:lnTo>
                <a:pt x="296350" y="564692"/>
              </a:lnTo>
              <a:lnTo>
                <a:pt x="592700" y="56469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3531059" y="2639531"/>
        <a:ext cx="40932" cy="40932"/>
      </dsp:txXfrm>
    </dsp:sp>
    <dsp:sp modelId="{A6CC0015-DD8E-44FE-A4FD-BB6949E38FE3}">
      <dsp:nvSpPr>
        <dsp:cNvPr id="0" name=""/>
        <dsp:cNvSpPr/>
      </dsp:nvSpPr>
      <dsp:spPr>
        <a:xfrm>
          <a:off x="3255175" y="1812959"/>
          <a:ext cx="592700" cy="564692"/>
        </a:xfrm>
        <a:custGeom>
          <a:avLst/>
          <a:gdLst/>
          <a:ahLst/>
          <a:cxnLst/>
          <a:rect l="0" t="0" r="0" b="0"/>
          <a:pathLst>
            <a:path>
              <a:moveTo>
                <a:pt x="0" y="564692"/>
              </a:moveTo>
              <a:lnTo>
                <a:pt x="296350" y="564692"/>
              </a:lnTo>
              <a:lnTo>
                <a:pt x="296350" y="0"/>
              </a:lnTo>
              <a:lnTo>
                <a:pt x="592700" y="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3531059" y="2074839"/>
        <a:ext cx="40932" cy="40932"/>
      </dsp:txXfrm>
    </dsp:sp>
    <dsp:sp modelId="{AFB3C12F-4A4E-4DED-A83A-0753AEF88BF8}">
      <dsp:nvSpPr>
        <dsp:cNvPr id="0" name=""/>
        <dsp:cNvSpPr/>
      </dsp:nvSpPr>
      <dsp:spPr>
        <a:xfrm rot="16200000">
          <a:off x="425770" y="1925897"/>
          <a:ext cx="4755303" cy="90350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300" kern="1200" dirty="0" smtClean="0"/>
            <a:t>Değerlendirme</a:t>
          </a:r>
          <a:endParaRPr lang="tr-TR" sz="6300" kern="1200" dirty="0"/>
        </a:p>
      </dsp:txBody>
      <dsp:txXfrm>
        <a:off x="425770" y="1925897"/>
        <a:ext cx="4755303" cy="903507"/>
      </dsp:txXfrm>
    </dsp:sp>
    <dsp:sp modelId="{3AC6DF26-C3EA-43D8-9A16-2B5241F70AC0}">
      <dsp:nvSpPr>
        <dsp:cNvPr id="0" name=""/>
        <dsp:cNvSpPr/>
      </dsp:nvSpPr>
      <dsp:spPr>
        <a:xfrm>
          <a:off x="3847876" y="1361205"/>
          <a:ext cx="2963504" cy="90350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tr-TR" altLang="tr-TR" sz="2000" b="1" i="0" u="none" strike="noStrike" kern="1200" cap="none" normalizeH="0" baseline="0" smtClean="0">
              <a:ln/>
              <a:effectLst/>
              <a:latin typeface="ZapfEllipt BT" pitchFamily="18" charset="0"/>
            </a:rPr>
            <a:t>Biçimlendirmeye dönük</a:t>
          </a:r>
          <a:r>
            <a:rPr kumimoji="0" lang="tr-TR" altLang="tr-TR" sz="2000" b="0" i="0" u="none" strike="noStrike" kern="1200" cap="none" normalizeH="0" baseline="0" smtClean="0">
              <a:ln/>
              <a:effectLst/>
              <a:latin typeface="ZapfEllipt BT" pitchFamily="18" charset="0"/>
            </a:rPr>
            <a:t>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tr-TR" altLang="tr-TR" sz="2000" b="0" i="0" u="none" strike="noStrike" kern="1200" cap="none" normalizeH="0" baseline="0" smtClean="0">
              <a:ln/>
              <a:effectLst/>
              <a:latin typeface="ZapfEllipt BT" pitchFamily="18" charset="0"/>
            </a:rPr>
            <a:t>(formative) değerlendirme</a:t>
          </a:r>
          <a:endParaRPr lang="tr-TR" sz="2000" kern="1200" dirty="0"/>
        </a:p>
      </dsp:txBody>
      <dsp:txXfrm>
        <a:off x="3847876" y="1361205"/>
        <a:ext cx="2963504" cy="903507"/>
      </dsp:txXfrm>
    </dsp:sp>
    <dsp:sp modelId="{CB997909-2505-42BF-8EEB-907847456CC2}">
      <dsp:nvSpPr>
        <dsp:cNvPr id="0" name=""/>
        <dsp:cNvSpPr/>
      </dsp:nvSpPr>
      <dsp:spPr>
        <a:xfrm>
          <a:off x="3847876" y="2490589"/>
          <a:ext cx="2963504" cy="90350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tr-TR" altLang="tr-TR" sz="2000" b="1" i="0" u="none" strike="noStrike" kern="1200" cap="none" normalizeH="0" baseline="0" smtClean="0">
              <a:ln/>
              <a:effectLst/>
              <a:latin typeface="ZapfEllipt BT" pitchFamily="18" charset="0"/>
            </a:rPr>
            <a:t>Bütüne  dönük</a:t>
          </a:r>
          <a:r>
            <a:rPr kumimoji="0" lang="tr-TR" altLang="tr-TR" sz="2000" b="0" i="0" u="none" strike="noStrike" kern="1200" cap="none" normalizeH="0" baseline="0" smtClean="0">
              <a:ln/>
              <a:effectLst/>
              <a:latin typeface="ZapfEllipt BT" pitchFamily="18" charset="0"/>
            </a:rPr>
            <a:t>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tr-TR" altLang="tr-TR" sz="2000" b="0" i="0" u="none" strike="noStrike" kern="1200" cap="none" normalizeH="0" baseline="0" smtClean="0">
              <a:ln/>
              <a:effectLst/>
              <a:latin typeface="ZapfEllipt BT" pitchFamily="18" charset="0"/>
            </a:rPr>
            <a:t>(summative) değerlendirme</a:t>
          </a:r>
          <a:endParaRPr lang="tr-TR" sz="2000" kern="1200" dirty="0"/>
        </a:p>
      </dsp:txBody>
      <dsp:txXfrm>
        <a:off x="3847876" y="2490589"/>
        <a:ext cx="2963504" cy="903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4F84E-710B-41BC-B4F1-79797EF820A7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13646-2147-4E1D-9E1B-9638E588F8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784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Materyalin</a:t>
            </a:r>
            <a:r>
              <a:rPr lang="tr-TR" baseline="0" dirty="0" smtClean="0"/>
              <a:t> türü ve kapsamına uygun değerlendirme ölçütleri geliştirilmelidir.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13646-2147-4E1D-9E1B-9638E588F811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8738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13646-2147-4E1D-9E1B-9638E588F811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1432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0AEC388-23CD-45C2-A4F9-7AB55C999B9D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0371D66-724D-4E6A-B7BE-ABB5632D15B2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59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C388-23CD-45C2-A4F9-7AB55C999B9D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1D66-724D-4E6A-B7BE-ABB5632D1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36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C388-23CD-45C2-A4F9-7AB55C999B9D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1D66-724D-4E6A-B7BE-ABB5632D15B2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716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C388-23CD-45C2-A4F9-7AB55C999B9D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1D66-724D-4E6A-B7BE-ABB5632D15B2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676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C388-23CD-45C2-A4F9-7AB55C999B9D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1D66-724D-4E6A-B7BE-ABB5632D1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3449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C388-23CD-45C2-A4F9-7AB55C999B9D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1D66-724D-4E6A-B7BE-ABB5632D15B2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202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C388-23CD-45C2-A4F9-7AB55C999B9D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1D66-724D-4E6A-B7BE-ABB5632D15B2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410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C388-23CD-45C2-A4F9-7AB55C999B9D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1D66-724D-4E6A-B7BE-ABB5632D15B2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414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C388-23CD-45C2-A4F9-7AB55C999B9D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1D66-724D-4E6A-B7BE-ABB5632D15B2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597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Yalnızca Başlı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3260651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0325" y="116632"/>
            <a:ext cx="9938283" cy="1143000"/>
          </a:xfrm>
        </p:spPr>
        <p:txBody>
          <a:bodyPr/>
          <a:lstStyle>
            <a:lvl1pPr algn="l" eaLnBrk="1" latinLnBrk="0" hangingPunct="1">
              <a:defRPr kumimoji="0" lang="tr-TR"/>
            </a:lvl1pPr>
          </a:lstStyle>
          <a:p>
            <a:pPr eaLnBrk="1" latinLnBrk="0" hangingPunct="1"/>
            <a:r>
              <a:rPr lang="en-US" smtClean="0"/>
              <a:t>Asıl başlık stili için tıklatın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630325" y="1340768"/>
            <a:ext cx="9938283" cy="4392488"/>
          </a:xfrm>
        </p:spPr>
        <p:txBody>
          <a:bodyPr/>
          <a:lstStyle>
            <a:lvl1pPr eaLnBrk="1" latinLnBrk="0" hangingPunct="1">
              <a:defRPr kumimoji="0" lang="tr-TR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tr-TR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tr-TR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tr-T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tr-T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tr-TR" sz="1800"/>
            </a:lvl6pPr>
            <a:lvl7pPr eaLnBrk="1" latinLnBrk="0" hangingPunct="1">
              <a:defRPr kumimoji="0" lang="tr-TR" sz="1800"/>
            </a:lvl7pPr>
            <a:lvl8pPr eaLnBrk="1" latinLnBrk="0" hangingPunct="1">
              <a:defRPr kumimoji="0" lang="tr-TR" sz="1800"/>
            </a:lvl8pPr>
            <a:lvl9pPr eaLnBrk="1" latinLnBrk="0" hangingPunct="1">
              <a:defRPr kumimoji="0" lang="tr-TR" sz="1800"/>
            </a:lvl9pPr>
          </a:lstStyle>
          <a:p>
            <a:pPr lvl="0" eaLnBrk="1" latinLnBrk="0" hangingPunct="1"/>
            <a:r>
              <a:rPr lang="en-US" dirty="0" err="1" smtClean="0"/>
              <a:t>Asıl</a:t>
            </a:r>
            <a:r>
              <a:rPr lang="en-US" dirty="0" smtClean="0"/>
              <a:t> </a:t>
            </a:r>
            <a:r>
              <a:rPr lang="en-US" dirty="0" err="1" smtClean="0"/>
              <a:t>metin</a:t>
            </a:r>
            <a:r>
              <a:rPr lang="en-US" dirty="0" smtClean="0"/>
              <a:t> </a:t>
            </a:r>
            <a:r>
              <a:rPr lang="en-US" dirty="0" err="1" smtClean="0"/>
              <a:t>stillerini</a:t>
            </a:r>
            <a:r>
              <a:rPr lang="en-US" dirty="0" smtClean="0"/>
              <a:t> </a:t>
            </a:r>
            <a:r>
              <a:rPr lang="en-US" dirty="0" err="1" smtClean="0"/>
              <a:t>düzenlemek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tıklatın</a:t>
            </a:r>
            <a:endParaRPr lang="en-US" dirty="0" smtClean="0"/>
          </a:p>
          <a:p>
            <a:pPr lvl="1" eaLnBrk="1" latinLnBrk="0" hangingPunct="1"/>
            <a:r>
              <a:rPr lang="en-US" dirty="0" err="1" smtClean="0"/>
              <a:t>İkinci</a:t>
            </a:r>
            <a:r>
              <a:rPr lang="en-US" dirty="0" smtClean="0"/>
              <a:t> </a:t>
            </a:r>
            <a:r>
              <a:rPr lang="en-US" dirty="0" err="1" smtClean="0"/>
              <a:t>düzey</a:t>
            </a:r>
            <a:endParaRPr lang="en-US" dirty="0" smtClean="0"/>
          </a:p>
          <a:p>
            <a:pPr lvl="2" eaLnBrk="1" latinLnBrk="0" hangingPunct="1"/>
            <a:r>
              <a:rPr lang="en-US" dirty="0" err="1" smtClean="0"/>
              <a:t>Üçüncü</a:t>
            </a:r>
            <a:r>
              <a:rPr lang="en-US" dirty="0" smtClean="0"/>
              <a:t> </a:t>
            </a:r>
            <a:r>
              <a:rPr lang="en-US" dirty="0" err="1" smtClean="0"/>
              <a:t>düzey</a:t>
            </a:r>
            <a:endParaRPr lang="en-US" dirty="0" smtClean="0"/>
          </a:p>
          <a:p>
            <a:pPr lvl="3" eaLnBrk="1" latinLnBrk="0" hangingPunct="1"/>
            <a:r>
              <a:rPr lang="en-US" dirty="0" err="1" smtClean="0"/>
              <a:t>Dördüncü</a:t>
            </a:r>
            <a:r>
              <a:rPr lang="en-US" dirty="0" smtClean="0"/>
              <a:t> </a:t>
            </a:r>
            <a:r>
              <a:rPr lang="en-US" dirty="0" err="1" smtClean="0"/>
              <a:t>düzey</a:t>
            </a:r>
            <a:endParaRPr lang="en-US" dirty="0" smtClean="0"/>
          </a:p>
          <a:p>
            <a:pPr lvl="4" eaLnBrk="1" latinLnBrk="0" hangingPunct="1"/>
            <a:r>
              <a:rPr lang="en-US" dirty="0" err="1" smtClean="0"/>
              <a:t>Beşinci</a:t>
            </a:r>
            <a:r>
              <a:rPr lang="en-US" dirty="0" smtClean="0"/>
              <a:t> </a:t>
            </a:r>
            <a:r>
              <a:rPr lang="en-US" dirty="0" err="1" smtClean="0"/>
              <a:t>düzey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28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Yalnızca Başlı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3260651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0325" y="116632"/>
            <a:ext cx="9938283" cy="1143000"/>
          </a:xfrm>
        </p:spPr>
        <p:txBody>
          <a:bodyPr/>
          <a:lstStyle>
            <a:lvl1pPr algn="l" eaLnBrk="1" latinLnBrk="0" hangingPunct="1">
              <a:defRPr kumimoji="0" lang="tr-TR"/>
            </a:lvl1pPr>
          </a:lstStyle>
          <a:p>
            <a:pPr eaLnBrk="1" latinLnBrk="0" hangingPunct="1"/>
            <a:r>
              <a:rPr lang="en-US" smtClean="0"/>
              <a:t>Asıl başlık stili için tıklatın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630325" y="1340768"/>
            <a:ext cx="9938283" cy="4392488"/>
          </a:xfrm>
        </p:spPr>
        <p:txBody>
          <a:bodyPr/>
          <a:lstStyle>
            <a:lvl1pPr eaLnBrk="1" latinLnBrk="0" hangingPunct="1">
              <a:defRPr kumimoji="0" lang="tr-TR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tr-TR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tr-TR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tr-T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tr-T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tr-TR" sz="1800"/>
            </a:lvl6pPr>
            <a:lvl7pPr eaLnBrk="1" latinLnBrk="0" hangingPunct="1">
              <a:defRPr kumimoji="0" lang="tr-TR" sz="1800"/>
            </a:lvl7pPr>
            <a:lvl8pPr eaLnBrk="1" latinLnBrk="0" hangingPunct="1">
              <a:defRPr kumimoji="0" lang="tr-TR" sz="1800"/>
            </a:lvl8pPr>
            <a:lvl9pPr eaLnBrk="1" latinLnBrk="0" hangingPunct="1">
              <a:defRPr kumimoji="0" lang="tr-TR" sz="1800"/>
            </a:lvl9pPr>
          </a:lstStyle>
          <a:p>
            <a:pPr lvl="0" eaLnBrk="1" latinLnBrk="0" hangingPunct="1"/>
            <a:r>
              <a:rPr lang="en-US" dirty="0" err="1" smtClean="0"/>
              <a:t>Asıl</a:t>
            </a:r>
            <a:r>
              <a:rPr lang="en-US" dirty="0" smtClean="0"/>
              <a:t> </a:t>
            </a:r>
            <a:r>
              <a:rPr lang="en-US" dirty="0" err="1" smtClean="0"/>
              <a:t>metin</a:t>
            </a:r>
            <a:r>
              <a:rPr lang="en-US" dirty="0" smtClean="0"/>
              <a:t> </a:t>
            </a:r>
            <a:r>
              <a:rPr lang="en-US" dirty="0" err="1" smtClean="0"/>
              <a:t>stillerini</a:t>
            </a:r>
            <a:r>
              <a:rPr lang="en-US" dirty="0" smtClean="0"/>
              <a:t> </a:t>
            </a:r>
            <a:r>
              <a:rPr lang="en-US" dirty="0" err="1" smtClean="0"/>
              <a:t>düzenlemek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tıklatın</a:t>
            </a:r>
            <a:endParaRPr lang="en-US" dirty="0" smtClean="0"/>
          </a:p>
          <a:p>
            <a:pPr lvl="1" eaLnBrk="1" latinLnBrk="0" hangingPunct="1"/>
            <a:r>
              <a:rPr lang="en-US" dirty="0" err="1" smtClean="0"/>
              <a:t>İkinci</a:t>
            </a:r>
            <a:r>
              <a:rPr lang="en-US" dirty="0" smtClean="0"/>
              <a:t> </a:t>
            </a:r>
            <a:r>
              <a:rPr lang="en-US" dirty="0" err="1" smtClean="0"/>
              <a:t>düzey</a:t>
            </a:r>
            <a:endParaRPr lang="en-US" dirty="0" smtClean="0"/>
          </a:p>
          <a:p>
            <a:pPr lvl="2" eaLnBrk="1" latinLnBrk="0" hangingPunct="1"/>
            <a:r>
              <a:rPr lang="en-US" dirty="0" err="1" smtClean="0"/>
              <a:t>Üçüncü</a:t>
            </a:r>
            <a:r>
              <a:rPr lang="en-US" dirty="0" smtClean="0"/>
              <a:t> </a:t>
            </a:r>
            <a:r>
              <a:rPr lang="en-US" dirty="0" err="1" smtClean="0"/>
              <a:t>düzey</a:t>
            </a:r>
            <a:endParaRPr lang="en-US" dirty="0" smtClean="0"/>
          </a:p>
          <a:p>
            <a:pPr lvl="3" eaLnBrk="1" latinLnBrk="0" hangingPunct="1"/>
            <a:r>
              <a:rPr lang="en-US" dirty="0" err="1" smtClean="0"/>
              <a:t>Dördüncü</a:t>
            </a:r>
            <a:r>
              <a:rPr lang="en-US" dirty="0" smtClean="0"/>
              <a:t> </a:t>
            </a:r>
            <a:r>
              <a:rPr lang="en-US" dirty="0" err="1" smtClean="0"/>
              <a:t>düzey</a:t>
            </a:r>
            <a:endParaRPr lang="en-US" dirty="0" smtClean="0"/>
          </a:p>
          <a:p>
            <a:pPr lvl="4" eaLnBrk="1" latinLnBrk="0" hangingPunct="1"/>
            <a:r>
              <a:rPr lang="en-US" dirty="0" err="1" smtClean="0"/>
              <a:t>Beşinci</a:t>
            </a:r>
            <a:r>
              <a:rPr lang="en-US" dirty="0" smtClean="0"/>
              <a:t> </a:t>
            </a:r>
            <a:r>
              <a:rPr lang="en-US" dirty="0" err="1" smtClean="0"/>
              <a:t>düzey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32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C388-23CD-45C2-A4F9-7AB55C999B9D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1D66-724D-4E6A-B7BE-ABB5632D1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8063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Yalnızca Başlı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3260651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0325" y="116632"/>
            <a:ext cx="9938283" cy="1143000"/>
          </a:xfrm>
        </p:spPr>
        <p:txBody>
          <a:bodyPr/>
          <a:lstStyle>
            <a:lvl1pPr algn="l" eaLnBrk="1" latinLnBrk="0" hangingPunct="1">
              <a:defRPr kumimoji="0" lang="tr-TR"/>
            </a:lvl1pPr>
          </a:lstStyle>
          <a:p>
            <a:pPr eaLnBrk="1" latinLnBrk="0" hangingPunct="1"/>
            <a:r>
              <a:rPr lang="en-US" smtClean="0"/>
              <a:t>Asıl başlık stili için tıklatın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630325" y="1340768"/>
            <a:ext cx="9938283" cy="4392488"/>
          </a:xfrm>
        </p:spPr>
        <p:txBody>
          <a:bodyPr/>
          <a:lstStyle>
            <a:lvl1pPr eaLnBrk="1" latinLnBrk="0" hangingPunct="1">
              <a:defRPr kumimoji="0" lang="tr-TR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tr-TR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tr-TR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tr-T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tr-T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tr-TR" sz="1800"/>
            </a:lvl6pPr>
            <a:lvl7pPr eaLnBrk="1" latinLnBrk="0" hangingPunct="1">
              <a:defRPr kumimoji="0" lang="tr-TR" sz="1800"/>
            </a:lvl7pPr>
            <a:lvl8pPr eaLnBrk="1" latinLnBrk="0" hangingPunct="1">
              <a:defRPr kumimoji="0" lang="tr-TR" sz="1800"/>
            </a:lvl8pPr>
            <a:lvl9pPr eaLnBrk="1" latinLnBrk="0" hangingPunct="1">
              <a:defRPr kumimoji="0" lang="tr-TR" sz="1800"/>
            </a:lvl9pPr>
          </a:lstStyle>
          <a:p>
            <a:pPr lvl="0" eaLnBrk="1" latinLnBrk="0" hangingPunct="1"/>
            <a:r>
              <a:rPr lang="en-US" dirty="0" err="1" smtClean="0"/>
              <a:t>Asıl</a:t>
            </a:r>
            <a:r>
              <a:rPr lang="en-US" dirty="0" smtClean="0"/>
              <a:t> </a:t>
            </a:r>
            <a:r>
              <a:rPr lang="en-US" dirty="0" err="1" smtClean="0"/>
              <a:t>metin</a:t>
            </a:r>
            <a:r>
              <a:rPr lang="en-US" dirty="0" smtClean="0"/>
              <a:t> </a:t>
            </a:r>
            <a:r>
              <a:rPr lang="en-US" dirty="0" err="1" smtClean="0"/>
              <a:t>stillerini</a:t>
            </a:r>
            <a:r>
              <a:rPr lang="en-US" dirty="0" smtClean="0"/>
              <a:t> </a:t>
            </a:r>
            <a:r>
              <a:rPr lang="en-US" dirty="0" err="1" smtClean="0"/>
              <a:t>düzenlemek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tıklatın</a:t>
            </a:r>
            <a:endParaRPr lang="en-US" dirty="0" smtClean="0"/>
          </a:p>
          <a:p>
            <a:pPr lvl="1" eaLnBrk="1" latinLnBrk="0" hangingPunct="1"/>
            <a:r>
              <a:rPr lang="en-US" dirty="0" err="1" smtClean="0"/>
              <a:t>İkinci</a:t>
            </a:r>
            <a:r>
              <a:rPr lang="en-US" dirty="0" smtClean="0"/>
              <a:t> </a:t>
            </a:r>
            <a:r>
              <a:rPr lang="en-US" dirty="0" err="1" smtClean="0"/>
              <a:t>düzey</a:t>
            </a:r>
            <a:endParaRPr lang="en-US" dirty="0" smtClean="0"/>
          </a:p>
          <a:p>
            <a:pPr lvl="2" eaLnBrk="1" latinLnBrk="0" hangingPunct="1"/>
            <a:r>
              <a:rPr lang="en-US" dirty="0" err="1" smtClean="0"/>
              <a:t>Üçüncü</a:t>
            </a:r>
            <a:r>
              <a:rPr lang="en-US" dirty="0" smtClean="0"/>
              <a:t> </a:t>
            </a:r>
            <a:r>
              <a:rPr lang="en-US" dirty="0" err="1" smtClean="0"/>
              <a:t>düzey</a:t>
            </a:r>
            <a:endParaRPr lang="en-US" dirty="0" smtClean="0"/>
          </a:p>
          <a:p>
            <a:pPr lvl="3" eaLnBrk="1" latinLnBrk="0" hangingPunct="1"/>
            <a:r>
              <a:rPr lang="en-US" dirty="0" err="1" smtClean="0"/>
              <a:t>Dördüncü</a:t>
            </a:r>
            <a:r>
              <a:rPr lang="en-US" dirty="0" smtClean="0"/>
              <a:t> </a:t>
            </a:r>
            <a:r>
              <a:rPr lang="en-US" dirty="0" err="1" smtClean="0"/>
              <a:t>düzey</a:t>
            </a:r>
            <a:endParaRPr lang="en-US" dirty="0" smtClean="0"/>
          </a:p>
          <a:p>
            <a:pPr lvl="4" eaLnBrk="1" latinLnBrk="0" hangingPunct="1"/>
            <a:r>
              <a:rPr lang="en-US" dirty="0" err="1" smtClean="0"/>
              <a:t>Beşinci</a:t>
            </a:r>
            <a:r>
              <a:rPr lang="en-US" dirty="0" smtClean="0"/>
              <a:t> </a:t>
            </a:r>
            <a:r>
              <a:rPr lang="en-US" dirty="0" err="1" smtClean="0"/>
              <a:t>düzey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282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Yalnızca Başlı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3260651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0325" y="116632"/>
            <a:ext cx="9938283" cy="1143000"/>
          </a:xfrm>
        </p:spPr>
        <p:txBody>
          <a:bodyPr/>
          <a:lstStyle>
            <a:lvl1pPr algn="l" eaLnBrk="1" latinLnBrk="0" hangingPunct="1">
              <a:defRPr kumimoji="0" lang="tr-TR"/>
            </a:lvl1pPr>
          </a:lstStyle>
          <a:p>
            <a:pPr eaLnBrk="1" latinLnBrk="0" hangingPunct="1"/>
            <a:r>
              <a:rPr lang="en-US" smtClean="0"/>
              <a:t>Asıl başlık stili için tıklatın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630325" y="1340768"/>
            <a:ext cx="9938283" cy="4392488"/>
          </a:xfrm>
        </p:spPr>
        <p:txBody>
          <a:bodyPr/>
          <a:lstStyle>
            <a:lvl1pPr eaLnBrk="1" latinLnBrk="0" hangingPunct="1">
              <a:defRPr kumimoji="0" lang="tr-TR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tr-TR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tr-TR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tr-T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tr-T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tr-TR" sz="1800"/>
            </a:lvl6pPr>
            <a:lvl7pPr eaLnBrk="1" latinLnBrk="0" hangingPunct="1">
              <a:defRPr kumimoji="0" lang="tr-TR" sz="1800"/>
            </a:lvl7pPr>
            <a:lvl8pPr eaLnBrk="1" latinLnBrk="0" hangingPunct="1">
              <a:defRPr kumimoji="0" lang="tr-TR" sz="1800"/>
            </a:lvl8pPr>
            <a:lvl9pPr eaLnBrk="1" latinLnBrk="0" hangingPunct="1">
              <a:defRPr kumimoji="0" lang="tr-TR" sz="1800"/>
            </a:lvl9pPr>
          </a:lstStyle>
          <a:p>
            <a:pPr lvl="0" eaLnBrk="1" latinLnBrk="0" hangingPunct="1"/>
            <a:r>
              <a:rPr lang="en-US" dirty="0" err="1" smtClean="0"/>
              <a:t>Asıl</a:t>
            </a:r>
            <a:r>
              <a:rPr lang="en-US" dirty="0" smtClean="0"/>
              <a:t> </a:t>
            </a:r>
            <a:r>
              <a:rPr lang="en-US" dirty="0" err="1" smtClean="0"/>
              <a:t>metin</a:t>
            </a:r>
            <a:r>
              <a:rPr lang="en-US" dirty="0" smtClean="0"/>
              <a:t> </a:t>
            </a:r>
            <a:r>
              <a:rPr lang="en-US" dirty="0" err="1" smtClean="0"/>
              <a:t>stillerini</a:t>
            </a:r>
            <a:r>
              <a:rPr lang="en-US" dirty="0" smtClean="0"/>
              <a:t> </a:t>
            </a:r>
            <a:r>
              <a:rPr lang="en-US" dirty="0" err="1" smtClean="0"/>
              <a:t>düzenlemek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tıklatın</a:t>
            </a:r>
            <a:endParaRPr lang="en-US" dirty="0" smtClean="0"/>
          </a:p>
          <a:p>
            <a:pPr lvl="1" eaLnBrk="1" latinLnBrk="0" hangingPunct="1"/>
            <a:r>
              <a:rPr lang="en-US" dirty="0" err="1" smtClean="0"/>
              <a:t>İkinci</a:t>
            </a:r>
            <a:r>
              <a:rPr lang="en-US" dirty="0" smtClean="0"/>
              <a:t> </a:t>
            </a:r>
            <a:r>
              <a:rPr lang="en-US" dirty="0" err="1" smtClean="0"/>
              <a:t>düzey</a:t>
            </a:r>
            <a:endParaRPr lang="en-US" dirty="0" smtClean="0"/>
          </a:p>
          <a:p>
            <a:pPr lvl="2" eaLnBrk="1" latinLnBrk="0" hangingPunct="1"/>
            <a:r>
              <a:rPr lang="en-US" dirty="0" err="1" smtClean="0"/>
              <a:t>Üçüncü</a:t>
            </a:r>
            <a:r>
              <a:rPr lang="en-US" dirty="0" smtClean="0"/>
              <a:t> </a:t>
            </a:r>
            <a:r>
              <a:rPr lang="en-US" dirty="0" err="1" smtClean="0"/>
              <a:t>düzey</a:t>
            </a:r>
            <a:endParaRPr lang="en-US" dirty="0" smtClean="0"/>
          </a:p>
          <a:p>
            <a:pPr lvl="3" eaLnBrk="1" latinLnBrk="0" hangingPunct="1"/>
            <a:r>
              <a:rPr lang="en-US" dirty="0" err="1" smtClean="0"/>
              <a:t>Dördüncü</a:t>
            </a:r>
            <a:r>
              <a:rPr lang="en-US" dirty="0" smtClean="0"/>
              <a:t> </a:t>
            </a:r>
            <a:r>
              <a:rPr lang="en-US" dirty="0" err="1" smtClean="0"/>
              <a:t>düzey</a:t>
            </a:r>
            <a:endParaRPr lang="en-US" dirty="0" smtClean="0"/>
          </a:p>
          <a:p>
            <a:pPr lvl="4" eaLnBrk="1" latinLnBrk="0" hangingPunct="1"/>
            <a:r>
              <a:rPr lang="en-US" dirty="0" err="1" smtClean="0"/>
              <a:t>Beşinci</a:t>
            </a:r>
            <a:r>
              <a:rPr lang="en-US" dirty="0" smtClean="0"/>
              <a:t> </a:t>
            </a:r>
            <a:r>
              <a:rPr lang="en-US" dirty="0" err="1" smtClean="0"/>
              <a:t>düzey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273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Yalnızca Başlı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3260651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0325" y="116632"/>
            <a:ext cx="9938283" cy="1143000"/>
          </a:xfrm>
        </p:spPr>
        <p:txBody>
          <a:bodyPr/>
          <a:lstStyle>
            <a:lvl1pPr algn="l" eaLnBrk="1" latinLnBrk="0" hangingPunct="1">
              <a:defRPr kumimoji="0" lang="tr-TR"/>
            </a:lvl1pPr>
          </a:lstStyle>
          <a:p>
            <a:pPr eaLnBrk="1" latinLnBrk="0" hangingPunct="1"/>
            <a:r>
              <a:rPr lang="en-US" smtClean="0"/>
              <a:t>Asıl başlık stili için tıklatın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630325" y="1340768"/>
            <a:ext cx="9938283" cy="4392488"/>
          </a:xfrm>
        </p:spPr>
        <p:txBody>
          <a:bodyPr/>
          <a:lstStyle>
            <a:lvl1pPr eaLnBrk="1" latinLnBrk="0" hangingPunct="1">
              <a:defRPr kumimoji="0" lang="tr-TR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tr-TR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tr-TR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tr-T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tr-T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tr-TR" sz="1800"/>
            </a:lvl6pPr>
            <a:lvl7pPr eaLnBrk="1" latinLnBrk="0" hangingPunct="1">
              <a:defRPr kumimoji="0" lang="tr-TR" sz="1800"/>
            </a:lvl7pPr>
            <a:lvl8pPr eaLnBrk="1" latinLnBrk="0" hangingPunct="1">
              <a:defRPr kumimoji="0" lang="tr-TR" sz="1800"/>
            </a:lvl8pPr>
            <a:lvl9pPr eaLnBrk="1" latinLnBrk="0" hangingPunct="1">
              <a:defRPr kumimoji="0" lang="tr-TR" sz="1800"/>
            </a:lvl9pPr>
          </a:lstStyle>
          <a:p>
            <a:pPr lvl="0" eaLnBrk="1" latinLnBrk="0" hangingPunct="1"/>
            <a:r>
              <a:rPr lang="en-US" dirty="0" err="1" smtClean="0"/>
              <a:t>Asıl</a:t>
            </a:r>
            <a:r>
              <a:rPr lang="en-US" dirty="0" smtClean="0"/>
              <a:t> </a:t>
            </a:r>
            <a:r>
              <a:rPr lang="en-US" dirty="0" err="1" smtClean="0"/>
              <a:t>metin</a:t>
            </a:r>
            <a:r>
              <a:rPr lang="en-US" dirty="0" smtClean="0"/>
              <a:t> </a:t>
            </a:r>
            <a:r>
              <a:rPr lang="en-US" dirty="0" err="1" smtClean="0"/>
              <a:t>stillerini</a:t>
            </a:r>
            <a:r>
              <a:rPr lang="en-US" dirty="0" smtClean="0"/>
              <a:t> </a:t>
            </a:r>
            <a:r>
              <a:rPr lang="en-US" dirty="0" err="1" smtClean="0"/>
              <a:t>düzenlemek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tıklatın</a:t>
            </a:r>
            <a:endParaRPr lang="en-US" dirty="0" smtClean="0"/>
          </a:p>
          <a:p>
            <a:pPr lvl="1" eaLnBrk="1" latinLnBrk="0" hangingPunct="1"/>
            <a:r>
              <a:rPr lang="en-US" dirty="0" err="1" smtClean="0"/>
              <a:t>İkinci</a:t>
            </a:r>
            <a:r>
              <a:rPr lang="en-US" dirty="0" smtClean="0"/>
              <a:t> </a:t>
            </a:r>
            <a:r>
              <a:rPr lang="en-US" dirty="0" err="1" smtClean="0"/>
              <a:t>düzey</a:t>
            </a:r>
            <a:endParaRPr lang="en-US" dirty="0" smtClean="0"/>
          </a:p>
          <a:p>
            <a:pPr lvl="2" eaLnBrk="1" latinLnBrk="0" hangingPunct="1"/>
            <a:r>
              <a:rPr lang="en-US" dirty="0" err="1" smtClean="0"/>
              <a:t>Üçüncü</a:t>
            </a:r>
            <a:r>
              <a:rPr lang="en-US" dirty="0" smtClean="0"/>
              <a:t> </a:t>
            </a:r>
            <a:r>
              <a:rPr lang="en-US" dirty="0" err="1" smtClean="0"/>
              <a:t>düzey</a:t>
            </a:r>
            <a:endParaRPr lang="en-US" dirty="0" smtClean="0"/>
          </a:p>
          <a:p>
            <a:pPr lvl="3" eaLnBrk="1" latinLnBrk="0" hangingPunct="1"/>
            <a:r>
              <a:rPr lang="en-US" dirty="0" err="1" smtClean="0"/>
              <a:t>Dördüncü</a:t>
            </a:r>
            <a:r>
              <a:rPr lang="en-US" dirty="0" smtClean="0"/>
              <a:t> </a:t>
            </a:r>
            <a:r>
              <a:rPr lang="en-US" dirty="0" err="1" smtClean="0"/>
              <a:t>düzey</a:t>
            </a:r>
            <a:endParaRPr lang="en-US" dirty="0" smtClean="0"/>
          </a:p>
          <a:p>
            <a:pPr lvl="4" eaLnBrk="1" latinLnBrk="0" hangingPunct="1"/>
            <a:r>
              <a:rPr lang="en-US" dirty="0" err="1" smtClean="0"/>
              <a:t>Beşinci</a:t>
            </a:r>
            <a:r>
              <a:rPr lang="en-US" dirty="0" smtClean="0"/>
              <a:t> </a:t>
            </a:r>
            <a:r>
              <a:rPr lang="en-US" dirty="0" err="1" smtClean="0"/>
              <a:t>düzey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10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Yalnızca Başlı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3260651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0325" y="116632"/>
            <a:ext cx="9938283" cy="1143000"/>
          </a:xfrm>
        </p:spPr>
        <p:txBody>
          <a:bodyPr/>
          <a:lstStyle>
            <a:lvl1pPr algn="l" eaLnBrk="1" latinLnBrk="0" hangingPunct="1">
              <a:defRPr kumimoji="0" lang="tr-TR"/>
            </a:lvl1pPr>
          </a:lstStyle>
          <a:p>
            <a:pPr eaLnBrk="1" latinLnBrk="0" hangingPunct="1"/>
            <a:r>
              <a:rPr lang="en-US" smtClean="0"/>
              <a:t>Asıl başlık stili için tıklatın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630325" y="1340768"/>
            <a:ext cx="9938283" cy="4392488"/>
          </a:xfrm>
        </p:spPr>
        <p:txBody>
          <a:bodyPr/>
          <a:lstStyle>
            <a:lvl1pPr eaLnBrk="1" latinLnBrk="0" hangingPunct="1">
              <a:defRPr kumimoji="0" lang="tr-TR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tr-TR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tr-TR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tr-T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tr-T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tr-TR" sz="1800"/>
            </a:lvl6pPr>
            <a:lvl7pPr eaLnBrk="1" latinLnBrk="0" hangingPunct="1">
              <a:defRPr kumimoji="0" lang="tr-TR" sz="1800"/>
            </a:lvl7pPr>
            <a:lvl8pPr eaLnBrk="1" latinLnBrk="0" hangingPunct="1">
              <a:defRPr kumimoji="0" lang="tr-TR" sz="1800"/>
            </a:lvl8pPr>
            <a:lvl9pPr eaLnBrk="1" latinLnBrk="0" hangingPunct="1">
              <a:defRPr kumimoji="0" lang="tr-TR" sz="1800"/>
            </a:lvl9pPr>
          </a:lstStyle>
          <a:p>
            <a:pPr lvl="0" eaLnBrk="1" latinLnBrk="0" hangingPunct="1"/>
            <a:r>
              <a:rPr lang="en-US" dirty="0" err="1" smtClean="0"/>
              <a:t>Asıl</a:t>
            </a:r>
            <a:r>
              <a:rPr lang="en-US" dirty="0" smtClean="0"/>
              <a:t> </a:t>
            </a:r>
            <a:r>
              <a:rPr lang="en-US" dirty="0" err="1" smtClean="0"/>
              <a:t>metin</a:t>
            </a:r>
            <a:r>
              <a:rPr lang="en-US" dirty="0" smtClean="0"/>
              <a:t> </a:t>
            </a:r>
            <a:r>
              <a:rPr lang="en-US" dirty="0" err="1" smtClean="0"/>
              <a:t>stillerini</a:t>
            </a:r>
            <a:r>
              <a:rPr lang="en-US" dirty="0" smtClean="0"/>
              <a:t> </a:t>
            </a:r>
            <a:r>
              <a:rPr lang="en-US" dirty="0" err="1" smtClean="0"/>
              <a:t>düzenlemek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tıklatın</a:t>
            </a:r>
            <a:endParaRPr lang="en-US" dirty="0" smtClean="0"/>
          </a:p>
          <a:p>
            <a:pPr lvl="1" eaLnBrk="1" latinLnBrk="0" hangingPunct="1"/>
            <a:r>
              <a:rPr lang="en-US" dirty="0" err="1" smtClean="0"/>
              <a:t>İkinci</a:t>
            </a:r>
            <a:r>
              <a:rPr lang="en-US" dirty="0" smtClean="0"/>
              <a:t> </a:t>
            </a:r>
            <a:r>
              <a:rPr lang="en-US" dirty="0" err="1" smtClean="0"/>
              <a:t>düzey</a:t>
            </a:r>
            <a:endParaRPr lang="en-US" dirty="0" smtClean="0"/>
          </a:p>
          <a:p>
            <a:pPr lvl="2" eaLnBrk="1" latinLnBrk="0" hangingPunct="1"/>
            <a:r>
              <a:rPr lang="en-US" dirty="0" err="1" smtClean="0"/>
              <a:t>Üçüncü</a:t>
            </a:r>
            <a:r>
              <a:rPr lang="en-US" dirty="0" smtClean="0"/>
              <a:t> </a:t>
            </a:r>
            <a:r>
              <a:rPr lang="en-US" dirty="0" err="1" smtClean="0"/>
              <a:t>düzey</a:t>
            </a:r>
            <a:endParaRPr lang="en-US" dirty="0" smtClean="0"/>
          </a:p>
          <a:p>
            <a:pPr lvl="3" eaLnBrk="1" latinLnBrk="0" hangingPunct="1"/>
            <a:r>
              <a:rPr lang="en-US" dirty="0" err="1" smtClean="0"/>
              <a:t>Dördüncü</a:t>
            </a:r>
            <a:r>
              <a:rPr lang="en-US" dirty="0" smtClean="0"/>
              <a:t> </a:t>
            </a:r>
            <a:r>
              <a:rPr lang="en-US" dirty="0" err="1" smtClean="0"/>
              <a:t>düzey</a:t>
            </a:r>
            <a:endParaRPr lang="en-US" dirty="0" smtClean="0"/>
          </a:p>
          <a:p>
            <a:pPr lvl="4" eaLnBrk="1" latinLnBrk="0" hangingPunct="1"/>
            <a:r>
              <a:rPr lang="en-US" dirty="0" err="1" smtClean="0"/>
              <a:t>Beşinci</a:t>
            </a:r>
            <a:r>
              <a:rPr lang="en-US" dirty="0" smtClean="0"/>
              <a:t> </a:t>
            </a:r>
            <a:r>
              <a:rPr lang="en-US" dirty="0" err="1" smtClean="0"/>
              <a:t>düzey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667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Yalnızca Başlı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3260651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0325" y="116632"/>
            <a:ext cx="9938283" cy="1143000"/>
          </a:xfrm>
        </p:spPr>
        <p:txBody>
          <a:bodyPr/>
          <a:lstStyle>
            <a:lvl1pPr algn="l" eaLnBrk="1" latinLnBrk="0" hangingPunct="1">
              <a:defRPr kumimoji="0" lang="tr-TR"/>
            </a:lvl1pPr>
          </a:lstStyle>
          <a:p>
            <a:pPr eaLnBrk="1" latinLnBrk="0" hangingPunct="1"/>
            <a:r>
              <a:rPr lang="en-US" smtClean="0"/>
              <a:t>Asıl başlık stili için tıklatın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630325" y="1340768"/>
            <a:ext cx="9938283" cy="4392488"/>
          </a:xfrm>
        </p:spPr>
        <p:txBody>
          <a:bodyPr/>
          <a:lstStyle>
            <a:lvl1pPr eaLnBrk="1" latinLnBrk="0" hangingPunct="1">
              <a:defRPr kumimoji="0" lang="tr-TR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tr-TR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tr-TR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tr-T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tr-T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tr-TR" sz="1800"/>
            </a:lvl6pPr>
            <a:lvl7pPr eaLnBrk="1" latinLnBrk="0" hangingPunct="1">
              <a:defRPr kumimoji="0" lang="tr-TR" sz="1800"/>
            </a:lvl7pPr>
            <a:lvl8pPr eaLnBrk="1" latinLnBrk="0" hangingPunct="1">
              <a:defRPr kumimoji="0" lang="tr-TR" sz="1800"/>
            </a:lvl8pPr>
            <a:lvl9pPr eaLnBrk="1" latinLnBrk="0" hangingPunct="1">
              <a:defRPr kumimoji="0" lang="tr-TR" sz="1800"/>
            </a:lvl9pPr>
          </a:lstStyle>
          <a:p>
            <a:pPr lvl="0" eaLnBrk="1" latinLnBrk="0" hangingPunct="1"/>
            <a:r>
              <a:rPr lang="en-US" dirty="0" err="1" smtClean="0"/>
              <a:t>Asıl</a:t>
            </a:r>
            <a:r>
              <a:rPr lang="en-US" dirty="0" smtClean="0"/>
              <a:t> </a:t>
            </a:r>
            <a:r>
              <a:rPr lang="en-US" dirty="0" err="1" smtClean="0"/>
              <a:t>metin</a:t>
            </a:r>
            <a:r>
              <a:rPr lang="en-US" dirty="0" smtClean="0"/>
              <a:t> </a:t>
            </a:r>
            <a:r>
              <a:rPr lang="en-US" dirty="0" err="1" smtClean="0"/>
              <a:t>stillerini</a:t>
            </a:r>
            <a:r>
              <a:rPr lang="en-US" dirty="0" smtClean="0"/>
              <a:t> </a:t>
            </a:r>
            <a:r>
              <a:rPr lang="en-US" dirty="0" err="1" smtClean="0"/>
              <a:t>düzenlemek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tıklatın</a:t>
            </a:r>
            <a:endParaRPr lang="en-US" dirty="0" smtClean="0"/>
          </a:p>
          <a:p>
            <a:pPr lvl="1" eaLnBrk="1" latinLnBrk="0" hangingPunct="1"/>
            <a:r>
              <a:rPr lang="en-US" dirty="0" err="1" smtClean="0"/>
              <a:t>İkinci</a:t>
            </a:r>
            <a:r>
              <a:rPr lang="en-US" dirty="0" smtClean="0"/>
              <a:t> </a:t>
            </a:r>
            <a:r>
              <a:rPr lang="en-US" dirty="0" err="1" smtClean="0"/>
              <a:t>düzey</a:t>
            </a:r>
            <a:endParaRPr lang="en-US" dirty="0" smtClean="0"/>
          </a:p>
          <a:p>
            <a:pPr lvl="2" eaLnBrk="1" latinLnBrk="0" hangingPunct="1"/>
            <a:r>
              <a:rPr lang="en-US" dirty="0" err="1" smtClean="0"/>
              <a:t>Üçüncü</a:t>
            </a:r>
            <a:r>
              <a:rPr lang="en-US" dirty="0" smtClean="0"/>
              <a:t> </a:t>
            </a:r>
            <a:r>
              <a:rPr lang="en-US" dirty="0" err="1" smtClean="0"/>
              <a:t>düzey</a:t>
            </a:r>
            <a:endParaRPr lang="en-US" dirty="0" smtClean="0"/>
          </a:p>
          <a:p>
            <a:pPr lvl="3" eaLnBrk="1" latinLnBrk="0" hangingPunct="1"/>
            <a:r>
              <a:rPr lang="en-US" dirty="0" err="1" smtClean="0"/>
              <a:t>Dördüncü</a:t>
            </a:r>
            <a:r>
              <a:rPr lang="en-US" dirty="0" smtClean="0"/>
              <a:t> </a:t>
            </a:r>
            <a:r>
              <a:rPr lang="en-US" dirty="0" err="1" smtClean="0"/>
              <a:t>düzey</a:t>
            </a:r>
            <a:endParaRPr lang="en-US" dirty="0" smtClean="0"/>
          </a:p>
          <a:p>
            <a:pPr lvl="4" eaLnBrk="1" latinLnBrk="0" hangingPunct="1"/>
            <a:r>
              <a:rPr lang="en-US" dirty="0" err="1" smtClean="0"/>
              <a:t>Beşinci</a:t>
            </a:r>
            <a:r>
              <a:rPr lang="en-US" dirty="0" smtClean="0"/>
              <a:t> </a:t>
            </a:r>
            <a:r>
              <a:rPr lang="en-US" dirty="0" err="1" smtClean="0"/>
              <a:t>düzey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19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C388-23CD-45C2-A4F9-7AB55C999B9D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1D66-724D-4E6A-B7BE-ABB5632D15B2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3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C388-23CD-45C2-A4F9-7AB55C999B9D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1D66-724D-4E6A-B7BE-ABB5632D1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67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C388-23CD-45C2-A4F9-7AB55C999B9D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1D66-724D-4E6A-B7BE-ABB5632D15B2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31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C388-23CD-45C2-A4F9-7AB55C999B9D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1D66-724D-4E6A-B7BE-ABB5632D15B2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05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C388-23CD-45C2-A4F9-7AB55C999B9D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1D66-724D-4E6A-B7BE-ABB5632D1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726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C388-23CD-45C2-A4F9-7AB55C999B9D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1D66-724D-4E6A-B7BE-ABB5632D15B2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646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C388-23CD-45C2-A4F9-7AB55C999B9D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1D66-724D-4E6A-B7BE-ABB5632D1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8382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AEC388-23CD-45C2-A4F9-7AB55C999B9D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371D66-724D-4E6A-B7BE-ABB5632D1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734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Öğretim Tasarımı</a:t>
            </a:r>
            <a:br>
              <a:rPr lang="tr-TR" dirty="0" smtClean="0"/>
            </a:br>
            <a:r>
              <a:rPr lang="tr-TR" dirty="0" smtClean="0"/>
              <a:t>Değerlendirme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Arş. Gör. Dr. Deniz ATAL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1220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Değerlendirme Ölçütleri-Uygunluk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Yasal ve ahlaki temelde yürütülmeli</a:t>
            </a:r>
          </a:p>
          <a:p>
            <a:r>
              <a:rPr lang="tr-TR" dirty="0" smtClean="0"/>
              <a:t>Katılanlara zarar vermemeli</a:t>
            </a:r>
          </a:p>
          <a:p>
            <a:r>
              <a:rPr lang="tr-TR" dirty="0" smtClean="0"/>
              <a:t>Haklarına saygı göstermeli</a:t>
            </a:r>
          </a:p>
          <a:p>
            <a:r>
              <a:rPr lang="tr-TR" dirty="0" smtClean="0"/>
              <a:t>Etik kurallara bağlı kalınmalı</a:t>
            </a:r>
          </a:p>
        </p:txBody>
      </p:sp>
    </p:spTree>
    <p:extLst>
      <p:ext uri="{BB962C8B-B14F-4D97-AF65-F5344CB8AC3E}">
        <p14:creationId xmlns:p14="http://schemas.microsoft.com/office/powerpoint/2010/main" val="1903804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Değerlendirme Ölçütleri-Doğruluk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Gerçeği olduğu gibi yansıtmalı</a:t>
            </a:r>
          </a:p>
          <a:p>
            <a:r>
              <a:rPr lang="tr-TR" dirty="0" smtClean="0"/>
              <a:t>Kapsamlı değerlendirme yapılmalı</a:t>
            </a:r>
          </a:p>
          <a:p>
            <a:r>
              <a:rPr lang="tr-TR" dirty="0" smtClean="0"/>
              <a:t>Bilgiler doğru olmalı</a:t>
            </a:r>
          </a:p>
        </p:txBody>
      </p:sp>
    </p:spTree>
    <p:extLst>
      <p:ext uri="{BB962C8B-B14F-4D97-AF65-F5344CB8AC3E}">
        <p14:creationId xmlns:p14="http://schemas.microsoft.com/office/powerpoint/2010/main" val="2027627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Sınavların Geçerlik ve Güvenirliği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Geçerlik</a:t>
            </a:r>
          </a:p>
          <a:p>
            <a:pPr lvl="1"/>
            <a:r>
              <a:rPr lang="tr-TR" dirty="0"/>
              <a:t>Bir test, sadece konunun hedefleri ile belirlenmiş içeriği ölçmelidir.</a:t>
            </a:r>
          </a:p>
          <a:p>
            <a:pPr marL="457200" lvl="1" indent="0">
              <a:buNone/>
            </a:pPr>
            <a:endParaRPr lang="tr-TR" dirty="0"/>
          </a:p>
          <a:p>
            <a:pPr lvl="1"/>
            <a:r>
              <a:rPr lang="tr-TR" dirty="0"/>
              <a:t>İki geçerlik türü:</a:t>
            </a:r>
          </a:p>
          <a:p>
            <a:pPr lvl="2"/>
            <a:r>
              <a:rPr lang="tr-TR" dirty="0"/>
              <a:t>Görünüm geçerliği (Uzman)</a:t>
            </a:r>
          </a:p>
          <a:p>
            <a:pPr lvl="2"/>
            <a:r>
              <a:rPr lang="tr-TR" dirty="0"/>
              <a:t>İçerik geçerliği</a:t>
            </a:r>
          </a:p>
          <a:p>
            <a:pPr lvl="2"/>
            <a:endParaRPr lang="tr-TR" dirty="0">
              <a:hlinkClick r:id="" action="ppaction://noaction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03977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Sınavların Geçerlik ve Güvenirliği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3200" dirty="0"/>
              <a:t>Güvenirlik</a:t>
            </a:r>
          </a:p>
          <a:p>
            <a:pPr lvl="1"/>
            <a:r>
              <a:rPr lang="tr-TR" sz="2800" dirty="0"/>
              <a:t>Testin her kullanımında tutarlı sonuçlar üretmesi</a:t>
            </a:r>
          </a:p>
          <a:p>
            <a:pPr lvl="1"/>
            <a:r>
              <a:rPr lang="tr-TR" sz="2800" dirty="0"/>
              <a:t>Güvenirliği bir çok faktör etkiler.</a:t>
            </a:r>
          </a:p>
          <a:p>
            <a:pPr lvl="1"/>
            <a:endParaRPr lang="tr-TR" sz="2800" dirty="0"/>
          </a:p>
          <a:p>
            <a:pPr lvl="2"/>
            <a:endParaRPr lang="tr-TR" sz="2400" dirty="0"/>
          </a:p>
          <a:p>
            <a:pPr marL="914400" lvl="2" indent="0">
              <a:buNone/>
            </a:pPr>
            <a:r>
              <a:rPr lang="tr-TR" sz="2400" dirty="0"/>
              <a:t>«Bir ölçme aracının </a:t>
            </a:r>
            <a:r>
              <a:rPr lang="tr-TR" sz="2400" b="1" dirty="0"/>
              <a:t>geçerli</a:t>
            </a:r>
            <a:r>
              <a:rPr lang="tr-TR" sz="2400" dirty="0"/>
              <a:t> olması için öncelikle </a:t>
            </a:r>
            <a:r>
              <a:rPr lang="tr-TR" sz="2400" b="1" dirty="0"/>
              <a:t>güvenilir</a:t>
            </a:r>
            <a:r>
              <a:rPr lang="tr-TR" sz="2400" dirty="0"/>
              <a:t> olması gerekmektedir.»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85180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Başarının standartları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600" dirty="0"/>
              <a:t>Göreceli</a:t>
            </a:r>
          </a:p>
          <a:p>
            <a:pPr lvl="1"/>
            <a:r>
              <a:rPr lang="tr-TR" sz="3200" dirty="0"/>
              <a:t>Bir öğrencinin başarısının sınıftaki diğerler öğrencilerin başarısı ile karşılaştırma.</a:t>
            </a:r>
          </a:p>
          <a:p>
            <a:pPr lvl="1"/>
            <a:r>
              <a:rPr lang="tr-TR" sz="3200" dirty="0"/>
              <a:t>Norm tabanlı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4931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Başarının standartları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Mutlak</a:t>
            </a:r>
          </a:p>
          <a:p>
            <a:pPr lvl="1"/>
            <a:r>
              <a:rPr lang="tr-TR" dirty="0"/>
              <a:t>Belirlenmiş bir standart baz alınarak ölçme</a:t>
            </a:r>
          </a:p>
          <a:p>
            <a:pPr lvl="1"/>
            <a:r>
              <a:rPr lang="tr-TR" dirty="0"/>
              <a:t>Bu standart, hedefler tarafından belirlenen kriterlerdir.</a:t>
            </a:r>
          </a:p>
          <a:p>
            <a:pPr lvl="2"/>
            <a:r>
              <a:rPr lang="tr-TR" dirty="0"/>
              <a:t>Tüm öğrencileri belirlenen performans standartlarına (</a:t>
            </a:r>
            <a:r>
              <a:rPr lang="tr-TR" dirty="0" err="1"/>
              <a:t>örn</a:t>
            </a:r>
            <a:r>
              <a:rPr lang="tr-TR" dirty="0"/>
              <a:t>: %80) ulaştırmaya çalışır.</a:t>
            </a:r>
          </a:p>
          <a:p>
            <a:endParaRPr lang="tr-TR" dirty="0"/>
          </a:p>
        </p:txBody>
      </p:sp>
      <p:pic>
        <p:nvPicPr>
          <p:cNvPr id="4" name="Picture 2" descr="C:\Users\EGITIMBILIMLERI\Desktop\20121127133432975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8412" y="4384675"/>
            <a:ext cx="4580858" cy="1762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9192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Giriş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Öğretim tasarımında değerlendirme sürecinde değerlendirilen şeylere «değerlendirme nesneleri» denir.</a:t>
            </a:r>
          </a:p>
          <a:p>
            <a:r>
              <a:rPr lang="tr-TR" dirty="0" smtClean="0"/>
              <a:t>Öğretim tasarımının son aşaması olan değerlendirmede, </a:t>
            </a:r>
            <a:r>
              <a:rPr lang="tr-TR" b="1" dirty="0" smtClean="0"/>
              <a:t>başlangıçta belirlenen gereksinimlere uygun olarak geliştirilen öğrenme sistemlerinin amacına ne orada ulaştığını </a:t>
            </a:r>
            <a:r>
              <a:rPr lang="tr-TR" dirty="0" smtClean="0"/>
              <a:t>belirlemek üzere yapılır.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2271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56702" y="3463290"/>
            <a:ext cx="2446020" cy="1189568"/>
          </a:xfrm>
        </p:spPr>
        <p:txBody>
          <a:bodyPr/>
          <a:lstStyle/>
          <a:p>
            <a:r>
              <a:rPr lang="tr-TR" dirty="0" smtClean="0"/>
              <a:t>Değerlendirilir.</a:t>
            </a:r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65351006"/>
              </p:ext>
            </p:extLst>
          </p:nvPr>
        </p:nvGraphicFramePr>
        <p:xfrm>
          <a:off x="1215274" y="1154430"/>
          <a:ext cx="9128876" cy="5303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8697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9E92-86BA-4519-A04F-E7C15DE7E299}" type="slidenum">
              <a:rPr lang="en-US" altLang="tr-TR"/>
              <a:pPr/>
              <a:t>4</a:t>
            </a:fld>
            <a:endParaRPr lang="en-US" altLang="tr-TR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200" dirty="0" smtClean="0"/>
              <a:t>Kavramlar</a:t>
            </a:r>
            <a:endParaRPr lang="en-US" altLang="tr-TR" sz="32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altLang="tr-TR" b="1" u="sng"/>
              <a:t>Değerlendirme:</a:t>
            </a:r>
            <a:r>
              <a:rPr lang="tr-TR" altLang="tr-TR" b="1"/>
              <a:t> </a:t>
            </a:r>
            <a:r>
              <a:rPr lang="tr-TR" altLang="tr-TR"/>
              <a:t>Bir </a:t>
            </a:r>
            <a:r>
              <a:rPr lang="tr-TR" altLang="tr-TR" b="1">
                <a:solidFill>
                  <a:srgbClr val="0066FF"/>
                </a:solidFill>
              </a:rPr>
              <a:t>ölçme</a:t>
            </a:r>
            <a:r>
              <a:rPr lang="tr-TR" altLang="tr-TR" b="1"/>
              <a:t> </a:t>
            </a:r>
            <a:r>
              <a:rPr lang="tr-TR" altLang="tr-TR"/>
              <a:t>sonucunun bir </a:t>
            </a:r>
            <a:r>
              <a:rPr lang="tr-TR" altLang="tr-TR" b="1">
                <a:solidFill>
                  <a:srgbClr val="0066FF"/>
                </a:solidFill>
              </a:rPr>
              <a:t>ölçüt</a:t>
            </a:r>
            <a:r>
              <a:rPr lang="tr-TR" altLang="tr-TR"/>
              <a:t>le karşılaştırılması yoluyla değer yargısına ulaşma olgusu ya da süreci.</a:t>
            </a:r>
          </a:p>
          <a:p>
            <a:endParaRPr lang="tr-TR" altLang="tr-TR"/>
          </a:p>
          <a:p>
            <a:r>
              <a:rPr lang="tr-TR" altLang="tr-TR" b="1" u="sng"/>
              <a:t>Ölçme:</a:t>
            </a:r>
            <a:r>
              <a:rPr lang="tr-TR" altLang="tr-TR" b="1"/>
              <a:t> </a:t>
            </a:r>
            <a:r>
              <a:rPr lang="tr-TR" altLang="tr-TR"/>
              <a:t>Belli bir nesnenin belli bir özelliğe sahip olup olmadığının, sahipse sahip oluş derecesinin gözlenip, gözlem sonuçlarının özellikle sayısal sembollerle ifade edilmesidir.</a:t>
            </a:r>
          </a:p>
          <a:p>
            <a:endParaRPr lang="tr-TR" altLang="tr-TR"/>
          </a:p>
          <a:p>
            <a:r>
              <a:rPr lang="tr-TR" altLang="tr-TR" b="1" u="sng"/>
              <a:t>Ölçüt:</a:t>
            </a:r>
            <a:r>
              <a:rPr lang="tr-TR" altLang="tr-TR" b="1"/>
              <a:t> </a:t>
            </a:r>
            <a:r>
              <a:rPr lang="tr-TR" altLang="tr-TR"/>
              <a:t>Bir ölçme sonucunun değer yargısına ulaşmak amacıyla karşılaştırıldığı kriterdir. 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endParaRPr lang="en-US" altLang="tr-TR" b="1"/>
          </a:p>
        </p:txBody>
      </p:sp>
    </p:spTree>
    <p:extLst>
      <p:ext uri="{BB962C8B-B14F-4D97-AF65-F5344CB8AC3E}">
        <p14:creationId xmlns:p14="http://schemas.microsoft.com/office/powerpoint/2010/main" val="780532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Değerlendirme Türleri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449550053"/>
              </p:ext>
            </p:extLst>
          </p:nvPr>
        </p:nvGraphicFramePr>
        <p:xfrm>
          <a:off x="335280" y="1634065"/>
          <a:ext cx="9163049" cy="4755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7560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Değerlendirme Türleri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tx1"/>
                </a:solidFill>
              </a:rPr>
              <a:t>Norma Dayalı </a:t>
            </a:r>
            <a:r>
              <a:rPr lang="tr-TR" b="1" dirty="0" smtClean="0">
                <a:solidFill>
                  <a:schemeClr val="tx1"/>
                </a:solidFill>
              </a:rPr>
              <a:t>değerlendirme</a:t>
            </a:r>
            <a:endParaRPr lang="tr-TR" altLang="tr-TR" b="1" dirty="0" smtClean="0">
              <a:solidFill>
                <a:schemeClr val="tx1"/>
              </a:solidFill>
            </a:endParaRPr>
          </a:p>
          <a:p>
            <a:r>
              <a:rPr lang="tr-TR" altLang="tr-TR" b="1" dirty="0" smtClean="0">
                <a:solidFill>
                  <a:schemeClr val="tx1"/>
                </a:solidFill>
              </a:rPr>
              <a:t>Ölçüte </a:t>
            </a:r>
            <a:r>
              <a:rPr lang="tr-TR" altLang="tr-TR" b="1" dirty="0">
                <a:solidFill>
                  <a:schemeClr val="tx1"/>
                </a:solidFill>
              </a:rPr>
              <a:t>dayalı </a:t>
            </a:r>
            <a:r>
              <a:rPr lang="tr-TR" altLang="tr-TR" b="1" dirty="0" smtClean="0">
                <a:solidFill>
                  <a:schemeClr val="tx1"/>
                </a:solidFill>
              </a:rPr>
              <a:t>değerlendirme</a:t>
            </a:r>
          </a:p>
          <a:p>
            <a:r>
              <a:rPr lang="tr-TR" altLang="tr-TR" b="1" dirty="0">
                <a:solidFill>
                  <a:schemeClr val="tx1"/>
                </a:solidFill>
              </a:rPr>
              <a:t>Yerleştirici Değerlendirme: </a:t>
            </a:r>
          </a:p>
          <a:p>
            <a:r>
              <a:rPr lang="tr-TR" altLang="tr-TR" b="1" dirty="0">
                <a:solidFill>
                  <a:schemeClr val="tx1"/>
                </a:solidFill>
              </a:rPr>
              <a:t>Biçimlendirici Değerlendirme: </a:t>
            </a:r>
            <a:endParaRPr lang="tr-TR" altLang="tr-TR" dirty="0">
              <a:solidFill>
                <a:schemeClr val="tx1"/>
              </a:solidFill>
            </a:endParaRPr>
          </a:p>
          <a:p>
            <a:r>
              <a:rPr lang="tr-TR" altLang="tr-TR" b="1" dirty="0" err="1">
                <a:solidFill>
                  <a:schemeClr val="tx1"/>
                </a:solidFill>
              </a:rPr>
              <a:t>Tanılayıcı</a:t>
            </a:r>
            <a:r>
              <a:rPr lang="tr-TR" altLang="tr-TR" b="1" dirty="0">
                <a:solidFill>
                  <a:schemeClr val="tx1"/>
                </a:solidFill>
              </a:rPr>
              <a:t> Değerlendirme</a:t>
            </a:r>
            <a:r>
              <a:rPr lang="tr-TR" altLang="tr-TR" dirty="0">
                <a:solidFill>
                  <a:schemeClr val="tx1"/>
                </a:solidFill>
              </a:rPr>
              <a:t>: </a:t>
            </a:r>
          </a:p>
          <a:p>
            <a:r>
              <a:rPr lang="tr-TR" altLang="tr-TR" b="1" dirty="0">
                <a:solidFill>
                  <a:schemeClr val="tx1"/>
                </a:solidFill>
              </a:rPr>
              <a:t>Sonuç Değerlendirme</a:t>
            </a:r>
            <a:endParaRPr lang="tr-TR" altLang="tr-TR" dirty="0"/>
          </a:p>
          <a:p>
            <a:endParaRPr lang="tr-TR" altLang="tr-TR" b="1" dirty="0" smtClean="0">
              <a:solidFill>
                <a:schemeClr val="tx1"/>
              </a:solidFill>
            </a:endParaRP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3175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Değerlendirme Ölçütleri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Değerlendirme sürecinde uyulması gereken bazı ilkeler bulunmaktadır.</a:t>
            </a:r>
          </a:p>
          <a:p>
            <a:r>
              <a:rPr lang="tr-TR" dirty="0" smtClean="0"/>
              <a:t>Bunlar;</a:t>
            </a:r>
          </a:p>
          <a:p>
            <a:pPr lvl="1"/>
            <a:r>
              <a:rPr lang="tr-TR" dirty="0" smtClean="0"/>
              <a:t>Kullanışlılık</a:t>
            </a:r>
          </a:p>
          <a:p>
            <a:pPr lvl="1"/>
            <a:r>
              <a:rPr lang="tr-TR" dirty="0" smtClean="0"/>
              <a:t>Yapılabilirlik</a:t>
            </a:r>
          </a:p>
          <a:p>
            <a:pPr lvl="1"/>
            <a:r>
              <a:rPr lang="tr-TR" dirty="0" smtClean="0"/>
              <a:t>Uygunluk</a:t>
            </a:r>
          </a:p>
          <a:p>
            <a:pPr lvl="1"/>
            <a:r>
              <a:rPr lang="tr-TR" dirty="0" smtClean="0"/>
              <a:t>Doğruluk</a:t>
            </a:r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36653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Değerlendirme Ölçütleri-Kullanışlılık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r-TR" dirty="0" smtClean="0"/>
              <a:t>Hedef kitlenin özelliklerine uygun olmalı.</a:t>
            </a:r>
            <a:endParaRPr lang="tr-TR" dirty="0" smtClean="0"/>
          </a:p>
          <a:p>
            <a:pPr lvl="1"/>
            <a:r>
              <a:rPr lang="tr-TR" dirty="0" smtClean="0"/>
              <a:t>Onların bilgi </a:t>
            </a:r>
            <a:r>
              <a:rPr lang="tr-TR" dirty="0" smtClean="0"/>
              <a:t>gereksinimlerine yönelik olmalı.</a:t>
            </a:r>
          </a:p>
          <a:p>
            <a:pPr lvl="1"/>
            <a:r>
              <a:rPr lang="tr-TR" dirty="0" smtClean="0"/>
              <a:t>İnandırıcı olmalı.</a:t>
            </a:r>
            <a:endParaRPr lang="tr-TR" dirty="0" smtClean="0"/>
          </a:p>
          <a:p>
            <a:pPr lvl="1"/>
            <a:r>
              <a:rPr lang="tr-TR" dirty="0" smtClean="0"/>
              <a:t>Anlaşılabilir olmalı.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805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Değerlendirme Ölçütleri-Yapılabilirlik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Gerçekçi olmalı</a:t>
            </a:r>
          </a:p>
          <a:p>
            <a:r>
              <a:rPr lang="tr-TR" dirty="0" smtClean="0"/>
              <a:t>Pratik olmalı</a:t>
            </a:r>
          </a:p>
          <a:p>
            <a:r>
              <a:rPr lang="tr-TR" dirty="0" smtClean="0"/>
              <a:t>Tamamlanabilir olmalı</a:t>
            </a:r>
          </a:p>
          <a:p>
            <a:r>
              <a:rPr lang="tr-TR" dirty="0" smtClean="0"/>
              <a:t>Ekonomik olmalı</a:t>
            </a:r>
          </a:p>
        </p:txBody>
      </p:sp>
    </p:spTree>
    <p:extLst>
      <p:ext uri="{BB962C8B-B14F-4D97-AF65-F5344CB8AC3E}">
        <p14:creationId xmlns:p14="http://schemas.microsoft.com/office/powerpoint/2010/main" val="17628387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188</TotalTime>
  <Words>332</Words>
  <Application>Microsoft Office PowerPoint</Application>
  <PresentationFormat>Geniş ekran</PresentationFormat>
  <Paragraphs>84</Paragraphs>
  <Slides>15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0" baseType="lpstr">
      <vt:lpstr>Arial</vt:lpstr>
      <vt:lpstr>Calibri</vt:lpstr>
      <vt:lpstr>Garamond</vt:lpstr>
      <vt:lpstr>ZapfEllipt BT</vt:lpstr>
      <vt:lpstr>Organik</vt:lpstr>
      <vt:lpstr>Öğretim Tasarımı Değerlendirme</vt:lpstr>
      <vt:lpstr>Giriş</vt:lpstr>
      <vt:lpstr>PowerPoint Sunusu</vt:lpstr>
      <vt:lpstr>Kavramlar</vt:lpstr>
      <vt:lpstr>Değerlendirme Türleri</vt:lpstr>
      <vt:lpstr>Değerlendirme Türleri</vt:lpstr>
      <vt:lpstr>Değerlendirme Ölçütleri</vt:lpstr>
      <vt:lpstr>Değerlendirme Ölçütleri-Kullanışlılık</vt:lpstr>
      <vt:lpstr>Değerlendirme Ölçütleri-Yapılabilirlik</vt:lpstr>
      <vt:lpstr>Değerlendirme Ölçütleri-Uygunluk</vt:lpstr>
      <vt:lpstr>Değerlendirme Ölçütleri-Doğruluk</vt:lpstr>
      <vt:lpstr>Sınavların Geçerlik ve Güvenirliği</vt:lpstr>
      <vt:lpstr>Sınavların Geçerlik ve Güvenirliği</vt:lpstr>
      <vt:lpstr>Başarının standartları</vt:lpstr>
      <vt:lpstr>Başarının standartları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Öğretim Tasarımı Değerlendirme</dc:title>
  <dc:creator>kullanicii</dc:creator>
  <cp:lastModifiedBy>kullanicii</cp:lastModifiedBy>
  <cp:revision>22</cp:revision>
  <dcterms:created xsi:type="dcterms:W3CDTF">2019-11-12T12:50:13Z</dcterms:created>
  <dcterms:modified xsi:type="dcterms:W3CDTF">2019-12-06T15:37:21Z</dcterms:modified>
</cp:coreProperties>
</file>