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62"/>
  </p:notesMasterIdLst>
  <p:sldIdLst>
    <p:sldId id="256" r:id="rId2"/>
    <p:sldId id="263" r:id="rId3"/>
    <p:sldId id="259" r:id="rId4"/>
    <p:sldId id="260" r:id="rId5"/>
    <p:sldId id="273" r:id="rId6"/>
    <p:sldId id="261" r:id="rId7"/>
    <p:sldId id="262" r:id="rId8"/>
    <p:sldId id="264" r:id="rId9"/>
    <p:sldId id="266" r:id="rId10"/>
    <p:sldId id="272" r:id="rId11"/>
    <p:sldId id="269" r:id="rId12"/>
    <p:sldId id="274" r:id="rId13"/>
    <p:sldId id="278" r:id="rId14"/>
    <p:sldId id="316" r:id="rId15"/>
    <p:sldId id="317" r:id="rId16"/>
    <p:sldId id="277" r:id="rId17"/>
    <p:sldId id="275" r:id="rId18"/>
    <p:sldId id="281" r:id="rId19"/>
    <p:sldId id="280" r:id="rId20"/>
    <p:sldId id="279" r:id="rId21"/>
    <p:sldId id="285" r:id="rId22"/>
    <p:sldId id="287" r:id="rId23"/>
    <p:sldId id="314" r:id="rId24"/>
    <p:sldId id="315" r:id="rId25"/>
    <p:sldId id="291" r:id="rId26"/>
    <p:sldId id="292" r:id="rId27"/>
    <p:sldId id="286" r:id="rId28"/>
    <p:sldId id="290" r:id="rId29"/>
    <p:sldId id="318" r:id="rId30"/>
    <p:sldId id="319" r:id="rId31"/>
    <p:sldId id="320" r:id="rId32"/>
    <p:sldId id="294" r:id="rId33"/>
    <p:sldId id="284" r:id="rId34"/>
    <p:sldId id="295" r:id="rId35"/>
    <p:sldId id="296" r:id="rId36"/>
    <p:sldId id="297" r:id="rId37"/>
    <p:sldId id="298" r:id="rId38"/>
    <p:sldId id="299" r:id="rId39"/>
    <p:sldId id="300" r:id="rId40"/>
    <p:sldId id="301" r:id="rId41"/>
    <p:sldId id="302" r:id="rId42"/>
    <p:sldId id="303" r:id="rId43"/>
    <p:sldId id="304" r:id="rId44"/>
    <p:sldId id="327" r:id="rId45"/>
    <p:sldId id="305" r:id="rId46"/>
    <p:sldId id="328" r:id="rId47"/>
    <p:sldId id="306" r:id="rId48"/>
    <p:sldId id="307" r:id="rId49"/>
    <p:sldId id="308" r:id="rId50"/>
    <p:sldId id="321" r:id="rId51"/>
    <p:sldId id="322" r:id="rId52"/>
    <p:sldId id="323" r:id="rId53"/>
    <p:sldId id="324" r:id="rId54"/>
    <p:sldId id="325" r:id="rId55"/>
    <p:sldId id="326" r:id="rId56"/>
    <p:sldId id="309" r:id="rId57"/>
    <p:sldId id="310" r:id="rId58"/>
    <p:sldId id="311" r:id="rId59"/>
    <p:sldId id="312" r:id="rId60"/>
    <p:sldId id="313" r:id="rId61"/>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67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01D093-D698-47C7-AD63-31C7C8128230}" type="datetimeFigureOut">
              <a:rPr lang="tr-TR" smtClean="0"/>
              <a:t>3.01.2020</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540280-C8E0-448A-AB8A-946112CD7604}" type="slidenum">
              <a:rPr lang="tr-TR" smtClean="0"/>
              <a:t>‹#›</a:t>
            </a:fld>
            <a:endParaRPr lang="tr-TR"/>
          </a:p>
        </p:txBody>
      </p:sp>
    </p:spTree>
    <p:extLst>
      <p:ext uri="{BB962C8B-B14F-4D97-AF65-F5344CB8AC3E}">
        <p14:creationId xmlns:p14="http://schemas.microsoft.com/office/powerpoint/2010/main" val="2961279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026"/>
          <p:cNvSpPr>
            <a:spLocks noGrp="1" noRot="1" noChangeAspect="1" noChangeArrowheads="1" noTextEdit="1"/>
          </p:cNvSpPr>
          <p:nvPr>
            <p:ph type="sldImg"/>
          </p:nvPr>
        </p:nvSpPr>
        <p:spPr>
          <a:xfrm>
            <a:off x="1163638" y="184150"/>
            <a:ext cx="4556125" cy="3416300"/>
          </a:xfrm>
          <a:ln/>
        </p:spPr>
      </p:sp>
      <p:sp>
        <p:nvSpPr>
          <p:cNvPr id="66563"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Book Antiqua" panose="02040602050305030304" pitchFamily="18" charset="0"/>
              <a:ea typeface="ＭＳ Ｐゴシック" panose="020B0600070205080204" pitchFamily="34" charset="-128"/>
            </a:endParaRPr>
          </a:p>
        </p:txBody>
      </p:sp>
    </p:spTree>
    <p:extLst>
      <p:ext uri="{BB962C8B-B14F-4D97-AF65-F5344CB8AC3E}">
        <p14:creationId xmlns:p14="http://schemas.microsoft.com/office/powerpoint/2010/main" val="2161312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xfrm>
            <a:off x="1163638" y="184150"/>
            <a:ext cx="4556125" cy="3416300"/>
          </a:xfrm>
          <a:ln/>
        </p:spPr>
      </p:sp>
      <p:sp>
        <p:nvSpPr>
          <p:cNvPr id="768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Book Antiqua" panose="02040602050305030304" pitchFamily="18" charset="0"/>
              <a:ea typeface="ＭＳ Ｐゴシック" panose="020B0600070205080204" pitchFamily="34" charset="-128"/>
            </a:endParaRPr>
          </a:p>
        </p:txBody>
      </p:sp>
    </p:spTree>
    <p:extLst>
      <p:ext uri="{BB962C8B-B14F-4D97-AF65-F5344CB8AC3E}">
        <p14:creationId xmlns:p14="http://schemas.microsoft.com/office/powerpoint/2010/main" val="3699134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xfrm>
            <a:off x="1163638" y="184150"/>
            <a:ext cx="4556125" cy="3416300"/>
          </a:xfrm>
          <a:ln/>
        </p:spPr>
      </p:sp>
      <p:sp>
        <p:nvSpPr>
          <p:cNvPr id="778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Book Antiqua" panose="02040602050305030304" pitchFamily="18" charset="0"/>
              <a:ea typeface="ＭＳ Ｐゴシック" panose="020B0600070205080204" pitchFamily="34" charset="-128"/>
            </a:endParaRPr>
          </a:p>
        </p:txBody>
      </p:sp>
    </p:spTree>
    <p:extLst>
      <p:ext uri="{BB962C8B-B14F-4D97-AF65-F5344CB8AC3E}">
        <p14:creationId xmlns:p14="http://schemas.microsoft.com/office/powerpoint/2010/main" val="2379793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xfrm>
            <a:off x="1163638" y="184150"/>
            <a:ext cx="4556125" cy="3416300"/>
          </a:xfrm>
          <a:ln/>
        </p:spPr>
      </p:sp>
      <p:sp>
        <p:nvSpPr>
          <p:cNvPr id="7885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Book Antiqua" panose="02040602050305030304" pitchFamily="18" charset="0"/>
              <a:ea typeface="ＭＳ Ｐゴシック" panose="020B0600070205080204" pitchFamily="34" charset="-128"/>
            </a:endParaRPr>
          </a:p>
        </p:txBody>
      </p:sp>
    </p:spTree>
    <p:extLst>
      <p:ext uri="{BB962C8B-B14F-4D97-AF65-F5344CB8AC3E}">
        <p14:creationId xmlns:p14="http://schemas.microsoft.com/office/powerpoint/2010/main" val="3638004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xfrm>
            <a:off x="1163638" y="184150"/>
            <a:ext cx="4556125" cy="3416300"/>
          </a:xfrm>
          <a:ln/>
        </p:spPr>
      </p:sp>
      <p:sp>
        <p:nvSpPr>
          <p:cNvPr id="798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Book Antiqua" panose="02040602050305030304" pitchFamily="18" charset="0"/>
              <a:ea typeface="ＭＳ Ｐゴシック" panose="020B0600070205080204" pitchFamily="34" charset="-128"/>
            </a:endParaRPr>
          </a:p>
        </p:txBody>
      </p:sp>
    </p:spTree>
    <p:extLst>
      <p:ext uri="{BB962C8B-B14F-4D97-AF65-F5344CB8AC3E}">
        <p14:creationId xmlns:p14="http://schemas.microsoft.com/office/powerpoint/2010/main" val="1755830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xfrm>
            <a:off x="1163638" y="184150"/>
            <a:ext cx="4556125" cy="3416300"/>
          </a:xfrm>
          <a:ln/>
        </p:spPr>
      </p:sp>
      <p:sp>
        <p:nvSpPr>
          <p:cNvPr id="808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Book Antiqua" panose="02040602050305030304" pitchFamily="18" charset="0"/>
              <a:ea typeface="ＭＳ Ｐゴシック" panose="020B0600070205080204" pitchFamily="34" charset="-128"/>
            </a:endParaRPr>
          </a:p>
        </p:txBody>
      </p:sp>
    </p:spTree>
    <p:extLst>
      <p:ext uri="{BB962C8B-B14F-4D97-AF65-F5344CB8AC3E}">
        <p14:creationId xmlns:p14="http://schemas.microsoft.com/office/powerpoint/2010/main" val="838544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1163638" y="184150"/>
            <a:ext cx="4556125" cy="3416300"/>
          </a:xfrm>
          <a:ln/>
        </p:spPr>
      </p:sp>
      <p:sp>
        <p:nvSpPr>
          <p:cNvPr id="819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Book Antiqua" panose="02040602050305030304" pitchFamily="18" charset="0"/>
              <a:ea typeface="ＭＳ Ｐゴシック" panose="020B0600070205080204" pitchFamily="34" charset="-128"/>
            </a:endParaRPr>
          </a:p>
        </p:txBody>
      </p:sp>
    </p:spTree>
    <p:extLst>
      <p:ext uri="{BB962C8B-B14F-4D97-AF65-F5344CB8AC3E}">
        <p14:creationId xmlns:p14="http://schemas.microsoft.com/office/powerpoint/2010/main" val="1969343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xfrm>
            <a:off x="1163638" y="184150"/>
            <a:ext cx="4556125" cy="3416300"/>
          </a:xfrm>
          <a:ln/>
        </p:spPr>
      </p:sp>
      <p:sp>
        <p:nvSpPr>
          <p:cNvPr id="829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Book Antiqua" panose="02040602050305030304" pitchFamily="18" charset="0"/>
              <a:ea typeface="ＭＳ Ｐゴシック" panose="020B0600070205080204" pitchFamily="34" charset="-128"/>
            </a:endParaRPr>
          </a:p>
        </p:txBody>
      </p:sp>
    </p:spTree>
    <p:extLst>
      <p:ext uri="{BB962C8B-B14F-4D97-AF65-F5344CB8AC3E}">
        <p14:creationId xmlns:p14="http://schemas.microsoft.com/office/powerpoint/2010/main" val="2760313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xfrm>
            <a:off x="1163638" y="184150"/>
            <a:ext cx="4556125" cy="3416300"/>
          </a:xfrm>
          <a:ln/>
        </p:spPr>
      </p:sp>
      <p:sp>
        <p:nvSpPr>
          <p:cNvPr id="839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Book Antiqua" panose="02040602050305030304" pitchFamily="18" charset="0"/>
              <a:ea typeface="ＭＳ Ｐゴシック" panose="020B0600070205080204" pitchFamily="34" charset="-128"/>
            </a:endParaRPr>
          </a:p>
        </p:txBody>
      </p:sp>
    </p:spTree>
    <p:extLst>
      <p:ext uri="{BB962C8B-B14F-4D97-AF65-F5344CB8AC3E}">
        <p14:creationId xmlns:p14="http://schemas.microsoft.com/office/powerpoint/2010/main" val="2057631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xfrm>
            <a:off x="1163638" y="184150"/>
            <a:ext cx="4556125" cy="3416300"/>
          </a:xfrm>
          <a:ln/>
        </p:spPr>
      </p:sp>
      <p:sp>
        <p:nvSpPr>
          <p:cNvPr id="675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Book Antiqua" panose="02040602050305030304" pitchFamily="18" charset="0"/>
              <a:ea typeface="ＭＳ Ｐゴシック" panose="020B0600070205080204" pitchFamily="34" charset="-128"/>
            </a:endParaRPr>
          </a:p>
        </p:txBody>
      </p:sp>
    </p:spTree>
    <p:extLst>
      <p:ext uri="{BB962C8B-B14F-4D97-AF65-F5344CB8AC3E}">
        <p14:creationId xmlns:p14="http://schemas.microsoft.com/office/powerpoint/2010/main" val="3236153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xfrm>
            <a:off x="1163638" y="184150"/>
            <a:ext cx="4556125" cy="3416300"/>
          </a:xfrm>
          <a:ln/>
        </p:spPr>
      </p:sp>
      <p:sp>
        <p:nvSpPr>
          <p:cNvPr id="696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Book Antiqua" panose="02040602050305030304" pitchFamily="18" charset="0"/>
              <a:ea typeface="ＭＳ Ｐゴシック" panose="020B0600070205080204" pitchFamily="34" charset="-128"/>
            </a:endParaRPr>
          </a:p>
        </p:txBody>
      </p:sp>
    </p:spTree>
    <p:extLst>
      <p:ext uri="{BB962C8B-B14F-4D97-AF65-F5344CB8AC3E}">
        <p14:creationId xmlns:p14="http://schemas.microsoft.com/office/powerpoint/2010/main" val="2892103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xfrm>
            <a:off x="1163638" y="184150"/>
            <a:ext cx="4556125" cy="3416300"/>
          </a:xfrm>
          <a:ln/>
        </p:spPr>
      </p:sp>
      <p:sp>
        <p:nvSpPr>
          <p:cNvPr id="706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Book Antiqua" panose="02040602050305030304" pitchFamily="18" charset="0"/>
              <a:ea typeface="ＭＳ Ｐゴシック" panose="020B0600070205080204" pitchFamily="34" charset="-128"/>
            </a:endParaRPr>
          </a:p>
        </p:txBody>
      </p:sp>
    </p:spTree>
    <p:extLst>
      <p:ext uri="{BB962C8B-B14F-4D97-AF65-F5344CB8AC3E}">
        <p14:creationId xmlns:p14="http://schemas.microsoft.com/office/powerpoint/2010/main" val="188942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xfrm>
            <a:off x="1163638" y="184150"/>
            <a:ext cx="4556125" cy="3416300"/>
          </a:xfrm>
          <a:ln/>
        </p:spPr>
      </p:sp>
      <p:sp>
        <p:nvSpPr>
          <p:cNvPr id="716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Book Antiqua" panose="02040602050305030304" pitchFamily="18" charset="0"/>
              <a:ea typeface="ＭＳ Ｐゴシック" panose="020B0600070205080204" pitchFamily="34" charset="-128"/>
            </a:endParaRPr>
          </a:p>
        </p:txBody>
      </p:sp>
    </p:spTree>
    <p:extLst>
      <p:ext uri="{BB962C8B-B14F-4D97-AF65-F5344CB8AC3E}">
        <p14:creationId xmlns:p14="http://schemas.microsoft.com/office/powerpoint/2010/main" val="732711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xfrm>
            <a:off x="1163638" y="184150"/>
            <a:ext cx="4556125" cy="3416300"/>
          </a:xfrm>
          <a:ln/>
        </p:spPr>
      </p:sp>
      <p:sp>
        <p:nvSpPr>
          <p:cNvPr id="727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Book Antiqua" panose="02040602050305030304" pitchFamily="18" charset="0"/>
              <a:ea typeface="ＭＳ Ｐゴシック" panose="020B0600070205080204" pitchFamily="34" charset="-128"/>
            </a:endParaRPr>
          </a:p>
        </p:txBody>
      </p:sp>
    </p:spTree>
    <p:extLst>
      <p:ext uri="{BB962C8B-B14F-4D97-AF65-F5344CB8AC3E}">
        <p14:creationId xmlns:p14="http://schemas.microsoft.com/office/powerpoint/2010/main" val="710592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xfrm>
            <a:off x="1163638" y="184150"/>
            <a:ext cx="4556125" cy="3416300"/>
          </a:xfrm>
          <a:ln/>
        </p:spPr>
      </p:sp>
      <p:sp>
        <p:nvSpPr>
          <p:cNvPr id="737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Book Antiqua" panose="02040602050305030304" pitchFamily="18" charset="0"/>
              <a:ea typeface="ＭＳ Ｐゴシック" panose="020B0600070205080204" pitchFamily="34" charset="-128"/>
            </a:endParaRPr>
          </a:p>
        </p:txBody>
      </p:sp>
    </p:spTree>
    <p:extLst>
      <p:ext uri="{BB962C8B-B14F-4D97-AF65-F5344CB8AC3E}">
        <p14:creationId xmlns:p14="http://schemas.microsoft.com/office/powerpoint/2010/main" val="844293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xfrm>
            <a:off x="1163638" y="184150"/>
            <a:ext cx="4556125" cy="3416300"/>
          </a:xfrm>
          <a:ln/>
        </p:spPr>
      </p:sp>
      <p:sp>
        <p:nvSpPr>
          <p:cNvPr id="747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Book Antiqua" panose="02040602050305030304" pitchFamily="18" charset="0"/>
              <a:ea typeface="ＭＳ Ｐゴシック" panose="020B0600070205080204" pitchFamily="34" charset="-128"/>
            </a:endParaRPr>
          </a:p>
        </p:txBody>
      </p:sp>
    </p:spTree>
    <p:extLst>
      <p:ext uri="{BB962C8B-B14F-4D97-AF65-F5344CB8AC3E}">
        <p14:creationId xmlns:p14="http://schemas.microsoft.com/office/powerpoint/2010/main" val="8504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1163638" y="184150"/>
            <a:ext cx="4556125" cy="3416300"/>
          </a:xfrm>
          <a:ln/>
        </p:spPr>
      </p:sp>
      <p:sp>
        <p:nvSpPr>
          <p:cNvPr id="757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tr-TR" smtClean="0">
              <a:latin typeface="Book Antiqua" panose="02040602050305030304" pitchFamily="18" charset="0"/>
              <a:ea typeface="ＭＳ Ｐゴシック" panose="020B0600070205080204" pitchFamily="34" charset="-128"/>
            </a:endParaRPr>
          </a:p>
        </p:txBody>
      </p:sp>
    </p:spTree>
    <p:extLst>
      <p:ext uri="{BB962C8B-B14F-4D97-AF65-F5344CB8AC3E}">
        <p14:creationId xmlns:p14="http://schemas.microsoft.com/office/powerpoint/2010/main" val="2572819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63B2098B-F81E-484A-84B7-520F558B98D0}" type="datetime1">
              <a:rPr lang="tr-TR" smtClean="0"/>
              <a:t>3.01.2020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50333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80935F17-DA89-4832-B9B9-AB9ACEA339E9}" type="datetime1">
              <a:rPr lang="tr-TR" smtClean="0"/>
              <a:t>3.01.2020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2611354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1198467-4E35-4DC8-BAC9-0473F9412341}" type="datetime1">
              <a:rPr lang="tr-TR" smtClean="0"/>
              <a:t>3.01.2020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2059465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BFEF719B-F7CE-47B0-98F7-0C0926607248}" type="datetime1">
              <a:rPr lang="tr-TR" smtClean="0"/>
              <a:t>3.01.2020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2867656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C0E799D2-9130-4253-BCA8-EE278E4B3765}" type="datetime1">
              <a:rPr lang="tr-TR" smtClean="0"/>
              <a:t>3.01.2020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766784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655743D5-D15C-4BDE-8DAC-4589612C0E28}" type="datetime1">
              <a:rPr lang="tr-TR" smtClean="0"/>
              <a:t>3.01.2020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89714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EAC9BA08-9264-4DB3-BD03-D9D43FF2AB25}" type="datetime1">
              <a:rPr lang="tr-TR" smtClean="0"/>
              <a:t>3.01.2020</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2218790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0B993732-BB71-4899-B519-CF11FF70E5A0}" type="datetime1">
              <a:rPr lang="tr-TR" smtClean="0"/>
              <a:t>3.01.2020</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413066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8E669FB8-07A6-4766-96E1-D45BFA8B84E9}" type="datetime1">
              <a:rPr lang="tr-TR" smtClean="0"/>
              <a:t>3.01.2020</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332884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24EFF0C1-068C-45BB-A542-F5AF2127E1E0}" type="datetime1">
              <a:rPr lang="tr-TR" smtClean="0"/>
              <a:t>3.01.2020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463581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92E260EE-8E59-4E62-884C-2791F1FE592F}" type="datetime1">
              <a:rPr lang="tr-TR" smtClean="0"/>
              <a:t>3.01.2020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096279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26DAE1-E670-4FFC-BC86-48AA71348C7E}" type="datetime1">
              <a:rPr lang="tr-TR" smtClean="0"/>
              <a:t>3.01.2020</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t>‹#›</a:t>
            </a:fld>
            <a:endParaRPr lang="tr-TR"/>
          </a:p>
        </p:txBody>
      </p:sp>
    </p:spTree>
    <p:extLst>
      <p:ext uri="{BB962C8B-B14F-4D97-AF65-F5344CB8AC3E}">
        <p14:creationId xmlns:p14="http://schemas.microsoft.com/office/powerpoint/2010/main" val="304465882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hyperlink" Target="http://images.google.com.tr/imgres?imgurl=http://viraturizm.com/referans%20logolar/ankara%20%C3%BCni.jpg&amp;imgrefurl=http://viraturizm.com/referanslarimiz.html&amp;h=300&amp;w=300&amp;sz=34&amp;hl=tr&amp;start=12&amp;um=1&amp;tbnid=8dorWavOm43rwM:&amp;tbnh=116&amp;tbnw=116&amp;prev=/images?q=ankara+uni&amp;um=1&amp;hl=tr&amp;sa=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3.jpeg"/><Relationship Id="rId4" Type="http://schemas.openxmlformats.org/officeDocument/2006/relationships/hyperlink" Target="http://images.google.com.tr/imgres?imgurl=http://viraturizm.com/referans%20logolar/ankara%20%C3%BCni.jpg&amp;imgrefurl=http://viraturizm.com/referanslarimiz.html&amp;h=300&amp;w=300&amp;sz=34&amp;hl=tr&amp;start=12&amp;um=1&amp;tbnid=8dorWavOm43rwM:&amp;tbnh=116&amp;tbnw=116&amp;prev=/images?q=ankara+uni&amp;um=1&amp;hl=tr&amp;sa=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hyperlink" Target="http://images.google.com.tr/imgres?imgurl=http://viraturizm.com/referans%20logolar/ankara%20%C3%BCni.jpg&amp;imgrefurl=http://viraturizm.com/referanslarimiz.html&amp;h=300&amp;w=300&amp;sz=34&amp;hl=tr&amp;start=12&amp;um=1&amp;tbnid=8dorWavOm43rwM:&amp;tbnh=116&amp;tbnw=116&amp;prev=/images?q=ankara+uni&amp;um=1&amp;hl=tr&amp;sa=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3.jpeg"/><Relationship Id="rId4" Type="http://schemas.openxmlformats.org/officeDocument/2006/relationships/hyperlink" Target="http://images.google.com.tr/imgres?imgurl=http://viraturizm.com/referans%20logolar/ankara%20%C3%BCni.jpg&amp;imgrefurl=http://viraturizm.com/referanslarimiz.html&amp;h=300&amp;w=300&amp;sz=34&amp;hl=tr&amp;start=12&amp;um=1&amp;tbnid=8dorWavOm43rwM:&amp;tbnh=116&amp;tbnw=116&amp;prev=/images?q=ankara+uni&amp;um=1&amp;hl=tr&amp;sa=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3.jpeg"/><Relationship Id="rId4" Type="http://schemas.openxmlformats.org/officeDocument/2006/relationships/hyperlink" Target="http://images.google.com.tr/imgres?imgurl=http://viraturizm.com/referans%20logolar/ankara%20%C3%BCni.jpg&amp;imgrefurl=http://viraturizm.com/referanslarimiz.html&amp;h=300&amp;w=300&amp;sz=34&amp;hl=tr&amp;start=12&amp;um=1&amp;tbnid=8dorWavOm43rwM:&amp;tbnh=116&amp;tbnw=116&amp;prev=/images?q=ankara+uni&amp;um=1&amp;hl=tr&amp;sa=N"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3.jpeg"/><Relationship Id="rId4" Type="http://schemas.openxmlformats.org/officeDocument/2006/relationships/hyperlink" Target="http://images.google.com.tr/imgres?imgurl=http://viraturizm.com/referans%20logolar/ankara%20%C3%BCni.jpg&amp;imgrefurl=http://viraturizm.com/referanslarimiz.html&amp;h=300&amp;w=300&amp;sz=34&amp;hl=tr&amp;start=12&amp;um=1&amp;tbnid=8dorWavOm43rwM:&amp;tbnh=116&amp;tbnw=116&amp;prev=/images?q=ankara+uni&amp;um=1&amp;hl=tr&amp;sa=N"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png"/><Relationship Id="rId7"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3.jpeg"/><Relationship Id="rId4" Type="http://schemas.openxmlformats.org/officeDocument/2006/relationships/hyperlink" Target="http://images.google.com.tr/imgres?imgurl=http://viraturizm.com/referans%20logolar/ankara%20%C3%BCni.jpg&amp;imgrefurl=http://viraturizm.com/referanslarimiz.html&amp;h=300&amp;w=300&amp;sz=34&amp;hl=tr&amp;start=12&amp;um=1&amp;tbnid=8dorWavOm43rwM:&amp;tbnh=116&amp;tbnw=116&amp;prev=/images?q=ankara+uni&amp;um=1&amp;hl=tr&amp;sa=N"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png"/><Relationship Id="rId7"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3.jpeg"/><Relationship Id="rId4" Type="http://schemas.openxmlformats.org/officeDocument/2006/relationships/hyperlink" Target="http://images.google.com.tr/imgres?imgurl=http://viraturizm.com/referans%20logolar/ankara%20%C3%BCni.jpg&amp;imgrefurl=http://viraturizm.com/referanslarimiz.html&amp;h=300&amp;w=300&amp;sz=34&amp;hl=tr&amp;start=12&amp;um=1&amp;tbnid=8dorWavOm43rwM:&amp;tbnh=116&amp;tbnw=116&amp;prev=/images?q=ankara+uni&amp;um=1&amp;hl=tr&amp;sa=N"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3.jpeg"/><Relationship Id="rId4" Type="http://schemas.openxmlformats.org/officeDocument/2006/relationships/hyperlink" Target="http://images.google.com.tr/imgres?imgurl=http://viraturizm.com/referans%20logolar/ankara%20%C3%BCni.jpg&amp;imgrefurl=http://viraturizm.com/referanslarimiz.html&amp;h=300&amp;w=300&amp;sz=34&amp;hl=tr&amp;start=12&amp;um=1&amp;tbnid=8dorWavOm43rwM:&amp;tbnh=116&amp;tbnw=116&amp;prev=/images?q=ankara+uni&amp;um=1&amp;hl=tr&amp;sa=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3.jpeg"/><Relationship Id="rId4" Type="http://schemas.openxmlformats.org/officeDocument/2006/relationships/hyperlink" Target="http://images.google.com.tr/imgres?imgurl=http://viraturizm.com/referans%20logolar/ankara%20%C3%BCni.jpg&amp;imgrefurl=http://viraturizm.com/referanslarimiz.html&amp;h=300&amp;w=300&amp;sz=34&amp;hl=tr&amp;start=12&amp;um=1&amp;tbnid=8dorWavOm43rwM:&amp;tbnh=116&amp;tbnw=116&amp;prev=/images?q=ankara+uni&amp;um=1&amp;hl=tr&amp;sa=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jpeg"/><Relationship Id="rId4" Type="http://schemas.openxmlformats.org/officeDocument/2006/relationships/hyperlink" Target="http://images.google.com.tr/imgres?imgurl=http://viraturizm.com/referans%20logolar/ankara%20%C3%BCni.jpg&amp;imgrefurl=http://viraturizm.com/referanslarimiz.html&amp;h=300&amp;w=300&amp;sz=34&amp;hl=tr&amp;start=12&amp;um=1&amp;tbnid=8dorWavOm43rwM:&amp;tbnh=116&amp;tbnw=116&amp;prev=/images?q=ankara+uni&amp;um=1&amp;hl=tr&amp;sa=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hyperlink" Target="http://images.google.com.tr/imgres?imgurl=http://viraturizm.com/referans%20logolar/ankara%20%C3%BCni.jpg&amp;imgrefurl=http://viraturizm.com/referanslarimiz.html&amp;h=300&amp;w=300&amp;sz=34&amp;hl=tr&amp;start=12&amp;um=1&amp;tbnid=8dorWavOm43rwM:&amp;tbnh=116&amp;tbnw=116&amp;prev=/images?q=ankara+uni&amp;um=1&amp;hl=tr&amp;sa=N"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jpeg"/><Relationship Id="rId4" Type="http://schemas.openxmlformats.org/officeDocument/2006/relationships/hyperlink" Target="http://images.google.com.tr/imgres?imgurl=http://viraturizm.com/referans%20logolar/ankara%20%C3%BCni.jpg&amp;imgrefurl=http://viraturizm.com/referanslarimiz.html&amp;h=300&amp;w=300&amp;sz=34&amp;hl=tr&amp;start=12&amp;um=1&amp;tbnid=8dorWavOm43rwM:&amp;tbnh=116&amp;tbnw=116&amp;prev=/images?q=ankara+uni&amp;um=1&amp;hl=tr&amp;sa=N"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jpeg"/><Relationship Id="rId4" Type="http://schemas.openxmlformats.org/officeDocument/2006/relationships/hyperlink" Target="http://images.google.com.tr/imgres?imgurl=http://viraturizm.com/referans%20logolar/ankara%20%C3%BCni.jpg&amp;imgrefurl=http://viraturizm.com/referanslarimiz.html&amp;h=300&amp;w=300&amp;sz=34&amp;hl=tr&amp;start=12&amp;um=1&amp;tbnid=8dorWavOm43rwM:&amp;tbnh=116&amp;tbnw=116&amp;prev=/images?q=ankara+uni&amp;um=1&amp;hl=tr&amp;sa=N"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jpeg"/><Relationship Id="rId4" Type="http://schemas.openxmlformats.org/officeDocument/2006/relationships/hyperlink" Target="http://images.google.com.tr/imgres?imgurl=http://viraturizm.com/referans%20logolar/ankara%20%C3%BCni.jpg&amp;imgrefurl=http://viraturizm.com/referanslarimiz.html&amp;h=300&amp;w=300&amp;sz=34&amp;hl=tr&amp;start=12&amp;um=1&amp;tbnid=8dorWavOm43rwM:&amp;tbnh=116&amp;tbnw=116&amp;prev=/images?q=ankara+uni&amp;um=1&amp;hl=tr&amp;sa=N"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hyperlink" Target="http://images.google.com.tr/imgres?imgurl=http://viraturizm.com/referans%20logolar/ankara%20%C3%BCni.jpg&amp;imgrefurl=http://viraturizm.com/referanslarimiz.html&amp;h=300&amp;w=300&amp;sz=34&amp;hl=tr&amp;start=12&amp;um=1&amp;tbnid=8dorWavOm43rwM:&amp;tbnh=116&amp;tbnw=116&amp;prev=/images?q=ankara+uni&amp;um=1&amp;hl=tr&amp;sa=N"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hyperlink" Target="http://images.google.com.tr/imgres?imgurl=http://viraturizm.com/referans%20logolar/ankara%20%C3%BCni.jpg&amp;imgrefurl=http://viraturizm.com/referanslarimiz.html&amp;h=300&amp;w=300&amp;sz=34&amp;hl=tr&amp;start=12&amp;um=1&amp;tbnid=8dorWavOm43rwM:&amp;tbnh=116&amp;tbnw=116&amp;prev=/images?q=ankara+uni&amp;um=1&amp;hl=tr&amp;sa=N" TargetMode="Externa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3.jpeg"/><Relationship Id="rId4" Type="http://schemas.openxmlformats.org/officeDocument/2006/relationships/hyperlink" Target="http://images.google.com.tr/imgres?imgurl=http://viraturizm.com/referans%20logolar/ankara%20%C3%BCni.jpg&amp;imgrefurl=http://viraturizm.com/referanslarimiz.html&amp;h=300&amp;w=300&amp;sz=34&amp;hl=tr&amp;start=12&amp;um=1&amp;tbnid=8dorWavOm43rwM:&amp;tbnh=116&amp;tbnw=116&amp;prev=/images?q=ankara+uni&amp;um=1&amp;hl=tr&amp;sa=N"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hyperlink" Target="http://images.google.com.tr/imgres?imgurl=http://viraturizm.com/referans%20logolar/ankara%20%C3%BCni.jpg&amp;imgrefurl=http://viraturizm.com/referanslarimiz.html&amp;h=300&amp;w=300&amp;sz=34&amp;hl=tr&amp;start=12&amp;um=1&amp;tbnid=8dorWavOm43rwM:&amp;tbnh=116&amp;tbnw=116&amp;prev=/images?q=ankara+uni&amp;um=1&amp;hl=tr&amp;sa=N"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jpeg"/><Relationship Id="rId4" Type="http://schemas.openxmlformats.org/officeDocument/2006/relationships/hyperlink" Target="http://images.google.com.tr/imgres?imgurl=http://viraturizm.com/referans%20logolar/ankara%20%C3%BCni.jpg&amp;imgrefurl=http://viraturizm.com/referanslarimiz.html&amp;h=300&amp;w=300&amp;sz=34&amp;hl=tr&amp;start=12&amp;um=1&amp;tbnid=8dorWavOm43rwM:&amp;tbnh=116&amp;tbnw=116&amp;prev=/images?q=ankara+uni&amp;um=1&amp;hl=tr&amp;sa=N"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3.jpeg"/><Relationship Id="rId4" Type="http://schemas.openxmlformats.org/officeDocument/2006/relationships/hyperlink" Target="http://images.google.com.tr/imgres?imgurl=http://viraturizm.com/referans%20logolar/ankara%20%C3%BCni.jpg&amp;imgrefurl=http://viraturizm.com/referanslarimiz.html&amp;h=300&amp;w=300&amp;sz=34&amp;hl=tr&amp;start=12&amp;um=1&amp;tbnid=8dorWavOm43rwM:&amp;tbnh=116&amp;tbnw=116&amp;prev=/images?q=ankara+uni&amp;um=1&amp;hl=tr&amp;sa=N"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3.jpeg"/><Relationship Id="rId4" Type="http://schemas.openxmlformats.org/officeDocument/2006/relationships/hyperlink" Target="http://images.google.com.tr/imgres?imgurl=http://viraturizm.com/referans%20logolar/ankara%20%C3%BCni.jpg&amp;imgrefurl=http://viraturizm.com/referanslarimiz.html&amp;h=300&amp;w=300&amp;sz=34&amp;hl=tr&amp;start=12&amp;um=1&amp;tbnid=8dorWavOm43rwM:&amp;tbnh=116&amp;tbnw=116&amp;prev=/images?q=ankara+uni&amp;um=1&amp;hl=tr&amp;sa=N"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81.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3.jpeg"/><Relationship Id="rId4" Type="http://schemas.openxmlformats.org/officeDocument/2006/relationships/hyperlink" Target="http://images.google.com.tr/imgres?imgurl=http://viraturizm.com/referans%20logolar/ankara%20%C3%BCni.jpg&amp;imgrefurl=http://viraturizm.com/referanslarimiz.html&amp;h=300&amp;w=300&amp;sz=34&amp;hl=tr&amp;start=12&amp;um=1&amp;tbnid=8dorWavOm43rwM:&amp;tbnh=116&amp;tbnw=116&amp;prev=/images?q=ankara+uni&amp;um=1&amp;hl=tr&amp;sa=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3.jpeg"/><Relationship Id="rId4" Type="http://schemas.openxmlformats.org/officeDocument/2006/relationships/hyperlink" Target="http://images.google.com.tr/imgres?imgurl=http://viraturizm.com/referans%20logolar/ankara%20%C3%BCni.jpg&amp;imgrefurl=http://viraturizm.com/referanslarimiz.html&amp;h=300&amp;w=300&amp;sz=34&amp;hl=tr&amp;start=12&amp;um=1&amp;tbnid=8dorWavOm43rwM:&amp;tbnh=116&amp;tbnw=116&amp;prev=/images?q=ankara+uni&amp;um=1&amp;hl=tr&amp;sa=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3.jpeg"/><Relationship Id="rId4" Type="http://schemas.openxmlformats.org/officeDocument/2006/relationships/hyperlink" Target="http://images.google.com.tr/imgres?imgurl=http://viraturizm.com/referans%20logolar/ankara%20%C3%BCni.jpg&amp;imgrefurl=http://viraturizm.com/referanslarimiz.html&amp;h=300&amp;w=300&amp;sz=34&amp;hl=tr&amp;start=12&amp;um=1&amp;tbnid=8dorWavOm43rwM:&amp;tbnh=116&amp;tbnw=116&amp;prev=/images?q=ankara+uni&amp;um=1&amp;hl=tr&amp;sa=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11560" y="476672"/>
            <a:ext cx="7560840" cy="1112478"/>
          </a:xfrm>
        </p:spPr>
        <p:txBody>
          <a:bodyPr>
            <a:normAutofit fontScale="90000"/>
          </a:bodyPr>
          <a:lstStyle/>
          <a:p>
            <a:pPr marL="342900" indent="-342900" algn="ctr"/>
            <a:r>
              <a:rPr lang="en-US" altLang="tr-TR" sz="3600" dirty="0">
                <a:latin typeface="Calibri" panose="020F0502020204030204" pitchFamily="34" charset="0"/>
                <a:ea typeface="ＭＳ Ｐゴシック" pitchFamily="34" charset="-128"/>
                <a:cs typeface="Calibri" panose="020F0502020204030204" pitchFamily="34" charset="0"/>
              </a:rPr>
              <a:t>Reproductive </a:t>
            </a:r>
            <a:r>
              <a:rPr lang="en-US" altLang="tr-TR" sz="3600" dirty="0" smtClean="0">
                <a:latin typeface="Calibri" panose="020F0502020204030204" pitchFamily="34" charset="0"/>
                <a:ea typeface="ＭＳ Ｐゴシック" pitchFamily="34" charset="-128"/>
                <a:cs typeface="Calibri" panose="020F0502020204030204" pitchFamily="34" charset="0"/>
              </a:rPr>
              <a:t>Physiology</a:t>
            </a:r>
            <a:r>
              <a:rPr lang="en-US" altLang="tr-TR" sz="3600" dirty="0">
                <a:latin typeface="Calibri" panose="020F0502020204030204" pitchFamily="34" charset="0"/>
                <a:ea typeface="ＭＳ Ｐゴシック" pitchFamily="34" charset="-128"/>
                <a:cs typeface="Calibri" panose="020F0502020204030204" pitchFamily="34" charset="0"/>
              </a:rPr>
              <a:t/>
            </a:r>
            <a:br>
              <a:rPr lang="en-US" altLang="tr-TR" sz="3600" dirty="0">
                <a:latin typeface="Calibri" panose="020F0502020204030204" pitchFamily="34" charset="0"/>
                <a:ea typeface="ＭＳ Ｐゴシック" pitchFamily="34" charset="-128"/>
                <a:cs typeface="Calibri" panose="020F0502020204030204" pitchFamily="34" charset="0"/>
              </a:rPr>
            </a:br>
            <a:r>
              <a:rPr lang="en-US" altLang="tr-TR" sz="3100" dirty="0">
                <a:solidFill>
                  <a:srgbClr val="0070C0"/>
                </a:solidFill>
                <a:latin typeface="Calibri" panose="020F0502020204030204" pitchFamily="34" charset="0"/>
                <a:ea typeface="ＭＳ Ｐゴシック" pitchFamily="34" charset="-128"/>
                <a:cs typeface="Calibri" panose="020F0502020204030204" pitchFamily="34" charset="0"/>
              </a:rPr>
              <a:t>Female Anatomy</a:t>
            </a:r>
            <a:r>
              <a:rPr lang="en-US" altLang="tr-TR" dirty="0">
                <a:ea typeface="ＭＳ Ｐゴシック" pitchFamily="34" charset="-128"/>
              </a:rPr>
              <a:t/>
            </a:r>
            <a:br>
              <a:rPr lang="en-US" altLang="tr-TR" dirty="0">
                <a:ea typeface="ＭＳ Ｐゴシック" pitchFamily="34" charset="-128"/>
              </a:rPr>
            </a:br>
            <a:endParaRPr lang="tr-TR" dirty="0"/>
          </a:p>
        </p:txBody>
      </p:sp>
      <p:sp>
        <p:nvSpPr>
          <p:cNvPr id="3" name="Alt Başlık 2"/>
          <p:cNvSpPr>
            <a:spLocks noGrp="1"/>
          </p:cNvSpPr>
          <p:nvPr>
            <p:ph type="subTitle" idx="1"/>
          </p:nvPr>
        </p:nvSpPr>
        <p:spPr>
          <a:xfrm>
            <a:off x="1492408" y="4725144"/>
            <a:ext cx="6400800" cy="1104528"/>
          </a:xfrm>
        </p:spPr>
        <p:txBody>
          <a:bodyPr>
            <a:normAutofit lnSpcReduction="10000"/>
          </a:bodyPr>
          <a:lstStyle/>
          <a:p>
            <a:r>
              <a:rPr lang="tr-TR" sz="2400" dirty="0" err="1" smtClean="0">
                <a:solidFill>
                  <a:srgbClr val="0070C0"/>
                </a:solidFill>
                <a:latin typeface="Calibri" panose="020F0502020204030204" pitchFamily="34" charset="0"/>
                <a:cs typeface="Calibri" panose="020F0502020204030204" pitchFamily="34" charset="0"/>
              </a:rPr>
              <a:t>Assoc</a:t>
            </a:r>
            <a:r>
              <a:rPr lang="tr-TR" sz="2400" dirty="0" smtClean="0">
                <a:solidFill>
                  <a:srgbClr val="0070C0"/>
                </a:solidFill>
                <a:latin typeface="Calibri" panose="020F0502020204030204" pitchFamily="34" charset="0"/>
                <a:cs typeface="Calibri" panose="020F0502020204030204" pitchFamily="34" charset="0"/>
              </a:rPr>
              <a:t>. Prof. Dr. Halit KANCA</a:t>
            </a:r>
          </a:p>
          <a:p>
            <a:r>
              <a:rPr lang="tr-TR" sz="2000" dirty="0" err="1" smtClean="0">
                <a:solidFill>
                  <a:schemeClr val="tx1"/>
                </a:solidFill>
                <a:latin typeface="Calibri" panose="020F0502020204030204" pitchFamily="34" charset="0"/>
                <a:cs typeface="Calibri" panose="020F0502020204030204" pitchFamily="34" charset="0"/>
              </a:rPr>
              <a:t>Department</a:t>
            </a:r>
            <a:r>
              <a:rPr lang="tr-TR" sz="2000" dirty="0" smtClean="0">
                <a:solidFill>
                  <a:schemeClr val="tx1"/>
                </a:solidFill>
                <a:latin typeface="Calibri" panose="020F0502020204030204" pitchFamily="34" charset="0"/>
                <a:cs typeface="Calibri" panose="020F0502020204030204" pitchFamily="34" charset="0"/>
              </a:rPr>
              <a:t> of </a:t>
            </a:r>
            <a:r>
              <a:rPr lang="tr-TR" sz="2000" dirty="0" err="1" smtClean="0">
                <a:solidFill>
                  <a:schemeClr val="tx1"/>
                </a:solidFill>
                <a:latin typeface="Calibri" panose="020F0502020204030204" pitchFamily="34" charset="0"/>
                <a:cs typeface="Calibri" panose="020F0502020204030204" pitchFamily="34" charset="0"/>
              </a:rPr>
              <a:t>Obstetrics</a:t>
            </a:r>
            <a:r>
              <a:rPr lang="tr-TR" sz="2000" dirty="0" smtClean="0">
                <a:solidFill>
                  <a:schemeClr val="tx1"/>
                </a:solidFill>
                <a:latin typeface="Calibri" panose="020F0502020204030204" pitchFamily="34" charset="0"/>
                <a:cs typeface="Calibri" panose="020F0502020204030204" pitchFamily="34" charset="0"/>
              </a:rPr>
              <a:t> </a:t>
            </a:r>
            <a:r>
              <a:rPr lang="tr-TR" sz="2000" dirty="0" err="1" smtClean="0">
                <a:solidFill>
                  <a:schemeClr val="tx1"/>
                </a:solidFill>
                <a:latin typeface="Calibri" panose="020F0502020204030204" pitchFamily="34" charset="0"/>
                <a:cs typeface="Calibri" panose="020F0502020204030204" pitchFamily="34" charset="0"/>
              </a:rPr>
              <a:t>and</a:t>
            </a:r>
            <a:r>
              <a:rPr lang="tr-TR" sz="2000" dirty="0" smtClean="0">
                <a:solidFill>
                  <a:schemeClr val="tx1"/>
                </a:solidFill>
                <a:latin typeface="Calibri" panose="020F0502020204030204" pitchFamily="34" charset="0"/>
                <a:cs typeface="Calibri" panose="020F0502020204030204" pitchFamily="34" charset="0"/>
              </a:rPr>
              <a:t> </a:t>
            </a:r>
            <a:r>
              <a:rPr lang="tr-TR" sz="2000" dirty="0" err="1" smtClean="0">
                <a:solidFill>
                  <a:schemeClr val="tx1"/>
                </a:solidFill>
                <a:latin typeface="Calibri" panose="020F0502020204030204" pitchFamily="34" charset="0"/>
                <a:cs typeface="Calibri" panose="020F0502020204030204" pitchFamily="34" charset="0"/>
              </a:rPr>
              <a:t>Gynecology</a:t>
            </a:r>
            <a:endParaRPr lang="tr-TR" sz="2000" dirty="0" smtClean="0">
              <a:solidFill>
                <a:schemeClr val="tx1"/>
              </a:solidFill>
              <a:latin typeface="Calibri" panose="020F0502020204030204" pitchFamily="34" charset="0"/>
              <a:cs typeface="Calibri" panose="020F0502020204030204" pitchFamily="34" charset="0"/>
            </a:endParaRPr>
          </a:p>
          <a:p>
            <a:r>
              <a:rPr lang="tr-TR" sz="2000" dirty="0" err="1" smtClean="0">
                <a:solidFill>
                  <a:schemeClr val="tx1"/>
                </a:solidFill>
                <a:latin typeface="Calibri" panose="020F0502020204030204" pitchFamily="34" charset="0"/>
                <a:cs typeface="Calibri" panose="020F0502020204030204" pitchFamily="34" charset="0"/>
              </a:rPr>
              <a:t>Faculty</a:t>
            </a:r>
            <a:r>
              <a:rPr lang="tr-TR" sz="2000" dirty="0" smtClean="0">
                <a:solidFill>
                  <a:schemeClr val="tx1"/>
                </a:solidFill>
                <a:latin typeface="Calibri" panose="020F0502020204030204" pitchFamily="34" charset="0"/>
                <a:cs typeface="Calibri" panose="020F0502020204030204" pitchFamily="34" charset="0"/>
              </a:rPr>
              <a:t> of </a:t>
            </a:r>
            <a:r>
              <a:rPr lang="tr-TR" sz="2000" dirty="0" err="1" smtClean="0">
                <a:solidFill>
                  <a:schemeClr val="tx1"/>
                </a:solidFill>
                <a:latin typeface="Calibri" panose="020F0502020204030204" pitchFamily="34" charset="0"/>
                <a:cs typeface="Calibri" panose="020F0502020204030204" pitchFamily="34" charset="0"/>
              </a:rPr>
              <a:t>Veterinary</a:t>
            </a:r>
            <a:r>
              <a:rPr lang="tr-TR" sz="2000" dirty="0" smtClean="0">
                <a:solidFill>
                  <a:schemeClr val="tx1"/>
                </a:solidFill>
                <a:latin typeface="Calibri" panose="020F0502020204030204" pitchFamily="34" charset="0"/>
                <a:cs typeface="Calibri" panose="020F0502020204030204" pitchFamily="34" charset="0"/>
              </a:rPr>
              <a:t> </a:t>
            </a:r>
            <a:r>
              <a:rPr lang="tr-TR" sz="2000" dirty="0" err="1" smtClean="0">
                <a:solidFill>
                  <a:schemeClr val="tx1"/>
                </a:solidFill>
                <a:latin typeface="Calibri" panose="020F0502020204030204" pitchFamily="34" charset="0"/>
                <a:cs typeface="Calibri" panose="020F0502020204030204" pitchFamily="34" charset="0"/>
              </a:rPr>
              <a:t>Medicine</a:t>
            </a:r>
            <a:r>
              <a:rPr lang="tr-TR" sz="2000" dirty="0" smtClean="0">
                <a:solidFill>
                  <a:schemeClr val="tx1"/>
                </a:solidFill>
                <a:latin typeface="Calibri" panose="020F0502020204030204" pitchFamily="34" charset="0"/>
                <a:cs typeface="Calibri" panose="020F0502020204030204" pitchFamily="34" charset="0"/>
              </a:rPr>
              <a:t>, </a:t>
            </a:r>
            <a:r>
              <a:rPr lang="tr-TR" sz="2000" dirty="0" err="1" smtClean="0">
                <a:solidFill>
                  <a:schemeClr val="tx1"/>
                </a:solidFill>
                <a:latin typeface="Calibri" panose="020F0502020204030204" pitchFamily="34" charset="0"/>
                <a:cs typeface="Calibri" panose="020F0502020204030204" pitchFamily="34" charset="0"/>
              </a:rPr>
              <a:t>University</a:t>
            </a:r>
            <a:r>
              <a:rPr lang="tr-TR" sz="2000" dirty="0" smtClean="0">
                <a:solidFill>
                  <a:schemeClr val="tx1"/>
                </a:solidFill>
                <a:latin typeface="Calibri" panose="020F0502020204030204" pitchFamily="34" charset="0"/>
                <a:cs typeface="Calibri" panose="020F0502020204030204" pitchFamily="34" charset="0"/>
              </a:rPr>
              <a:t> of Ankara</a:t>
            </a:r>
            <a:endParaRPr lang="tr-TR" sz="2000" dirty="0">
              <a:solidFill>
                <a:schemeClr val="tx1"/>
              </a:solidFill>
              <a:latin typeface="Calibri" panose="020F0502020204030204" pitchFamily="34" charset="0"/>
              <a:cs typeface="Calibri" panose="020F0502020204030204" pitchFamily="34" charset="0"/>
            </a:endParaRPr>
          </a:p>
        </p:txBody>
      </p:sp>
      <p:pic>
        <p:nvPicPr>
          <p:cNvPr id="6" name="Picture 128"/>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948264" y="116632"/>
            <a:ext cx="2107357" cy="1268760"/>
          </a:xfrm>
          <a:prstGeom prst="rect">
            <a:avLst/>
          </a:prstGeom>
          <a:noFill/>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7291" y="574854"/>
            <a:ext cx="75833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18" descr="ankara%2520%C3%BCni">
            <a:hlinkClick r:id="rId4"/>
          </p:cNvPr>
          <p:cNvPicPr>
            <a:picLocks noChangeAspect="1" noChangeArrowheads="1"/>
          </p:cNvPicPr>
          <p:nvPr/>
        </p:nvPicPr>
        <p:blipFill>
          <a:blip r:embed="rId5" cstate="print">
            <a:clrChange>
              <a:clrFrom>
                <a:srgbClr val="FEFEFE"/>
              </a:clrFrom>
              <a:clrTo>
                <a:srgbClr val="FEFEFE">
                  <a:alpha val="0"/>
                </a:srgbClr>
              </a:clrTo>
            </a:clrChange>
          </a:blip>
          <a:srcRect/>
          <a:stretch>
            <a:fillRect/>
          </a:stretch>
        </p:blipFill>
        <p:spPr bwMode="auto">
          <a:xfrm>
            <a:off x="107504" y="116632"/>
            <a:ext cx="1440160" cy="1368152"/>
          </a:xfrm>
          <a:prstGeom prst="rect">
            <a:avLst/>
          </a:prstGeom>
          <a:noFill/>
        </p:spPr>
      </p:pic>
      <p:pic>
        <p:nvPicPr>
          <p:cNvPr id="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4134" y="1484784"/>
            <a:ext cx="5040560" cy="280831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1</a:t>
            </a:fld>
            <a:endParaRPr lang="tr-TR"/>
          </a:p>
        </p:txBody>
      </p:sp>
    </p:spTree>
    <p:extLst>
      <p:ext uri="{BB962C8B-B14F-4D97-AF65-F5344CB8AC3E}">
        <p14:creationId xmlns:p14="http://schemas.microsoft.com/office/powerpoint/2010/main" val="14814973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11560" y="476672"/>
            <a:ext cx="7560840" cy="1112478"/>
          </a:xfrm>
        </p:spPr>
        <p:txBody>
          <a:bodyPr>
            <a:normAutofit fontScale="90000"/>
          </a:bodyPr>
          <a:lstStyle/>
          <a:p>
            <a:pPr marL="342900" indent="-342900" algn="ctr"/>
            <a:r>
              <a:rPr lang="en-US" altLang="tr-TR" sz="3600" dirty="0">
                <a:latin typeface="Calibri" panose="020F0502020204030204" pitchFamily="34" charset="0"/>
                <a:ea typeface="ＭＳ Ｐゴシック" pitchFamily="34" charset="-128"/>
                <a:cs typeface="Calibri" panose="020F0502020204030204" pitchFamily="34" charset="0"/>
              </a:rPr>
              <a:t>Reproductive </a:t>
            </a:r>
            <a:r>
              <a:rPr lang="en-US" altLang="tr-TR" sz="3600" dirty="0" smtClean="0">
                <a:latin typeface="Calibri" panose="020F0502020204030204" pitchFamily="34" charset="0"/>
                <a:ea typeface="ＭＳ Ｐゴシック" pitchFamily="34" charset="-128"/>
                <a:cs typeface="Calibri" panose="020F0502020204030204" pitchFamily="34" charset="0"/>
              </a:rPr>
              <a:t>Physiology</a:t>
            </a:r>
            <a:r>
              <a:rPr lang="en-US" altLang="tr-TR" sz="3600" dirty="0">
                <a:latin typeface="Calibri" panose="020F0502020204030204" pitchFamily="34" charset="0"/>
                <a:ea typeface="ＭＳ Ｐゴシック" pitchFamily="34" charset="-128"/>
                <a:cs typeface="Calibri" panose="020F0502020204030204" pitchFamily="34" charset="0"/>
              </a:rPr>
              <a:t/>
            </a:r>
            <a:br>
              <a:rPr lang="en-US" altLang="tr-TR" sz="3600" dirty="0">
                <a:latin typeface="Calibri" panose="020F0502020204030204" pitchFamily="34" charset="0"/>
                <a:ea typeface="ＭＳ Ｐゴシック" pitchFamily="34" charset="-128"/>
                <a:cs typeface="Calibri" panose="020F0502020204030204" pitchFamily="34" charset="0"/>
              </a:rPr>
            </a:br>
            <a:r>
              <a:rPr lang="en-US" altLang="tr-TR" sz="3100" dirty="0">
                <a:solidFill>
                  <a:srgbClr val="0070C0"/>
                </a:solidFill>
                <a:latin typeface="Calibri" panose="020F0502020204030204" pitchFamily="34" charset="0"/>
                <a:ea typeface="ＭＳ Ｐゴシック" pitchFamily="34" charset="-128"/>
                <a:cs typeface="Calibri" panose="020F0502020204030204" pitchFamily="34" charset="0"/>
              </a:rPr>
              <a:t>Female Anatomy</a:t>
            </a:r>
            <a:r>
              <a:rPr lang="en-US" altLang="tr-TR" dirty="0">
                <a:ea typeface="ＭＳ Ｐゴシック" pitchFamily="34" charset="-128"/>
              </a:rPr>
              <a:t/>
            </a:r>
            <a:br>
              <a:rPr lang="en-US" altLang="tr-TR" dirty="0">
                <a:ea typeface="ＭＳ Ｐゴシック" pitchFamily="34" charset="-128"/>
              </a:rPr>
            </a:br>
            <a:endParaRPr lang="tr-TR" dirty="0"/>
          </a:p>
        </p:txBody>
      </p:sp>
      <p:sp>
        <p:nvSpPr>
          <p:cNvPr id="3" name="Alt Başlık 2"/>
          <p:cNvSpPr>
            <a:spLocks noGrp="1"/>
          </p:cNvSpPr>
          <p:nvPr>
            <p:ph type="subTitle" idx="1"/>
          </p:nvPr>
        </p:nvSpPr>
        <p:spPr>
          <a:xfrm>
            <a:off x="1115616" y="2132856"/>
            <a:ext cx="6400800" cy="4248472"/>
          </a:xfrm>
        </p:spPr>
        <p:txBody>
          <a:bodyPr>
            <a:normAutofit/>
          </a:bodyPr>
          <a:lstStyle/>
          <a:p>
            <a:pPr algn="l"/>
            <a:endParaRPr lang="en-US" sz="2400" dirty="0" smtClean="0">
              <a:solidFill>
                <a:schemeClr val="tx1"/>
              </a:solidFill>
              <a:latin typeface="Calibri" panose="020F0502020204030204" pitchFamily="34" charset="0"/>
              <a:cs typeface="Calibri" panose="020F0502020204030204" pitchFamily="34" charset="0"/>
            </a:endParaRPr>
          </a:p>
        </p:txBody>
      </p:sp>
      <p:pic>
        <p:nvPicPr>
          <p:cNvPr id="6" name="Picture 128"/>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948264" y="116632"/>
            <a:ext cx="2107357" cy="1268760"/>
          </a:xfrm>
          <a:prstGeom prst="rect">
            <a:avLst/>
          </a:prstGeom>
          <a:noFill/>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7291" y="574854"/>
            <a:ext cx="75833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18" descr="ankara%2520%C3%BCni">
            <a:hlinkClick r:id="rId4"/>
          </p:cNvPr>
          <p:cNvPicPr>
            <a:picLocks noChangeAspect="1" noChangeArrowheads="1"/>
          </p:cNvPicPr>
          <p:nvPr/>
        </p:nvPicPr>
        <p:blipFill>
          <a:blip r:embed="rId5" cstate="print">
            <a:clrChange>
              <a:clrFrom>
                <a:srgbClr val="FEFEFE"/>
              </a:clrFrom>
              <a:clrTo>
                <a:srgbClr val="FEFEFE">
                  <a:alpha val="0"/>
                </a:srgbClr>
              </a:clrTo>
            </a:clrChange>
          </a:blip>
          <a:srcRect/>
          <a:stretch>
            <a:fillRect/>
          </a:stretch>
        </p:blipFill>
        <p:spPr bwMode="auto">
          <a:xfrm>
            <a:off x="107504" y="116632"/>
            <a:ext cx="1440160" cy="1368152"/>
          </a:xfrm>
          <a:prstGeom prst="rect">
            <a:avLst/>
          </a:prstGeom>
          <a:noFill/>
        </p:spPr>
      </p:pic>
      <p:sp>
        <p:nvSpPr>
          <p:cNvPr id="4" name="Slayt Numarası Yer Tutucusu 3"/>
          <p:cNvSpPr>
            <a:spLocks noGrp="1"/>
          </p:cNvSpPr>
          <p:nvPr>
            <p:ph type="sldNum" sz="quarter" idx="12"/>
          </p:nvPr>
        </p:nvSpPr>
        <p:spPr/>
        <p:txBody>
          <a:bodyPr/>
          <a:lstStyle/>
          <a:p>
            <a:fld id="{F302176B-0E47-46AC-8F43-DAB4B8A37D06}" type="slidenum">
              <a:rPr lang="tr-TR" smtClean="0">
                <a:solidFill>
                  <a:prstClr val="black">
                    <a:tint val="75000"/>
                  </a:prstClr>
                </a:solidFill>
              </a:rPr>
              <a:pPr/>
              <a:t>10</a:t>
            </a:fld>
            <a:endParaRPr lang="tr-TR">
              <a:solidFill>
                <a:prstClr val="black">
                  <a:tint val="75000"/>
                </a:prstClr>
              </a:solidFill>
            </a:endParaRPr>
          </a:p>
        </p:txBody>
      </p:sp>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5616" y="1475950"/>
            <a:ext cx="6984776" cy="5193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14907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11560" y="476672"/>
            <a:ext cx="7560840" cy="1112478"/>
          </a:xfrm>
        </p:spPr>
        <p:txBody>
          <a:bodyPr>
            <a:normAutofit fontScale="90000"/>
          </a:bodyPr>
          <a:lstStyle/>
          <a:p>
            <a:pPr marL="342900" indent="-342900" algn="ctr"/>
            <a:r>
              <a:rPr lang="en-US" altLang="tr-TR" sz="3600" dirty="0">
                <a:latin typeface="Calibri" panose="020F0502020204030204" pitchFamily="34" charset="0"/>
                <a:ea typeface="ＭＳ Ｐゴシック" pitchFamily="34" charset="-128"/>
                <a:cs typeface="Calibri" panose="020F0502020204030204" pitchFamily="34" charset="0"/>
              </a:rPr>
              <a:t>Reproductive </a:t>
            </a:r>
            <a:r>
              <a:rPr lang="en-US" altLang="tr-TR" sz="3600" dirty="0" smtClean="0">
                <a:latin typeface="Calibri" panose="020F0502020204030204" pitchFamily="34" charset="0"/>
                <a:ea typeface="ＭＳ Ｐゴシック" pitchFamily="34" charset="-128"/>
                <a:cs typeface="Calibri" panose="020F0502020204030204" pitchFamily="34" charset="0"/>
              </a:rPr>
              <a:t>Physiology</a:t>
            </a:r>
            <a:r>
              <a:rPr lang="en-US" altLang="tr-TR" sz="3600" dirty="0">
                <a:latin typeface="Calibri" panose="020F0502020204030204" pitchFamily="34" charset="0"/>
                <a:ea typeface="ＭＳ Ｐゴシック" pitchFamily="34" charset="-128"/>
                <a:cs typeface="Calibri" panose="020F0502020204030204" pitchFamily="34" charset="0"/>
              </a:rPr>
              <a:t/>
            </a:r>
            <a:br>
              <a:rPr lang="en-US" altLang="tr-TR" sz="3600" dirty="0">
                <a:latin typeface="Calibri" panose="020F0502020204030204" pitchFamily="34" charset="0"/>
                <a:ea typeface="ＭＳ Ｐゴシック" pitchFamily="34" charset="-128"/>
                <a:cs typeface="Calibri" panose="020F0502020204030204" pitchFamily="34" charset="0"/>
              </a:rPr>
            </a:br>
            <a:r>
              <a:rPr lang="tr-TR" altLang="tr-TR" sz="3100" dirty="0" err="1" smtClean="0">
                <a:solidFill>
                  <a:srgbClr val="0070C0"/>
                </a:solidFill>
                <a:latin typeface="Calibri" panose="020F0502020204030204" pitchFamily="34" charset="0"/>
                <a:ea typeface="ＭＳ Ｐゴシック" pitchFamily="34" charset="-128"/>
                <a:cs typeface="Calibri" panose="020F0502020204030204" pitchFamily="34" charset="0"/>
              </a:rPr>
              <a:t>Female</a:t>
            </a:r>
            <a:r>
              <a:rPr lang="tr-TR" altLang="tr-TR" sz="3100" dirty="0" smtClean="0">
                <a:solidFill>
                  <a:srgbClr val="0070C0"/>
                </a:solidFill>
                <a:latin typeface="Calibri" panose="020F0502020204030204" pitchFamily="34" charset="0"/>
                <a:ea typeface="ＭＳ Ｐゴシック" pitchFamily="34" charset="-128"/>
                <a:cs typeface="Calibri" panose="020F0502020204030204" pitchFamily="34" charset="0"/>
              </a:rPr>
              <a:t> </a:t>
            </a:r>
            <a:r>
              <a:rPr lang="tr-TR" altLang="tr-TR" sz="3100" dirty="0" err="1" smtClean="0">
                <a:solidFill>
                  <a:srgbClr val="0070C0"/>
                </a:solidFill>
                <a:latin typeface="Calibri" panose="020F0502020204030204" pitchFamily="34" charset="0"/>
                <a:ea typeface="ＭＳ Ｐゴシック" pitchFamily="34" charset="-128"/>
                <a:cs typeface="Calibri" panose="020F0502020204030204" pitchFamily="34" charset="0"/>
              </a:rPr>
              <a:t>Anatomy</a:t>
            </a:r>
            <a:r>
              <a:rPr lang="en-US" altLang="tr-TR" dirty="0">
                <a:ea typeface="ＭＳ Ｐゴシック" pitchFamily="34" charset="-128"/>
              </a:rPr>
              <a:t/>
            </a:r>
            <a:br>
              <a:rPr lang="en-US" altLang="tr-TR" dirty="0">
                <a:ea typeface="ＭＳ Ｐゴシック" pitchFamily="34" charset="-128"/>
              </a:rPr>
            </a:br>
            <a:endParaRPr lang="tr-TR" dirty="0"/>
          </a:p>
        </p:txBody>
      </p:sp>
      <p:sp>
        <p:nvSpPr>
          <p:cNvPr id="3" name="Alt Başlık 2"/>
          <p:cNvSpPr>
            <a:spLocks noGrp="1"/>
          </p:cNvSpPr>
          <p:nvPr>
            <p:ph type="subTitle" idx="1"/>
          </p:nvPr>
        </p:nvSpPr>
        <p:spPr>
          <a:xfrm>
            <a:off x="1331640" y="2348880"/>
            <a:ext cx="6400800" cy="1752600"/>
          </a:xfrm>
        </p:spPr>
        <p:txBody>
          <a:bodyPr>
            <a:noAutofit/>
          </a:bodyPr>
          <a:lstStyle/>
          <a:p>
            <a:pPr marL="342900" indent="-342900" algn="just">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The compact ovary contains thousands of ovarian follicles, of which a few at a time rapidly go through several stages of maturation before ovulation. </a:t>
            </a:r>
          </a:p>
          <a:p>
            <a:pPr marL="342900" indent="-342900" algn="just">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The ova is transported to the uterus via the oviduct where, if fertilized, it implants, forms a placenta, develops, and is delivered via the vagina</a:t>
            </a:r>
            <a:endParaRPr lang="tr-TR" sz="2400" dirty="0">
              <a:solidFill>
                <a:schemeClr val="tx1"/>
              </a:solidFill>
              <a:latin typeface="Calibri" panose="020F0502020204030204" pitchFamily="34" charset="0"/>
              <a:cs typeface="Calibri" panose="020F0502020204030204" pitchFamily="34" charset="0"/>
            </a:endParaRPr>
          </a:p>
        </p:txBody>
      </p:sp>
      <p:pic>
        <p:nvPicPr>
          <p:cNvPr id="6" name="Picture 128"/>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948264" y="116632"/>
            <a:ext cx="2107357" cy="1268760"/>
          </a:xfrm>
          <a:prstGeom prst="rect">
            <a:avLst/>
          </a:prstGeom>
          <a:noFill/>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7291" y="574854"/>
            <a:ext cx="75833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18" descr="ankara%2520%C3%BCni">
            <a:hlinkClick r:id="rId4"/>
          </p:cNvPr>
          <p:cNvPicPr>
            <a:picLocks noChangeAspect="1" noChangeArrowheads="1"/>
          </p:cNvPicPr>
          <p:nvPr/>
        </p:nvPicPr>
        <p:blipFill>
          <a:blip r:embed="rId5" cstate="print">
            <a:clrChange>
              <a:clrFrom>
                <a:srgbClr val="FEFEFE"/>
              </a:clrFrom>
              <a:clrTo>
                <a:srgbClr val="FEFEFE">
                  <a:alpha val="0"/>
                </a:srgbClr>
              </a:clrTo>
            </a:clrChange>
          </a:blip>
          <a:srcRect/>
          <a:stretch>
            <a:fillRect/>
          </a:stretch>
        </p:blipFill>
        <p:spPr bwMode="auto">
          <a:xfrm>
            <a:off x="107504" y="116632"/>
            <a:ext cx="1440160" cy="1368152"/>
          </a:xfrm>
          <a:prstGeom prst="rect">
            <a:avLst/>
          </a:prstGeom>
          <a:noFill/>
        </p:spPr>
      </p:pic>
      <p:sp>
        <p:nvSpPr>
          <p:cNvPr id="4" name="Slayt Numarası Yer Tutucusu 3"/>
          <p:cNvSpPr>
            <a:spLocks noGrp="1"/>
          </p:cNvSpPr>
          <p:nvPr>
            <p:ph type="sldNum" sz="quarter" idx="12"/>
          </p:nvPr>
        </p:nvSpPr>
        <p:spPr/>
        <p:txBody>
          <a:bodyPr/>
          <a:lstStyle/>
          <a:p>
            <a:fld id="{F302176B-0E47-46AC-8F43-DAB4B8A37D06}" type="slidenum">
              <a:rPr lang="tr-TR" smtClean="0"/>
              <a:t>11</a:t>
            </a:fld>
            <a:endParaRPr lang="tr-TR"/>
          </a:p>
        </p:txBody>
      </p:sp>
    </p:spTree>
    <p:extLst>
      <p:ext uri="{BB962C8B-B14F-4D97-AF65-F5344CB8AC3E}">
        <p14:creationId xmlns:p14="http://schemas.microsoft.com/office/powerpoint/2010/main" val="8120048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11560" y="476672"/>
            <a:ext cx="7560840" cy="1296144"/>
          </a:xfrm>
        </p:spPr>
        <p:txBody>
          <a:bodyPr>
            <a:normAutofit fontScale="90000"/>
          </a:bodyPr>
          <a:lstStyle/>
          <a:p>
            <a:pPr marL="342900" indent="-342900" algn="ctr"/>
            <a:r>
              <a:rPr lang="en-US" altLang="tr-TR" sz="3600" dirty="0">
                <a:latin typeface="Calibri" panose="020F0502020204030204" pitchFamily="34" charset="0"/>
                <a:ea typeface="ＭＳ Ｐゴシック" pitchFamily="34" charset="-128"/>
                <a:cs typeface="Calibri" panose="020F0502020204030204" pitchFamily="34" charset="0"/>
              </a:rPr>
              <a:t>Reproductive </a:t>
            </a:r>
            <a:r>
              <a:rPr lang="en-US" altLang="tr-TR" sz="3600" dirty="0" smtClean="0">
                <a:latin typeface="Calibri" panose="020F0502020204030204" pitchFamily="34" charset="0"/>
                <a:ea typeface="ＭＳ Ｐゴシック" pitchFamily="34" charset="-128"/>
                <a:cs typeface="Calibri" panose="020F0502020204030204" pitchFamily="34" charset="0"/>
              </a:rPr>
              <a:t>Physiology</a:t>
            </a:r>
            <a:r>
              <a:rPr lang="en-US" altLang="tr-TR" sz="3600" dirty="0">
                <a:latin typeface="Calibri" panose="020F0502020204030204" pitchFamily="34" charset="0"/>
                <a:ea typeface="ＭＳ Ｐゴシック" pitchFamily="34" charset="-128"/>
                <a:cs typeface="Calibri" panose="020F0502020204030204" pitchFamily="34" charset="0"/>
              </a:rPr>
              <a:t/>
            </a:r>
            <a:br>
              <a:rPr lang="en-US" altLang="tr-TR" sz="3600" dirty="0">
                <a:latin typeface="Calibri" panose="020F0502020204030204" pitchFamily="34" charset="0"/>
                <a:ea typeface="ＭＳ Ｐゴシック" pitchFamily="34" charset="-128"/>
                <a:cs typeface="Calibri" panose="020F0502020204030204" pitchFamily="34" charset="0"/>
              </a:rPr>
            </a:br>
            <a:r>
              <a:rPr lang="en-US" altLang="tr-TR" sz="3100" dirty="0">
                <a:solidFill>
                  <a:srgbClr val="0070C0"/>
                </a:solidFill>
                <a:latin typeface="Calibri" panose="020F0502020204030204" pitchFamily="34" charset="0"/>
                <a:ea typeface="ＭＳ Ｐゴシック" pitchFamily="34" charset="-128"/>
                <a:cs typeface="Calibri" panose="020F0502020204030204" pitchFamily="34" charset="0"/>
              </a:rPr>
              <a:t>Female </a:t>
            </a:r>
            <a:r>
              <a:rPr lang="en-US" altLang="tr-TR" sz="3100" dirty="0" smtClean="0">
                <a:solidFill>
                  <a:srgbClr val="0070C0"/>
                </a:solidFill>
                <a:latin typeface="Calibri" panose="020F0502020204030204" pitchFamily="34" charset="0"/>
                <a:ea typeface="ＭＳ Ｐゴシック" pitchFamily="34" charset="-128"/>
                <a:cs typeface="Calibri" panose="020F0502020204030204" pitchFamily="34" charset="0"/>
              </a:rPr>
              <a:t>Anatomy</a:t>
            </a:r>
            <a:r>
              <a:rPr lang="tr-TR" altLang="tr-TR" sz="3100" dirty="0" smtClean="0">
                <a:solidFill>
                  <a:srgbClr val="0070C0"/>
                </a:solidFill>
                <a:latin typeface="Calibri" panose="020F0502020204030204" pitchFamily="34" charset="0"/>
                <a:ea typeface="ＭＳ Ｐゴシック" pitchFamily="34" charset="-128"/>
                <a:cs typeface="Calibri" panose="020F0502020204030204" pitchFamily="34" charset="0"/>
              </a:rPr>
              <a:t/>
            </a:r>
            <a:br>
              <a:rPr lang="tr-TR" altLang="tr-TR" sz="3100" dirty="0" smtClean="0">
                <a:solidFill>
                  <a:srgbClr val="0070C0"/>
                </a:solidFill>
                <a:latin typeface="Calibri" panose="020F0502020204030204" pitchFamily="34" charset="0"/>
                <a:ea typeface="ＭＳ Ｐゴシック" pitchFamily="34" charset="-128"/>
                <a:cs typeface="Calibri" panose="020F0502020204030204" pitchFamily="34" charset="0"/>
              </a:rPr>
            </a:br>
            <a:r>
              <a:rPr lang="tr-TR" altLang="tr-TR" sz="2700" b="1" dirty="0" err="1" smtClean="0">
                <a:solidFill>
                  <a:schemeClr val="accent2"/>
                </a:solidFill>
                <a:latin typeface="Calibri" panose="020F0502020204030204" pitchFamily="34" charset="0"/>
                <a:ea typeface="ＭＳ Ｐゴシック" pitchFamily="34" charset="-128"/>
                <a:cs typeface="Calibri" panose="020F0502020204030204" pitchFamily="34" charset="0"/>
              </a:rPr>
              <a:t>Ovaries</a:t>
            </a:r>
            <a:r>
              <a:rPr lang="en-US" altLang="tr-TR" dirty="0">
                <a:ea typeface="ＭＳ Ｐゴシック" pitchFamily="34" charset="-128"/>
              </a:rPr>
              <a:t/>
            </a:r>
            <a:br>
              <a:rPr lang="en-US" altLang="tr-TR" dirty="0">
                <a:ea typeface="ＭＳ Ｐゴシック" pitchFamily="34" charset="-128"/>
              </a:rPr>
            </a:br>
            <a:endParaRPr lang="tr-TR" dirty="0"/>
          </a:p>
        </p:txBody>
      </p:sp>
      <p:sp>
        <p:nvSpPr>
          <p:cNvPr id="3" name="Alt Başlık 2"/>
          <p:cNvSpPr>
            <a:spLocks noGrp="1"/>
          </p:cNvSpPr>
          <p:nvPr>
            <p:ph type="subTitle" idx="1"/>
          </p:nvPr>
        </p:nvSpPr>
        <p:spPr>
          <a:xfrm>
            <a:off x="1259632" y="1844824"/>
            <a:ext cx="6400800" cy="2736304"/>
          </a:xfrm>
        </p:spPr>
        <p:txBody>
          <a:bodyPr>
            <a:noAutofit/>
          </a:bodyPr>
          <a:lstStyle/>
          <a:p>
            <a:pPr algn="l"/>
            <a:r>
              <a:rPr lang="tr-TR" sz="2800" u="sng" dirty="0" err="1">
                <a:solidFill>
                  <a:srgbClr val="0070C0"/>
                </a:solidFill>
                <a:latin typeface="Calibri" panose="020F0502020204030204" pitchFamily="34" charset="0"/>
                <a:cs typeface="Calibri" panose="020F0502020204030204" pitchFamily="34" charset="0"/>
              </a:rPr>
              <a:t>Functions</a:t>
            </a:r>
            <a:endParaRPr lang="tr-TR" sz="2800" u="sng" dirty="0">
              <a:solidFill>
                <a:srgbClr val="0070C0"/>
              </a:solidFill>
              <a:latin typeface="Calibri" panose="020F0502020204030204" pitchFamily="34" charset="0"/>
              <a:cs typeface="Calibri" panose="020F0502020204030204" pitchFamily="34" charset="0"/>
            </a:endParaRPr>
          </a:p>
          <a:p>
            <a:pPr marL="800100" lvl="1" indent="-342900" algn="l">
              <a:buFont typeface="Arial" panose="020B0604020202020204" pitchFamily="34" charset="0"/>
              <a:buChar char="•"/>
            </a:pPr>
            <a:r>
              <a:rPr lang="tr-TR" sz="2400" dirty="0" err="1">
                <a:solidFill>
                  <a:srgbClr val="C00000"/>
                </a:solidFill>
                <a:latin typeface="Calibri" panose="020F0502020204030204" pitchFamily="34" charset="0"/>
                <a:cs typeface="Calibri" panose="020F0502020204030204" pitchFamily="34" charset="0"/>
              </a:rPr>
              <a:t>Hormonal</a:t>
            </a:r>
            <a:endParaRPr lang="tr-TR" sz="2400" dirty="0">
              <a:solidFill>
                <a:srgbClr val="C00000"/>
              </a:solidFill>
              <a:latin typeface="Calibri" panose="020F0502020204030204" pitchFamily="34" charset="0"/>
              <a:cs typeface="Calibri" panose="020F0502020204030204" pitchFamily="34" charset="0"/>
            </a:endParaRPr>
          </a:p>
          <a:p>
            <a:pPr lvl="1" algn="l"/>
            <a:r>
              <a:rPr lang="tr-TR" sz="2000" dirty="0" err="1">
                <a:solidFill>
                  <a:schemeClr val="tx1"/>
                </a:solidFill>
                <a:latin typeface="Calibri" panose="020F0502020204030204" pitchFamily="34" charset="0"/>
                <a:cs typeface="Calibri" panose="020F0502020204030204" pitchFamily="34" charset="0"/>
              </a:rPr>
              <a:t>Estrogen</a:t>
            </a:r>
            <a:endParaRPr lang="tr-TR" sz="2000" dirty="0">
              <a:solidFill>
                <a:schemeClr val="tx1"/>
              </a:solidFill>
              <a:latin typeface="Calibri" panose="020F0502020204030204" pitchFamily="34" charset="0"/>
              <a:cs typeface="Calibri" panose="020F0502020204030204" pitchFamily="34" charset="0"/>
            </a:endParaRPr>
          </a:p>
          <a:p>
            <a:pPr lvl="1" algn="l"/>
            <a:r>
              <a:rPr lang="tr-TR" sz="2000" dirty="0" err="1">
                <a:solidFill>
                  <a:schemeClr val="tx1"/>
                </a:solidFill>
                <a:latin typeface="Calibri" panose="020F0502020204030204" pitchFamily="34" charset="0"/>
                <a:cs typeface="Calibri" panose="020F0502020204030204" pitchFamily="34" charset="0"/>
              </a:rPr>
              <a:t>Progesterone</a:t>
            </a:r>
            <a:endParaRPr lang="tr-TR" sz="2000" dirty="0">
              <a:solidFill>
                <a:schemeClr val="tx1"/>
              </a:solidFill>
              <a:latin typeface="Calibri" panose="020F0502020204030204" pitchFamily="34" charset="0"/>
              <a:cs typeface="Calibri" panose="020F0502020204030204" pitchFamily="34" charset="0"/>
            </a:endParaRPr>
          </a:p>
          <a:p>
            <a:pPr marL="800100" lvl="1" indent="-342900" algn="l">
              <a:buFont typeface="Arial" panose="020B0604020202020204" pitchFamily="34" charset="0"/>
              <a:buChar char="•"/>
            </a:pPr>
            <a:r>
              <a:rPr lang="tr-TR" sz="2400" dirty="0" err="1">
                <a:solidFill>
                  <a:srgbClr val="C00000"/>
                </a:solidFill>
                <a:latin typeface="Calibri" panose="020F0502020204030204" pitchFamily="34" charset="0"/>
                <a:cs typeface="Calibri" panose="020F0502020204030204" pitchFamily="34" charset="0"/>
              </a:rPr>
              <a:t>Female</a:t>
            </a:r>
            <a:r>
              <a:rPr lang="tr-TR" sz="2400" dirty="0">
                <a:solidFill>
                  <a:srgbClr val="C00000"/>
                </a:solidFill>
                <a:latin typeface="Calibri" panose="020F0502020204030204" pitchFamily="34" charset="0"/>
                <a:cs typeface="Calibri" panose="020F0502020204030204" pitchFamily="34" charset="0"/>
              </a:rPr>
              <a:t> gamete</a:t>
            </a:r>
          </a:p>
          <a:p>
            <a:pPr lvl="1" algn="l"/>
            <a:r>
              <a:rPr lang="tr-TR" sz="2000" dirty="0" err="1">
                <a:solidFill>
                  <a:schemeClr val="tx1"/>
                </a:solidFill>
                <a:latin typeface="Calibri" panose="020F0502020204030204" pitchFamily="34" charset="0"/>
                <a:cs typeface="Calibri" panose="020F0502020204030204" pitchFamily="34" charset="0"/>
              </a:rPr>
              <a:t>Oocyte</a:t>
            </a:r>
            <a:endParaRPr lang="tr-TR" sz="2000" dirty="0">
              <a:solidFill>
                <a:schemeClr val="tx1"/>
              </a:solidFill>
              <a:latin typeface="Calibri" panose="020F0502020204030204" pitchFamily="34" charset="0"/>
              <a:cs typeface="Calibri" panose="020F0502020204030204" pitchFamily="34" charset="0"/>
            </a:endParaRPr>
          </a:p>
          <a:p>
            <a:endParaRPr lang="tr-TR" sz="2400" dirty="0">
              <a:solidFill>
                <a:schemeClr val="tx1"/>
              </a:solidFill>
              <a:latin typeface="Calibri" panose="020F0502020204030204" pitchFamily="34" charset="0"/>
              <a:cs typeface="Calibri" panose="020F0502020204030204" pitchFamily="34" charset="0"/>
            </a:endParaRPr>
          </a:p>
        </p:txBody>
      </p:sp>
      <p:pic>
        <p:nvPicPr>
          <p:cNvPr id="6" name="Picture 128"/>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948264" y="116632"/>
            <a:ext cx="2107357" cy="1268760"/>
          </a:xfrm>
          <a:prstGeom prst="rect">
            <a:avLst/>
          </a:prstGeom>
          <a:noFill/>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7291" y="574854"/>
            <a:ext cx="75833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18" descr="ankara%2520%C3%BCni">
            <a:hlinkClick r:id="rId4"/>
          </p:cNvPr>
          <p:cNvPicPr>
            <a:picLocks noChangeAspect="1" noChangeArrowheads="1"/>
          </p:cNvPicPr>
          <p:nvPr/>
        </p:nvPicPr>
        <p:blipFill>
          <a:blip r:embed="rId5" cstate="print">
            <a:clrChange>
              <a:clrFrom>
                <a:srgbClr val="FEFEFE"/>
              </a:clrFrom>
              <a:clrTo>
                <a:srgbClr val="FEFEFE">
                  <a:alpha val="0"/>
                </a:srgbClr>
              </a:clrTo>
            </a:clrChange>
          </a:blip>
          <a:srcRect/>
          <a:stretch>
            <a:fillRect/>
          </a:stretch>
        </p:blipFill>
        <p:spPr bwMode="auto">
          <a:xfrm>
            <a:off x="107504" y="116632"/>
            <a:ext cx="1440160" cy="1368152"/>
          </a:xfrm>
          <a:prstGeom prst="rect">
            <a:avLst/>
          </a:prstGeom>
          <a:noFill/>
        </p:spPr>
      </p:pic>
      <p:sp>
        <p:nvSpPr>
          <p:cNvPr id="4" name="Slayt Numarası Yer Tutucusu 3"/>
          <p:cNvSpPr>
            <a:spLocks noGrp="1"/>
          </p:cNvSpPr>
          <p:nvPr>
            <p:ph type="sldNum" sz="quarter" idx="12"/>
          </p:nvPr>
        </p:nvSpPr>
        <p:spPr/>
        <p:txBody>
          <a:bodyPr/>
          <a:lstStyle/>
          <a:p>
            <a:fld id="{F302176B-0E47-46AC-8F43-DAB4B8A37D06}" type="slidenum">
              <a:rPr lang="tr-TR" smtClean="0"/>
              <a:t>12</a:t>
            </a:fld>
            <a:endParaRPr lang="tr-TR"/>
          </a:p>
        </p:txBody>
      </p:sp>
      <p:pic>
        <p:nvPicPr>
          <p:cNvPr id="9" name="Picture 3" descr="cow_tract_750_ovary.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60032" y="1844824"/>
            <a:ext cx="3679329" cy="4474468"/>
          </a:xfrm>
          <a:prstGeom prst="rect">
            <a:avLst/>
          </a:pr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90013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11560" y="476672"/>
            <a:ext cx="7560840" cy="1296144"/>
          </a:xfrm>
        </p:spPr>
        <p:txBody>
          <a:bodyPr>
            <a:normAutofit fontScale="90000"/>
          </a:bodyPr>
          <a:lstStyle/>
          <a:p>
            <a:pPr marL="342900" indent="-342900" algn="ctr"/>
            <a:r>
              <a:rPr lang="en-US" altLang="tr-TR" sz="3600" dirty="0">
                <a:latin typeface="Calibri" panose="020F0502020204030204" pitchFamily="34" charset="0"/>
                <a:ea typeface="ＭＳ Ｐゴシック" pitchFamily="34" charset="-128"/>
                <a:cs typeface="Calibri" panose="020F0502020204030204" pitchFamily="34" charset="0"/>
              </a:rPr>
              <a:t>Reproductive </a:t>
            </a:r>
            <a:r>
              <a:rPr lang="en-US" altLang="tr-TR" sz="3600" dirty="0" smtClean="0">
                <a:latin typeface="Calibri" panose="020F0502020204030204" pitchFamily="34" charset="0"/>
                <a:ea typeface="ＭＳ Ｐゴシック" pitchFamily="34" charset="-128"/>
                <a:cs typeface="Calibri" panose="020F0502020204030204" pitchFamily="34" charset="0"/>
              </a:rPr>
              <a:t>Physiology</a:t>
            </a:r>
            <a:r>
              <a:rPr lang="en-US" altLang="tr-TR" sz="3600" dirty="0">
                <a:latin typeface="Calibri" panose="020F0502020204030204" pitchFamily="34" charset="0"/>
                <a:ea typeface="ＭＳ Ｐゴシック" pitchFamily="34" charset="-128"/>
                <a:cs typeface="Calibri" panose="020F0502020204030204" pitchFamily="34" charset="0"/>
              </a:rPr>
              <a:t/>
            </a:r>
            <a:br>
              <a:rPr lang="en-US" altLang="tr-TR" sz="3600" dirty="0">
                <a:latin typeface="Calibri" panose="020F0502020204030204" pitchFamily="34" charset="0"/>
                <a:ea typeface="ＭＳ Ｐゴシック" pitchFamily="34" charset="-128"/>
                <a:cs typeface="Calibri" panose="020F0502020204030204" pitchFamily="34" charset="0"/>
              </a:rPr>
            </a:br>
            <a:r>
              <a:rPr lang="en-US" altLang="tr-TR" sz="3100" dirty="0">
                <a:solidFill>
                  <a:srgbClr val="0070C0"/>
                </a:solidFill>
                <a:latin typeface="Calibri" panose="020F0502020204030204" pitchFamily="34" charset="0"/>
                <a:ea typeface="ＭＳ Ｐゴシック" pitchFamily="34" charset="-128"/>
                <a:cs typeface="Calibri" panose="020F0502020204030204" pitchFamily="34" charset="0"/>
              </a:rPr>
              <a:t>Female </a:t>
            </a:r>
            <a:r>
              <a:rPr lang="en-US" altLang="tr-TR" sz="3100" dirty="0" smtClean="0">
                <a:solidFill>
                  <a:srgbClr val="0070C0"/>
                </a:solidFill>
                <a:latin typeface="Calibri" panose="020F0502020204030204" pitchFamily="34" charset="0"/>
                <a:ea typeface="ＭＳ Ｐゴシック" pitchFamily="34" charset="-128"/>
                <a:cs typeface="Calibri" panose="020F0502020204030204" pitchFamily="34" charset="0"/>
              </a:rPr>
              <a:t>Anatomy</a:t>
            </a:r>
            <a:r>
              <a:rPr lang="tr-TR" altLang="tr-TR" sz="3100" dirty="0" smtClean="0">
                <a:solidFill>
                  <a:srgbClr val="0070C0"/>
                </a:solidFill>
                <a:latin typeface="Calibri" panose="020F0502020204030204" pitchFamily="34" charset="0"/>
                <a:ea typeface="ＭＳ Ｐゴシック" pitchFamily="34" charset="-128"/>
                <a:cs typeface="Calibri" panose="020F0502020204030204" pitchFamily="34" charset="0"/>
              </a:rPr>
              <a:t/>
            </a:r>
            <a:br>
              <a:rPr lang="tr-TR" altLang="tr-TR" sz="3100" dirty="0" smtClean="0">
                <a:solidFill>
                  <a:srgbClr val="0070C0"/>
                </a:solidFill>
                <a:latin typeface="Calibri" panose="020F0502020204030204" pitchFamily="34" charset="0"/>
                <a:ea typeface="ＭＳ Ｐゴシック" pitchFamily="34" charset="-128"/>
                <a:cs typeface="Calibri" panose="020F0502020204030204" pitchFamily="34" charset="0"/>
              </a:rPr>
            </a:br>
            <a:r>
              <a:rPr lang="tr-TR" altLang="tr-TR" sz="2700" b="1" dirty="0" err="1" smtClean="0">
                <a:solidFill>
                  <a:schemeClr val="accent2"/>
                </a:solidFill>
                <a:latin typeface="Calibri" panose="020F0502020204030204" pitchFamily="34" charset="0"/>
                <a:ea typeface="ＭＳ Ｐゴシック" pitchFamily="34" charset="-128"/>
                <a:cs typeface="Calibri" panose="020F0502020204030204" pitchFamily="34" charset="0"/>
              </a:rPr>
              <a:t>Ovaries</a:t>
            </a:r>
            <a:r>
              <a:rPr lang="en-US" altLang="tr-TR" dirty="0">
                <a:ea typeface="ＭＳ Ｐゴシック" pitchFamily="34" charset="-128"/>
              </a:rPr>
              <a:t/>
            </a:r>
            <a:br>
              <a:rPr lang="en-US" altLang="tr-TR" dirty="0">
                <a:ea typeface="ＭＳ Ｐゴシック" pitchFamily="34" charset="-128"/>
              </a:rPr>
            </a:br>
            <a:endParaRPr lang="tr-TR" dirty="0"/>
          </a:p>
        </p:txBody>
      </p:sp>
      <p:sp>
        <p:nvSpPr>
          <p:cNvPr id="3" name="Alt Başlık 2"/>
          <p:cNvSpPr>
            <a:spLocks noGrp="1"/>
          </p:cNvSpPr>
          <p:nvPr>
            <p:ph type="subTitle" idx="1"/>
          </p:nvPr>
        </p:nvSpPr>
        <p:spPr>
          <a:xfrm>
            <a:off x="1259632" y="1844824"/>
            <a:ext cx="6400800" cy="2736304"/>
          </a:xfrm>
        </p:spPr>
        <p:txBody>
          <a:bodyPr>
            <a:noAutofit/>
          </a:bodyPr>
          <a:lstStyle/>
          <a:p>
            <a:endParaRPr lang="tr-TR" sz="2400" dirty="0">
              <a:solidFill>
                <a:schemeClr val="tx1"/>
              </a:solidFill>
              <a:latin typeface="Calibri" panose="020F0502020204030204" pitchFamily="34" charset="0"/>
              <a:cs typeface="Calibri" panose="020F0502020204030204" pitchFamily="34" charset="0"/>
            </a:endParaRPr>
          </a:p>
        </p:txBody>
      </p:sp>
      <p:pic>
        <p:nvPicPr>
          <p:cNvPr id="6" name="Picture 128"/>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948264" y="116632"/>
            <a:ext cx="2107357" cy="1268760"/>
          </a:xfrm>
          <a:prstGeom prst="rect">
            <a:avLst/>
          </a:prstGeom>
          <a:noFill/>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7291" y="574854"/>
            <a:ext cx="75833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18" descr="ankara%2520%C3%BCni">
            <a:hlinkClick r:id="rId4"/>
          </p:cNvPr>
          <p:cNvPicPr>
            <a:picLocks noChangeAspect="1" noChangeArrowheads="1"/>
          </p:cNvPicPr>
          <p:nvPr/>
        </p:nvPicPr>
        <p:blipFill>
          <a:blip r:embed="rId5" cstate="print">
            <a:clrChange>
              <a:clrFrom>
                <a:srgbClr val="FEFEFE"/>
              </a:clrFrom>
              <a:clrTo>
                <a:srgbClr val="FEFEFE">
                  <a:alpha val="0"/>
                </a:srgbClr>
              </a:clrTo>
            </a:clrChange>
          </a:blip>
          <a:srcRect/>
          <a:stretch>
            <a:fillRect/>
          </a:stretch>
        </p:blipFill>
        <p:spPr bwMode="auto">
          <a:xfrm>
            <a:off x="107504" y="116632"/>
            <a:ext cx="1440160" cy="1368152"/>
          </a:xfrm>
          <a:prstGeom prst="rect">
            <a:avLst/>
          </a:prstGeom>
          <a:noFill/>
        </p:spPr>
      </p:pic>
      <p:sp>
        <p:nvSpPr>
          <p:cNvPr id="4" name="Slayt Numarası Yer Tutucusu 3"/>
          <p:cNvSpPr>
            <a:spLocks noGrp="1"/>
          </p:cNvSpPr>
          <p:nvPr>
            <p:ph type="sldNum" sz="quarter" idx="12"/>
          </p:nvPr>
        </p:nvSpPr>
        <p:spPr/>
        <p:txBody>
          <a:bodyPr/>
          <a:lstStyle/>
          <a:p>
            <a:fld id="{F302176B-0E47-46AC-8F43-DAB4B8A37D06}" type="slidenum">
              <a:rPr lang="tr-TR" smtClean="0"/>
              <a:t>13</a:t>
            </a:fld>
            <a:endParaRPr lang="tr-TR"/>
          </a:p>
        </p:txBody>
      </p:sp>
      <p:pic>
        <p:nvPicPr>
          <p:cNvPr id="71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600" y="2348880"/>
            <a:ext cx="6840760"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Metin kutusu 4"/>
          <p:cNvSpPr txBox="1"/>
          <p:nvPr/>
        </p:nvSpPr>
        <p:spPr>
          <a:xfrm>
            <a:off x="3337416" y="1415662"/>
            <a:ext cx="3264953" cy="400110"/>
          </a:xfrm>
          <a:prstGeom prst="rect">
            <a:avLst/>
          </a:prstGeom>
          <a:noFill/>
        </p:spPr>
        <p:txBody>
          <a:bodyPr wrap="square" rtlCol="0">
            <a:spAutoFit/>
          </a:bodyPr>
          <a:lstStyle/>
          <a:p>
            <a:r>
              <a:rPr lang="tr-TR" sz="2000" dirty="0" err="1" smtClean="0">
                <a:solidFill>
                  <a:srgbClr val="0070C0"/>
                </a:solidFill>
              </a:rPr>
              <a:t>Endocrine</a:t>
            </a:r>
            <a:r>
              <a:rPr lang="tr-TR" sz="2000" dirty="0" smtClean="0">
                <a:solidFill>
                  <a:srgbClr val="0070C0"/>
                </a:solidFill>
              </a:rPr>
              <a:t> </a:t>
            </a:r>
            <a:r>
              <a:rPr lang="tr-TR" sz="2000" dirty="0" err="1">
                <a:solidFill>
                  <a:srgbClr val="0070C0"/>
                </a:solidFill>
              </a:rPr>
              <a:t>F</a:t>
            </a:r>
            <a:r>
              <a:rPr lang="tr-TR" sz="2000" dirty="0" err="1" smtClean="0">
                <a:solidFill>
                  <a:srgbClr val="0070C0"/>
                </a:solidFill>
              </a:rPr>
              <a:t>unction</a:t>
            </a:r>
            <a:endParaRPr lang="tr-TR" sz="2000" dirty="0">
              <a:solidFill>
                <a:srgbClr val="0070C0"/>
              </a:solidFill>
            </a:endParaRPr>
          </a:p>
        </p:txBody>
      </p:sp>
    </p:spTree>
    <p:extLst>
      <p:ext uri="{BB962C8B-B14F-4D97-AF65-F5344CB8AC3E}">
        <p14:creationId xmlns:p14="http://schemas.microsoft.com/office/powerpoint/2010/main" val="27378004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11560" y="476672"/>
            <a:ext cx="7560840" cy="1296144"/>
          </a:xfrm>
        </p:spPr>
        <p:txBody>
          <a:bodyPr>
            <a:normAutofit fontScale="90000"/>
          </a:bodyPr>
          <a:lstStyle/>
          <a:p>
            <a:pPr marL="342900" indent="-342900" algn="ctr"/>
            <a:r>
              <a:rPr lang="en-US" altLang="tr-TR" sz="3600" dirty="0">
                <a:latin typeface="Calibri" panose="020F0502020204030204" pitchFamily="34" charset="0"/>
                <a:ea typeface="ＭＳ Ｐゴシック" pitchFamily="34" charset="-128"/>
                <a:cs typeface="Calibri" panose="020F0502020204030204" pitchFamily="34" charset="0"/>
              </a:rPr>
              <a:t>Reproductive </a:t>
            </a:r>
            <a:r>
              <a:rPr lang="en-US" altLang="tr-TR" sz="3600" dirty="0" smtClean="0">
                <a:latin typeface="Calibri" panose="020F0502020204030204" pitchFamily="34" charset="0"/>
                <a:ea typeface="ＭＳ Ｐゴシック" pitchFamily="34" charset="-128"/>
                <a:cs typeface="Calibri" panose="020F0502020204030204" pitchFamily="34" charset="0"/>
              </a:rPr>
              <a:t>Physiology</a:t>
            </a:r>
            <a:r>
              <a:rPr lang="en-US" altLang="tr-TR" sz="3600" dirty="0">
                <a:latin typeface="Calibri" panose="020F0502020204030204" pitchFamily="34" charset="0"/>
                <a:ea typeface="ＭＳ Ｐゴシック" pitchFamily="34" charset="-128"/>
                <a:cs typeface="Calibri" panose="020F0502020204030204" pitchFamily="34" charset="0"/>
              </a:rPr>
              <a:t/>
            </a:r>
            <a:br>
              <a:rPr lang="en-US" altLang="tr-TR" sz="3600" dirty="0">
                <a:latin typeface="Calibri" panose="020F0502020204030204" pitchFamily="34" charset="0"/>
                <a:ea typeface="ＭＳ Ｐゴシック" pitchFamily="34" charset="-128"/>
                <a:cs typeface="Calibri" panose="020F0502020204030204" pitchFamily="34" charset="0"/>
              </a:rPr>
            </a:br>
            <a:r>
              <a:rPr lang="en-US" altLang="tr-TR" sz="3100" dirty="0">
                <a:solidFill>
                  <a:srgbClr val="0070C0"/>
                </a:solidFill>
                <a:latin typeface="Calibri" panose="020F0502020204030204" pitchFamily="34" charset="0"/>
                <a:ea typeface="ＭＳ Ｐゴシック" pitchFamily="34" charset="-128"/>
                <a:cs typeface="Calibri" panose="020F0502020204030204" pitchFamily="34" charset="0"/>
              </a:rPr>
              <a:t>Female </a:t>
            </a:r>
            <a:r>
              <a:rPr lang="en-US" altLang="tr-TR" sz="3100" dirty="0" smtClean="0">
                <a:solidFill>
                  <a:srgbClr val="0070C0"/>
                </a:solidFill>
                <a:latin typeface="Calibri" panose="020F0502020204030204" pitchFamily="34" charset="0"/>
                <a:ea typeface="ＭＳ Ｐゴシック" pitchFamily="34" charset="-128"/>
                <a:cs typeface="Calibri" panose="020F0502020204030204" pitchFamily="34" charset="0"/>
              </a:rPr>
              <a:t>Anatomy</a:t>
            </a:r>
            <a:r>
              <a:rPr lang="tr-TR" altLang="tr-TR" sz="3100" dirty="0" smtClean="0">
                <a:solidFill>
                  <a:srgbClr val="0070C0"/>
                </a:solidFill>
                <a:latin typeface="Calibri" panose="020F0502020204030204" pitchFamily="34" charset="0"/>
                <a:ea typeface="ＭＳ Ｐゴシック" pitchFamily="34" charset="-128"/>
                <a:cs typeface="Calibri" panose="020F0502020204030204" pitchFamily="34" charset="0"/>
              </a:rPr>
              <a:t/>
            </a:r>
            <a:br>
              <a:rPr lang="tr-TR" altLang="tr-TR" sz="3100" dirty="0" smtClean="0">
                <a:solidFill>
                  <a:srgbClr val="0070C0"/>
                </a:solidFill>
                <a:latin typeface="Calibri" panose="020F0502020204030204" pitchFamily="34" charset="0"/>
                <a:ea typeface="ＭＳ Ｐゴシック" pitchFamily="34" charset="-128"/>
                <a:cs typeface="Calibri" panose="020F0502020204030204" pitchFamily="34" charset="0"/>
              </a:rPr>
            </a:br>
            <a:r>
              <a:rPr lang="tr-TR" altLang="tr-TR" sz="2700" b="1" dirty="0" err="1" smtClean="0">
                <a:solidFill>
                  <a:schemeClr val="accent2"/>
                </a:solidFill>
                <a:latin typeface="Calibri" panose="020F0502020204030204" pitchFamily="34" charset="0"/>
                <a:ea typeface="ＭＳ Ｐゴシック" pitchFamily="34" charset="-128"/>
                <a:cs typeface="Calibri" panose="020F0502020204030204" pitchFamily="34" charset="0"/>
              </a:rPr>
              <a:t>Ovaries</a:t>
            </a:r>
            <a:r>
              <a:rPr lang="en-US" altLang="tr-TR" dirty="0">
                <a:ea typeface="ＭＳ Ｐゴシック" pitchFamily="34" charset="-128"/>
              </a:rPr>
              <a:t/>
            </a:r>
            <a:br>
              <a:rPr lang="en-US" altLang="tr-TR" dirty="0">
                <a:ea typeface="ＭＳ Ｐゴシック" pitchFamily="34" charset="-128"/>
              </a:rPr>
            </a:br>
            <a:endParaRPr lang="tr-TR" dirty="0"/>
          </a:p>
        </p:txBody>
      </p:sp>
      <p:pic>
        <p:nvPicPr>
          <p:cNvPr id="6" name="Picture 128"/>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948264" y="116632"/>
            <a:ext cx="2107357" cy="1268760"/>
          </a:xfrm>
          <a:prstGeom prst="rect">
            <a:avLst/>
          </a:prstGeom>
          <a:noFill/>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7291" y="574854"/>
            <a:ext cx="75833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18" descr="ankara%2520%C3%BCni">
            <a:hlinkClick r:id="rId4"/>
          </p:cNvPr>
          <p:cNvPicPr>
            <a:picLocks noChangeAspect="1" noChangeArrowheads="1"/>
          </p:cNvPicPr>
          <p:nvPr/>
        </p:nvPicPr>
        <p:blipFill>
          <a:blip r:embed="rId5" cstate="print">
            <a:clrChange>
              <a:clrFrom>
                <a:srgbClr val="FEFEFE"/>
              </a:clrFrom>
              <a:clrTo>
                <a:srgbClr val="FEFEFE">
                  <a:alpha val="0"/>
                </a:srgbClr>
              </a:clrTo>
            </a:clrChange>
          </a:blip>
          <a:srcRect/>
          <a:stretch>
            <a:fillRect/>
          </a:stretch>
        </p:blipFill>
        <p:spPr bwMode="auto">
          <a:xfrm>
            <a:off x="107504" y="116632"/>
            <a:ext cx="1440160" cy="1368152"/>
          </a:xfrm>
          <a:prstGeom prst="rect">
            <a:avLst/>
          </a:prstGeom>
          <a:noFill/>
        </p:spPr>
      </p:pic>
      <p:sp>
        <p:nvSpPr>
          <p:cNvPr id="4" name="Slayt Numarası Yer Tutucusu 3"/>
          <p:cNvSpPr>
            <a:spLocks noGrp="1"/>
          </p:cNvSpPr>
          <p:nvPr>
            <p:ph type="sldNum" sz="quarter" idx="12"/>
          </p:nvPr>
        </p:nvSpPr>
        <p:spPr/>
        <p:txBody>
          <a:bodyPr/>
          <a:lstStyle/>
          <a:p>
            <a:fld id="{F302176B-0E47-46AC-8F43-DAB4B8A37D06}" type="slidenum">
              <a:rPr lang="tr-TR" smtClean="0"/>
              <a:t>14</a:t>
            </a:fld>
            <a:endParaRPr lang="tr-TR"/>
          </a:p>
        </p:txBody>
      </p:sp>
      <p:sp>
        <p:nvSpPr>
          <p:cNvPr id="5" name="Metin kutusu 4"/>
          <p:cNvSpPr txBox="1"/>
          <p:nvPr/>
        </p:nvSpPr>
        <p:spPr>
          <a:xfrm>
            <a:off x="3337416" y="1415662"/>
            <a:ext cx="3264953" cy="400110"/>
          </a:xfrm>
          <a:prstGeom prst="rect">
            <a:avLst/>
          </a:prstGeom>
          <a:noFill/>
        </p:spPr>
        <p:txBody>
          <a:bodyPr wrap="square" rtlCol="0">
            <a:spAutoFit/>
          </a:bodyPr>
          <a:lstStyle/>
          <a:p>
            <a:r>
              <a:rPr lang="tr-TR" sz="2000" dirty="0" err="1" smtClean="0">
                <a:solidFill>
                  <a:srgbClr val="0070C0"/>
                </a:solidFill>
              </a:rPr>
              <a:t>Endocrine</a:t>
            </a:r>
            <a:r>
              <a:rPr lang="tr-TR" sz="2000" dirty="0" smtClean="0">
                <a:solidFill>
                  <a:srgbClr val="0070C0"/>
                </a:solidFill>
              </a:rPr>
              <a:t> </a:t>
            </a:r>
            <a:r>
              <a:rPr lang="tr-TR" sz="2000" dirty="0" err="1">
                <a:solidFill>
                  <a:srgbClr val="0070C0"/>
                </a:solidFill>
              </a:rPr>
              <a:t>F</a:t>
            </a:r>
            <a:r>
              <a:rPr lang="tr-TR" sz="2000" dirty="0" err="1" smtClean="0">
                <a:solidFill>
                  <a:srgbClr val="0070C0"/>
                </a:solidFill>
              </a:rPr>
              <a:t>unction</a:t>
            </a:r>
            <a:endParaRPr lang="tr-TR" sz="2000" dirty="0">
              <a:solidFill>
                <a:srgbClr val="0070C0"/>
              </a:solidFill>
            </a:endParaRPr>
          </a:p>
        </p:txBody>
      </p:sp>
      <p:sp>
        <p:nvSpPr>
          <p:cNvPr id="7" name="Dikdörtgen 6"/>
          <p:cNvSpPr/>
          <p:nvPr/>
        </p:nvSpPr>
        <p:spPr>
          <a:xfrm>
            <a:off x="885469" y="1965615"/>
            <a:ext cx="7200800" cy="2031325"/>
          </a:xfrm>
          <a:prstGeom prst="rect">
            <a:avLst/>
          </a:prstGeom>
        </p:spPr>
        <p:txBody>
          <a:bodyPr wrap="square">
            <a:spAutoFit/>
          </a:bodyPr>
          <a:lstStyle/>
          <a:p>
            <a:pPr marL="285750" indent="-285750">
              <a:buFont typeface="Wingdings" panose="05000000000000000000" pitchFamily="2" charset="2"/>
              <a:buChar char="Ø"/>
            </a:pPr>
            <a:r>
              <a:rPr lang="en-US" altLang="tr-TR" dirty="0"/>
              <a:t>The corpus luteum forms from the cells of the theca </a:t>
            </a:r>
            <a:r>
              <a:rPr lang="en-US" altLang="tr-TR" dirty="0" err="1"/>
              <a:t>interna</a:t>
            </a:r>
            <a:r>
              <a:rPr lang="en-US" altLang="tr-TR" dirty="0"/>
              <a:t> and the granulosa cells under the influence of the pituitary luteinizing hormone. </a:t>
            </a:r>
          </a:p>
          <a:p>
            <a:pPr marL="285750" indent="-285750">
              <a:buFont typeface="Wingdings" panose="05000000000000000000" pitchFamily="2" charset="2"/>
              <a:buChar char="Ø"/>
            </a:pPr>
            <a:r>
              <a:rPr lang="en-US" altLang="tr-TR" dirty="0" smtClean="0"/>
              <a:t>Blood </a:t>
            </a:r>
            <a:r>
              <a:rPr lang="en-US" altLang="tr-TR" dirty="0"/>
              <a:t>vessels and connective tissue grow into the luteal cells to form an endocrine gland which secretes </a:t>
            </a:r>
            <a:r>
              <a:rPr lang="en-US" altLang="tr-TR" dirty="0" err="1"/>
              <a:t>progestins</a:t>
            </a:r>
            <a:r>
              <a:rPr lang="en-US" altLang="tr-TR" dirty="0"/>
              <a:t>.</a:t>
            </a:r>
          </a:p>
          <a:p>
            <a:pPr marL="285750" indent="-285750">
              <a:buFont typeface="Wingdings" panose="05000000000000000000" pitchFamily="2" charset="2"/>
              <a:buChar char="Ø"/>
            </a:pPr>
            <a:r>
              <a:rPr lang="en-US" altLang="tr-TR" dirty="0" smtClean="0"/>
              <a:t>Hormones </a:t>
            </a:r>
            <a:r>
              <a:rPr lang="en-US" altLang="tr-TR" dirty="0"/>
              <a:t>from the corpus luteum will support fetal development during pregnancy. </a:t>
            </a:r>
          </a:p>
          <a:p>
            <a:pPr marL="285750" indent="-285750">
              <a:buFont typeface="Wingdings" panose="05000000000000000000" pitchFamily="2" charset="2"/>
              <a:buChar char="Ø"/>
            </a:pPr>
            <a:r>
              <a:rPr lang="en-US" altLang="tr-TR" dirty="0"/>
              <a:t>Afterwards it will become a scar (corpus </a:t>
            </a:r>
            <a:r>
              <a:rPr lang="en-US" altLang="tr-TR" dirty="0" err="1"/>
              <a:t>albicans</a:t>
            </a:r>
            <a:r>
              <a:rPr lang="en-US" altLang="tr-TR" dirty="0"/>
              <a:t>).</a:t>
            </a:r>
          </a:p>
        </p:txBody>
      </p:sp>
      <p:pic>
        <p:nvPicPr>
          <p:cNvPr id="12" name="Picture 5" descr="F:\1JPG\classimages\repro\ovary30bovin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5452" y="4260415"/>
            <a:ext cx="3423774" cy="243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F:\1JPG\classimages\repro\ovary04-regressin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6869" y="4313237"/>
            <a:ext cx="2819400" cy="204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4051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11560" y="476672"/>
            <a:ext cx="7560840" cy="1296144"/>
          </a:xfrm>
        </p:spPr>
        <p:txBody>
          <a:bodyPr>
            <a:normAutofit fontScale="90000"/>
          </a:bodyPr>
          <a:lstStyle/>
          <a:p>
            <a:pPr marL="342900" indent="-342900" algn="ctr"/>
            <a:r>
              <a:rPr lang="en-US" altLang="tr-TR" sz="3600" dirty="0">
                <a:latin typeface="Calibri" panose="020F0502020204030204" pitchFamily="34" charset="0"/>
                <a:ea typeface="ＭＳ Ｐゴシック" pitchFamily="34" charset="-128"/>
                <a:cs typeface="Calibri" panose="020F0502020204030204" pitchFamily="34" charset="0"/>
              </a:rPr>
              <a:t>Reproductive </a:t>
            </a:r>
            <a:r>
              <a:rPr lang="en-US" altLang="tr-TR" sz="3600" dirty="0" smtClean="0">
                <a:latin typeface="Calibri" panose="020F0502020204030204" pitchFamily="34" charset="0"/>
                <a:ea typeface="ＭＳ Ｐゴシック" pitchFamily="34" charset="-128"/>
                <a:cs typeface="Calibri" panose="020F0502020204030204" pitchFamily="34" charset="0"/>
              </a:rPr>
              <a:t>Physiology</a:t>
            </a:r>
            <a:r>
              <a:rPr lang="en-US" altLang="tr-TR" sz="3600" dirty="0">
                <a:latin typeface="Calibri" panose="020F0502020204030204" pitchFamily="34" charset="0"/>
                <a:ea typeface="ＭＳ Ｐゴシック" pitchFamily="34" charset="-128"/>
                <a:cs typeface="Calibri" panose="020F0502020204030204" pitchFamily="34" charset="0"/>
              </a:rPr>
              <a:t/>
            </a:r>
            <a:br>
              <a:rPr lang="en-US" altLang="tr-TR" sz="3600" dirty="0">
                <a:latin typeface="Calibri" panose="020F0502020204030204" pitchFamily="34" charset="0"/>
                <a:ea typeface="ＭＳ Ｐゴシック" pitchFamily="34" charset="-128"/>
                <a:cs typeface="Calibri" panose="020F0502020204030204" pitchFamily="34" charset="0"/>
              </a:rPr>
            </a:br>
            <a:r>
              <a:rPr lang="en-US" altLang="tr-TR" sz="3100" dirty="0">
                <a:solidFill>
                  <a:srgbClr val="0070C0"/>
                </a:solidFill>
                <a:latin typeface="Calibri" panose="020F0502020204030204" pitchFamily="34" charset="0"/>
                <a:ea typeface="ＭＳ Ｐゴシック" pitchFamily="34" charset="-128"/>
                <a:cs typeface="Calibri" panose="020F0502020204030204" pitchFamily="34" charset="0"/>
              </a:rPr>
              <a:t>Female </a:t>
            </a:r>
            <a:r>
              <a:rPr lang="en-US" altLang="tr-TR" sz="3100" dirty="0" smtClean="0">
                <a:solidFill>
                  <a:srgbClr val="0070C0"/>
                </a:solidFill>
                <a:latin typeface="Calibri" panose="020F0502020204030204" pitchFamily="34" charset="0"/>
                <a:ea typeface="ＭＳ Ｐゴシック" pitchFamily="34" charset="-128"/>
                <a:cs typeface="Calibri" panose="020F0502020204030204" pitchFamily="34" charset="0"/>
              </a:rPr>
              <a:t>Anatomy</a:t>
            </a:r>
            <a:r>
              <a:rPr lang="tr-TR" altLang="tr-TR" sz="3100" dirty="0" smtClean="0">
                <a:solidFill>
                  <a:srgbClr val="0070C0"/>
                </a:solidFill>
                <a:latin typeface="Calibri" panose="020F0502020204030204" pitchFamily="34" charset="0"/>
                <a:ea typeface="ＭＳ Ｐゴシック" pitchFamily="34" charset="-128"/>
                <a:cs typeface="Calibri" panose="020F0502020204030204" pitchFamily="34" charset="0"/>
              </a:rPr>
              <a:t/>
            </a:r>
            <a:br>
              <a:rPr lang="tr-TR" altLang="tr-TR" sz="3100" dirty="0" smtClean="0">
                <a:solidFill>
                  <a:srgbClr val="0070C0"/>
                </a:solidFill>
                <a:latin typeface="Calibri" panose="020F0502020204030204" pitchFamily="34" charset="0"/>
                <a:ea typeface="ＭＳ Ｐゴシック" pitchFamily="34" charset="-128"/>
                <a:cs typeface="Calibri" panose="020F0502020204030204" pitchFamily="34" charset="0"/>
              </a:rPr>
            </a:br>
            <a:r>
              <a:rPr lang="tr-TR" altLang="tr-TR" sz="2700" b="1" dirty="0" err="1" smtClean="0">
                <a:solidFill>
                  <a:schemeClr val="accent2"/>
                </a:solidFill>
                <a:latin typeface="Calibri" panose="020F0502020204030204" pitchFamily="34" charset="0"/>
                <a:ea typeface="ＭＳ Ｐゴシック" pitchFamily="34" charset="-128"/>
                <a:cs typeface="Calibri" panose="020F0502020204030204" pitchFamily="34" charset="0"/>
              </a:rPr>
              <a:t>Ovaries</a:t>
            </a:r>
            <a:r>
              <a:rPr lang="en-US" altLang="tr-TR" dirty="0">
                <a:ea typeface="ＭＳ Ｐゴシック" pitchFamily="34" charset="-128"/>
              </a:rPr>
              <a:t/>
            </a:r>
            <a:br>
              <a:rPr lang="en-US" altLang="tr-TR" dirty="0">
                <a:ea typeface="ＭＳ Ｐゴシック" pitchFamily="34" charset="-128"/>
              </a:rPr>
            </a:br>
            <a:endParaRPr lang="tr-TR" dirty="0"/>
          </a:p>
        </p:txBody>
      </p:sp>
      <p:pic>
        <p:nvPicPr>
          <p:cNvPr id="6" name="Picture 128"/>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948264" y="116632"/>
            <a:ext cx="2107357" cy="1268760"/>
          </a:xfrm>
          <a:prstGeom prst="rect">
            <a:avLst/>
          </a:prstGeom>
          <a:noFill/>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7291" y="574854"/>
            <a:ext cx="75833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18" descr="ankara%2520%C3%BCni">
            <a:hlinkClick r:id="rId4"/>
          </p:cNvPr>
          <p:cNvPicPr>
            <a:picLocks noChangeAspect="1" noChangeArrowheads="1"/>
          </p:cNvPicPr>
          <p:nvPr/>
        </p:nvPicPr>
        <p:blipFill>
          <a:blip r:embed="rId5" cstate="print">
            <a:clrChange>
              <a:clrFrom>
                <a:srgbClr val="FEFEFE"/>
              </a:clrFrom>
              <a:clrTo>
                <a:srgbClr val="FEFEFE">
                  <a:alpha val="0"/>
                </a:srgbClr>
              </a:clrTo>
            </a:clrChange>
          </a:blip>
          <a:srcRect/>
          <a:stretch>
            <a:fillRect/>
          </a:stretch>
        </p:blipFill>
        <p:spPr bwMode="auto">
          <a:xfrm>
            <a:off x="107504" y="116632"/>
            <a:ext cx="1440160" cy="1368152"/>
          </a:xfrm>
          <a:prstGeom prst="rect">
            <a:avLst/>
          </a:prstGeom>
          <a:noFill/>
        </p:spPr>
      </p:pic>
      <p:sp>
        <p:nvSpPr>
          <p:cNvPr id="4" name="Slayt Numarası Yer Tutucusu 3"/>
          <p:cNvSpPr>
            <a:spLocks noGrp="1"/>
          </p:cNvSpPr>
          <p:nvPr>
            <p:ph type="sldNum" sz="quarter" idx="12"/>
          </p:nvPr>
        </p:nvSpPr>
        <p:spPr/>
        <p:txBody>
          <a:bodyPr/>
          <a:lstStyle/>
          <a:p>
            <a:fld id="{F302176B-0E47-46AC-8F43-DAB4B8A37D06}" type="slidenum">
              <a:rPr lang="tr-TR" smtClean="0"/>
              <a:t>15</a:t>
            </a:fld>
            <a:endParaRPr lang="tr-TR"/>
          </a:p>
        </p:txBody>
      </p:sp>
      <p:sp>
        <p:nvSpPr>
          <p:cNvPr id="5" name="Metin kutusu 4"/>
          <p:cNvSpPr txBox="1"/>
          <p:nvPr/>
        </p:nvSpPr>
        <p:spPr>
          <a:xfrm>
            <a:off x="3337416" y="1415662"/>
            <a:ext cx="3264953" cy="400110"/>
          </a:xfrm>
          <a:prstGeom prst="rect">
            <a:avLst/>
          </a:prstGeom>
          <a:noFill/>
        </p:spPr>
        <p:txBody>
          <a:bodyPr wrap="square" rtlCol="0">
            <a:spAutoFit/>
          </a:bodyPr>
          <a:lstStyle/>
          <a:p>
            <a:r>
              <a:rPr lang="tr-TR" sz="2000" dirty="0" err="1" smtClean="0">
                <a:solidFill>
                  <a:srgbClr val="0070C0"/>
                </a:solidFill>
              </a:rPr>
              <a:t>Endocrine</a:t>
            </a:r>
            <a:r>
              <a:rPr lang="tr-TR" sz="2000" dirty="0" smtClean="0">
                <a:solidFill>
                  <a:srgbClr val="0070C0"/>
                </a:solidFill>
              </a:rPr>
              <a:t> </a:t>
            </a:r>
            <a:r>
              <a:rPr lang="tr-TR" sz="2000" dirty="0" err="1">
                <a:solidFill>
                  <a:srgbClr val="0070C0"/>
                </a:solidFill>
              </a:rPr>
              <a:t>F</a:t>
            </a:r>
            <a:r>
              <a:rPr lang="tr-TR" sz="2000" dirty="0" err="1" smtClean="0">
                <a:solidFill>
                  <a:srgbClr val="0070C0"/>
                </a:solidFill>
              </a:rPr>
              <a:t>unction</a:t>
            </a:r>
            <a:endParaRPr lang="tr-TR" sz="2000" dirty="0">
              <a:solidFill>
                <a:srgbClr val="0070C0"/>
              </a:solidFill>
            </a:endParaRPr>
          </a:p>
        </p:txBody>
      </p:sp>
      <p:sp>
        <p:nvSpPr>
          <p:cNvPr id="7" name="Dikdörtgen 6"/>
          <p:cNvSpPr/>
          <p:nvPr/>
        </p:nvSpPr>
        <p:spPr>
          <a:xfrm>
            <a:off x="885469" y="1965615"/>
            <a:ext cx="7200800" cy="2031325"/>
          </a:xfrm>
          <a:prstGeom prst="rect">
            <a:avLst/>
          </a:prstGeom>
        </p:spPr>
        <p:txBody>
          <a:bodyPr wrap="square">
            <a:spAutoFit/>
          </a:bodyPr>
          <a:lstStyle/>
          <a:p>
            <a:pPr marL="285750" indent="-285750">
              <a:buFont typeface="Wingdings" panose="05000000000000000000" pitchFamily="2" charset="2"/>
              <a:buChar char="Ø"/>
            </a:pPr>
            <a:r>
              <a:rPr lang="en-US" altLang="tr-TR" dirty="0"/>
              <a:t>The corpus luteum forms from the cells of the theca </a:t>
            </a:r>
            <a:r>
              <a:rPr lang="en-US" altLang="tr-TR" dirty="0" err="1"/>
              <a:t>interna</a:t>
            </a:r>
            <a:r>
              <a:rPr lang="en-US" altLang="tr-TR" dirty="0"/>
              <a:t> and the granulosa cells under the influence of the pituitary luteinizing hormone. </a:t>
            </a:r>
          </a:p>
          <a:p>
            <a:pPr marL="285750" indent="-285750">
              <a:buFont typeface="Wingdings" panose="05000000000000000000" pitchFamily="2" charset="2"/>
              <a:buChar char="Ø"/>
            </a:pPr>
            <a:r>
              <a:rPr lang="en-US" altLang="tr-TR" dirty="0" smtClean="0"/>
              <a:t>Blood </a:t>
            </a:r>
            <a:r>
              <a:rPr lang="en-US" altLang="tr-TR" dirty="0"/>
              <a:t>vessels and connective tissue grow into the luteal cells to form an endocrine gland which secretes </a:t>
            </a:r>
            <a:r>
              <a:rPr lang="en-US" altLang="tr-TR" dirty="0" err="1"/>
              <a:t>progestins</a:t>
            </a:r>
            <a:r>
              <a:rPr lang="en-US" altLang="tr-TR" dirty="0"/>
              <a:t>.</a:t>
            </a:r>
          </a:p>
          <a:p>
            <a:pPr marL="285750" indent="-285750">
              <a:buFont typeface="Wingdings" panose="05000000000000000000" pitchFamily="2" charset="2"/>
              <a:buChar char="Ø"/>
            </a:pPr>
            <a:r>
              <a:rPr lang="en-US" altLang="tr-TR" dirty="0" smtClean="0"/>
              <a:t>Hormones </a:t>
            </a:r>
            <a:r>
              <a:rPr lang="en-US" altLang="tr-TR" dirty="0"/>
              <a:t>from the corpus luteum will support fetal development during pregnancy. </a:t>
            </a:r>
          </a:p>
          <a:p>
            <a:pPr marL="285750" indent="-285750">
              <a:buFont typeface="Wingdings" panose="05000000000000000000" pitchFamily="2" charset="2"/>
              <a:buChar char="Ø"/>
            </a:pPr>
            <a:r>
              <a:rPr lang="en-US" altLang="tr-TR" dirty="0"/>
              <a:t>Afterwards it will become a scar (corpus </a:t>
            </a:r>
            <a:r>
              <a:rPr lang="en-US" altLang="tr-TR" dirty="0" err="1"/>
              <a:t>albicans</a:t>
            </a:r>
            <a:r>
              <a:rPr lang="en-US" altLang="tr-TR" dirty="0"/>
              <a:t>).</a:t>
            </a:r>
          </a:p>
        </p:txBody>
      </p:sp>
      <p:pic>
        <p:nvPicPr>
          <p:cNvPr id="13" name="Picture 4" descr="F:\1JPG\classimages\repro\ovary04-regressin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6869" y="4313237"/>
            <a:ext cx="2819400" cy="204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descr="F:\1JPG\classimages\repro\ovaryAlt5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181" y="4490243"/>
            <a:ext cx="25400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F:\1JPG\classimages\repro\ovary5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23928" y="751012"/>
            <a:ext cx="46482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70695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11560" y="476672"/>
            <a:ext cx="7560840" cy="1296144"/>
          </a:xfrm>
        </p:spPr>
        <p:txBody>
          <a:bodyPr>
            <a:normAutofit fontScale="90000"/>
          </a:bodyPr>
          <a:lstStyle/>
          <a:p>
            <a:pPr marL="342900" indent="-342900" algn="ctr"/>
            <a:r>
              <a:rPr lang="en-US" altLang="tr-TR" sz="3600" dirty="0">
                <a:latin typeface="Calibri" panose="020F0502020204030204" pitchFamily="34" charset="0"/>
                <a:ea typeface="ＭＳ Ｐゴシック" pitchFamily="34" charset="-128"/>
                <a:cs typeface="Calibri" panose="020F0502020204030204" pitchFamily="34" charset="0"/>
              </a:rPr>
              <a:t>Reproductive </a:t>
            </a:r>
            <a:r>
              <a:rPr lang="en-US" altLang="tr-TR" sz="3600" dirty="0" smtClean="0">
                <a:latin typeface="Calibri" panose="020F0502020204030204" pitchFamily="34" charset="0"/>
                <a:ea typeface="ＭＳ Ｐゴシック" pitchFamily="34" charset="-128"/>
                <a:cs typeface="Calibri" panose="020F0502020204030204" pitchFamily="34" charset="0"/>
              </a:rPr>
              <a:t>Physiology</a:t>
            </a:r>
            <a:r>
              <a:rPr lang="en-US" altLang="tr-TR" sz="3600" dirty="0">
                <a:latin typeface="Calibri" panose="020F0502020204030204" pitchFamily="34" charset="0"/>
                <a:ea typeface="ＭＳ Ｐゴシック" pitchFamily="34" charset="-128"/>
                <a:cs typeface="Calibri" panose="020F0502020204030204" pitchFamily="34" charset="0"/>
              </a:rPr>
              <a:t/>
            </a:r>
            <a:br>
              <a:rPr lang="en-US" altLang="tr-TR" sz="3600" dirty="0">
                <a:latin typeface="Calibri" panose="020F0502020204030204" pitchFamily="34" charset="0"/>
                <a:ea typeface="ＭＳ Ｐゴシック" pitchFamily="34" charset="-128"/>
                <a:cs typeface="Calibri" panose="020F0502020204030204" pitchFamily="34" charset="0"/>
              </a:rPr>
            </a:br>
            <a:r>
              <a:rPr lang="en-US" altLang="tr-TR" sz="3100" dirty="0">
                <a:solidFill>
                  <a:srgbClr val="0070C0"/>
                </a:solidFill>
                <a:latin typeface="Calibri" panose="020F0502020204030204" pitchFamily="34" charset="0"/>
                <a:ea typeface="ＭＳ Ｐゴシック" pitchFamily="34" charset="-128"/>
                <a:cs typeface="Calibri" panose="020F0502020204030204" pitchFamily="34" charset="0"/>
              </a:rPr>
              <a:t>Female </a:t>
            </a:r>
            <a:r>
              <a:rPr lang="en-US" altLang="tr-TR" sz="3100" dirty="0" smtClean="0">
                <a:solidFill>
                  <a:srgbClr val="0070C0"/>
                </a:solidFill>
                <a:latin typeface="Calibri" panose="020F0502020204030204" pitchFamily="34" charset="0"/>
                <a:ea typeface="ＭＳ Ｐゴシック" pitchFamily="34" charset="-128"/>
                <a:cs typeface="Calibri" panose="020F0502020204030204" pitchFamily="34" charset="0"/>
              </a:rPr>
              <a:t>Anatomy</a:t>
            </a:r>
            <a:r>
              <a:rPr lang="tr-TR" altLang="tr-TR" sz="3100" dirty="0" smtClean="0">
                <a:solidFill>
                  <a:srgbClr val="0070C0"/>
                </a:solidFill>
                <a:latin typeface="Calibri" panose="020F0502020204030204" pitchFamily="34" charset="0"/>
                <a:ea typeface="ＭＳ Ｐゴシック" pitchFamily="34" charset="-128"/>
                <a:cs typeface="Calibri" panose="020F0502020204030204" pitchFamily="34" charset="0"/>
              </a:rPr>
              <a:t/>
            </a:r>
            <a:br>
              <a:rPr lang="tr-TR" altLang="tr-TR" sz="3100" dirty="0" smtClean="0">
                <a:solidFill>
                  <a:srgbClr val="0070C0"/>
                </a:solidFill>
                <a:latin typeface="Calibri" panose="020F0502020204030204" pitchFamily="34" charset="0"/>
                <a:ea typeface="ＭＳ Ｐゴシック" pitchFamily="34" charset="-128"/>
                <a:cs typeface="Calibri" panose="020F0502020204030204" pitchFamily="34" charset="0"/>
              </a:rPr>
            </a:br>
            <a:r>
              <a:rPr lang="tr-TR" altLang="tr-TR" sz="2700" b="1" dirty="0" err="1" smtClean="0">
                <a:solidFill>
                  <a:schemeClr val="accent2"/>
                </a:solidFill>
                <a:latin typeface="Calibri" panose="020F0502020204030204" pitchFamily="34" charset="0"/>
                <a:ea typeface="ＭＳ Ｐゴシック" pitchFamily="34" charset="-128"/>
                <a:cs typeface="Calibri" panose="020F0502020204030204" pitchFamily="34" charset="0"/>
              </a:rPr>
              <a:t>Ovaries</a:t>
            </a:r>
            <a:r>
              <a:rPr lang="en-US" altLang="tr-TR" dirty="0">
                <a:ea typeface="ＭＳ Ｐゴシック" pitchFamily="34" charset="-128"/>
              </a:rPr>
              <a:t/>
            </a:r>
            <a:br>
              <a:rPr lang="en-US" altLang="tr-TR" dirty="0">
                <a:ea typeface="ＭＳ Ｐゴシック" pitchFamily="34" charset="-128"/>
              </a:rPr>
            </a:br>
            <a:endParaRPr lang="tr-TR" dirty="0"/>
          </a:p>
        </p:txBody>
      </p:sp>
      <p:sp>
        <p:nvSpPr>
          <p:cNvPr id="3" name="Alt Başlık 2"/>
          <p:cNvSpPr>
            <a:spLocks noGrp="1"/>
          </p:cNvSpPr>
          <p:nvPr>
            <p:ph type="subTitle" idx="1"/>
          </p:nvPr>
        </p:nvSpPr>
        <p:spPr>
          <a:xfrm>
            <a:off x="1259632" y="1844824"/>
            <a:ext cx="6400800" cy="2736304"/>
          </a:xfrm>
        </p:spPr>
        <p:txBody>
          <a:bodyPr>
            <a:noAutofit/>
          </a:bodyPr>
          <a:lstStyle/>
          <a:p>
            <a:endParaRPr lang="tr-TR" sz="2400" dirty="0">
              <a:solidFill>
                <a:schemeClr val="tx1"/>
              </a:solidFill>
              <a:latin typeface="Calibri" panose="020F0502020204030204" pitchFamily="34" charset="0"/>
              <a:cs typeface="Calibri" panose="020F0502020204030204" pitchFamily="34" charset="0"/>
            </a:endParaRPr>
          </a:p>
        </p:txBody>
      </p:sp>
      <p:pic>
        <p:nvPicPr>
          <p:cNvPr id="6" name="Picture 128"/>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948264" y="116632"/>
            <a:ext cx="2107357" cy="1268760"/>
          </a:xfrm>
          <a:prstGeom prst="rect">
            <a:avLst/>
          </a:prstGeom>
          <a:noFill/>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7291" y="574854"/>
            <a:ext cx="75833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18" descr="ankara%2520%C3%BCni">
            <a:hlinkClick r:id="rId4"/>
          </p:cNvPr>
          <p:cNvPicPr>
            <a:picLocks noChangeAspect="1" noChangeArrowheads="1"/>
          </p:cNvPicPr>
          <p:nvPr/>
        </p:nvPicPr>
        <p:blipFill>
          <a:blip r:embed="rId5" cstate="print">
            <a:clrChange>
              <a:clrFrom>
                <a:srgbClr val="FEFEFE"/>
              </a:clrFrom>
              <a:clrTo>
                <a:srgbClr val="FEFEFE">
                  <a:alpha val="0"/>
                </a:srgbClr>
              </a:clrTo>
            </a:clrChange>
          </a:blip>
          <a:srcRect/>
          <a:stretch>
            <a:fillRect/>
          </a:stretch>
        </p:blipFill>
        <p:spPr bwMode="auto">
          <a:xfrm>
            <a:off x="107504" y="116632"/>
            <a:ext cx="1440160" cy="1368152"/>
          </a:xfrm>
          <a:prstGeom prst="rect">
            <a:avLst/>
          </a:prstGeom>
          <a:noFill/>
        </p:spPr>
      </p:pic>
      <p:sp>
        <p:nvSpPr>
          <p:cNvPr id="4" name="Slayt Numarası Yer Tutucusu 3"/>
          <p:cNvSpPr>
            <a:spLocks noGrp="1"/>
          </p:cNvSpPr>
          <p:nvPr>
            <p:ph type="sldNum" sz="quarter" idx="12"/>
          </p:nvPr>
        </p:nvSpPr>
        <p:spPr/>
        <p:txBody>
          <a:bodyPr/>
          <a:lstStyle/>
          <a:p>
            <a:fld id="{F302176B-0E47-46AC-8F43-DAB4B8A37D06}" type="slidenum">
              <a:rPr lang="tr-TR" smtClean="0"/>
              <a:t>16</a:t>
            </a:fld>
            <a:endParaRPr lang="tr-TR"/>
          </a:p>
        </p:txBody>
      </p:sp>
      <p:pic>
        <p:nvPicPr>
          <p:cNvPr id="18" name="Picture 2" descr="3h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0294" y="3357091"/>
            <a:ext cx="3240087" cy="23828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314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544" y="1556866"/>
            <a:ext cx="2808287"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4"/>
          <p:cNvSpPr txBox="1">
            <a:spLocks noChangeArrowheads="1"/>
          </p:cNvSpPr>
          <p:nvPr/>
        </p:nvSpPr>
        <p:spPr>
          <a:xfrm>
            <a:off x="575493" y="5949280"/>
            <a:ext cx="5400675" cy="531812"/>
          </a:xfrm>
          <a:prstGeom prst="rect">
            <a:avLst/>
          </a:prstGeom>
          <a:ln>
            <a:solidFill>
              <a:schemeClr val="tx1"/>
            </a:solidFill>
            <a:miter lim="800000"/>
            <a:headEnd/>
            <a:tailEnd/>
          </a:ln>
        </p:spPr>
        <p:txBody>
          <a:bodyPr vert="horz" lIns="91440" tIns="45720" rIns="91440" bIns="45720" rtlCol="0" anchor="ctr">
            <a:normAutofit fontScale="5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altLang="tr-TR" dirty="0" smtClean="0"/>
              <a:t>The </a:t>
            </a:r>
            <a:r>
              <a:rPr lang="fr-BE" altLang="tr-TR" dirty="0" err="1" smtClean="0"/>
              <a:t>preovulatory</a:t>
            </a:r>
            <a:r>
              <a:rPr lang="fr-BE" altLang="tr-TR" dirty="0" smtClean="0"/>
              <a:t> </a:t>
            </a:r>
            <a:r>
              <a:rPr lang="fr-BE" altLang="tr-TR" dirty="0" err="1" smtClean="0"/>
              <a:t>follicle</a:t>
            </a:r>
            <a:r>
              <a:rPr lang="fr-BE" altLang="tr-TR" dirty="0" smtClean="0"/>
              <a:t> and </a:t>
            </a:r>
            <a:r>
              <a:rPr lang="fr-BE" altLang="tr-TR" dirty="0" err="1" smtClean="0"/>
              <a:t>his</a:t>
            </a:r>
            <a:r>
              <a:rPr lang="fr-BE" altLang="tr-TR" dirty="0" smtClean="0"/>
              <a:t> oocyte</a:t>
            </a:r>
          </a:p>
        </p:txBody>
      </p:sp>
      <p:sp>
        <p:nvSpPr>
          <p:cNvPr id="21" name="Oval 5"/>
          <p:cNvSpPr>
            <a:spLocks noChangeArrowheads="1"/>
          </p:cNvSpPr>
          <p:nvPr/>
        </p:nvSpPr>
        <p:spPr bwMode="auto">
          <a:xfrm>
            <a:off x="1980431" y="2204566"/>
            <a:ext cx="792163" cy="792163"/>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22" name="Line 6"/>
          <p:cNvSpPr>
            <a:spLocks noChangeShapeType="1"/>
          </p:cNvSpPr>
          <p:nvPr/>
        </p:nvSpPr>
        <p:spPr bwMode="auto">
          <a:xfrm>
            <a:off x="2772594" y="2852266"/>
            <a:ext cx="1295400" cy="9366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23" name="Oval 7"/>
          <p:cNvSpPr>
            <a:spLocks noChangeArrowheads="1"/>
          </p:cNvSpPr>
          <p:nvPr/>
        </p:nvSpPr>
        <p:spPr bwMode="auto">
          <a:xfrm>
            <a:off x="4139431" y="3717454"/>
            <a:ext cx="503238" cy="504825"/>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pic>
        <p:nvPicPr>
          <p:cNvPr id="24" name="Picture 8" descr="dia228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a:xfrm>
            <a:off x="6947719" y="4581054"/>
            <a:ext cx="1930400" cy="2259012"/>
          </a:xfrm>
          <a:prstGeom prst="rect">
            <a:avLst/>
          </a:prstGeom>
          <a:noFill/>
          <a:ln>
            <a:solidFill>
              <a:schemeClr val="tx1"/>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 name="Line 9"/>
          <p:cNvSpPr>
            <a:spLocks noChangeShapeType="1"/>
          </p:cNvSpPr>
          <p:nvPr/>
        </p:nvSpPr>
        <p:spPr bwMode="auto">
          <a:xfrm>
            <a:off x="4572819" y="4149254"/>
            <a:ext cx="2303462" cy="136683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7" name="Metin kutusu 6"/>
          <p:cNvSpPr txBox="1"/>
          <p:nvPr/>
        </p:nvSpPr>
        <p:spPr>
          <a:xfrm>
            <a:off x="5304463" y="2132856"/>
            <a:ext cx="1791324" cy="400110"/>
          </a:xfrm>
          <a:prstGeom prst="rect">
            <a:avLst/>
          </a:prstGeom>
          <a:noFill/>
        </p:spPr>
        <p:txBody>
          <a:bodyPr wrap="none" rtlCol="0">
            <a:spAutoFit/>
          </a:bodyPr>
          <a:lstStyle/>
          <a:p>
            <a:r>
              <a:rPr lang="tr-TR" sz="2000" dirty="0" err="1" smtClean="0">
                <a:solidFill>
                  <a:srgbClr val="0070C0"/>
                </a:solidFill>
              </a:rPr>
              <a:t>Gametogenesis</a:t>
            </a:r>
            <a:endParaRPr lang="tr-TR" sz="2000" dirty="0">
              <a:solidFill>
                <a:srgbClr val="0070C0"/>
              </a:solidFill>
            </a:endParaRPr>
          </a:p>
        </p:txBody>
      </p:sp>
    </p:spTree>
    <p:extLst>
      <p:ext uri="{BB962C8B-B14F-4D97-AF65-F5344CB8AC3E}">
        <p14:creationId xmlns:p14="http://schemas.microsoft.com/office/powerpoint/2010/main" val="22951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11560" y="476672"/>
            <a:ext cx="7560840" cy="1112478"/>
          </a:xfrm>
        </p:spPr>
        <p:txBody>
          <a:bodyPr>
            <a:normAutofit fontScale="90000"/>
          </a:bodyPr>
          <a:lstStyle/>
          <a:p>
            <a:pPr marL="342900" indent="-342900" algn="ctr"/>
            <a:r>
              <a:rPr lang="en-US" altLang="tr-TR" sz="3600" dirty="0">
                <a:latin typeface="Calibri" panose="020F0502020204030204" pitchFamily="34" charset="0"/>
                <a:ea typeface="ＭＳ Ｐゴシック" pitchFamily="34" charset="-128"/>
                <a:cs typeface="Calibri" panose="020F0502020204030204" pitchFamily="34" charset="0"/>
              </a:rPr>
              <a:t>Reproductive </a:t>
            </a:r>
            <a:r>
              <a:rPr lang="en-US" altLang="tr-TR" sz="3600" dirty="0" smtClean="0">
                <a:latin typeface="Calibri" panose="020F0502020204030204" pitchFamily="34" charset="0"/>
                <a:ea typeface="ＭＳ Ｐゴシック" pitchFamily="34" charset="-128"/>
                <a:cs typeface="Calibri" panose="020F0502020204030204" pitchFamily="34" charset="0"/>
              </a:rPr>
              <a:t>Physiology</a:t>
            </a:r>
            <a:r>
              <a:rPr lang="en-US" altLang="tr-TR" sz="3600" dirty="0">
                <a:latin typeface="Calibri" panose="020F0502020204030204" pitchFamily="34" charset="0"/>
                <a:ea typeface="ＭＳ Ｐゴシック" pitchFamily="34" charset="-128"/>
                <a:cs typeface="Calibri" panose="020F0502020204030204" pitchFamily="34" charset="0"/>
              </a:rPr>
              <a:t/>
            </a:r>
            <a:br>
              <a:rPr lang="en-US" altLang="tr-TR" sz="3600" dirty="0">
                <a:latin typeface="Calibri" panose="020F0502020204030204" pitchFamily="34" charset="0"/>
                <a:ea typeface="ＭＳ Ｐゴシック" pitchFamily="34" charset="-128"/>
                <a:cs typeface="Calibri" panose="020F0502020204030204" pitchFamily="34" charset="0"/>
              </a:rPr>
            </a:br>
            <a:r>
              <a:rPr lang="en-US" altLang="tr-TR" sz="3100" dirty="0">
                <a:solidFill>
                  <a:srgbClr val="0070C0"/>
                </a:solidFill>
                <a:latin typeface="Calibri" panose="020F0502020204030204" pitchFamily="34" charset="0"/>
                <a:ea typeface="ＭＳ Ｐゴシック" pitchFamily="34" charset="-128"/>
                <a:cs typeface="Calibri" panose="020F0502020204030204" pitchFamily="34" charset="0"/>
              </a:rPr>
              <a:t>Female Anatomy</a:t>
            </a:r>
            <a:r>
              <a:rPr lang="en-US" altLang="tr-TR" dirty="0">
                <a:ea typeface="ＭＳ Ｐゴシック" pitchFamily="34" charset="-128"/>
              </a:rPr>
              <a:t/>
            </a:r>
            <a:br>
              <a:rPr lang="en-US" altLang="tr-TR" dirty="0">
                <a:ea typeface="ＭＳ Ｐゴシック" pitchFamily="34" charset="-128"/>
              </a:rPr>
            </a:br>
            <a:endParaRPr lang="tr-TR" dirty="0"/>
          </a:p>
        </p:txBody>
      </p:sp>
      <p:sp>
        <p:nvSpPr>
          <p:cNvPr id="3" name="Alt Başlık 2"/>
          <p:cNvSpPr>
            <a:spLocks noGrp="1"/>
          </p:cNvSpPr>
          <p:nvPr>
            <p:ph type="subTitle" idx="1"/>
          </p:nvPr>
        </p:nvSpPr>
        <p:spPr>
          <a:xfrm>
            <a:off x="1331640" y="2348880"/>
            <a:ext cx="6400800" cy="1752600"/>
          </a:xfrm>
        </p:spPr>
        <p:txBody>
          <a:bodyPr>
            <a:noAutofit/>
          </a:bodyPr>
          <a:lstStyle/>
          <a:p>
            <a:endParaRPr lang="tr-TR" sz="2400" dirty="0">
              <a:solidFill>
                <a:schemeClr val="tx1"/>
              </a:solidFill>
              <a:latin typeface="Calibri" panose="020F0502020204030204" pitchFamily="34" charset="0"/>
              <a:cs typeface="Calibri" panose="020F0502020204030204" pitchFamily="34" charset="0"/>
            </a:endParaRPr>
          </a:p>
        </p:txBody>
      </p:sp>
      <p:pic>
        <p:nvPicPr>
          <p:cNvPr id="6" name="Picture 128"/>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948264" y="116632"/>
            <a:ext cx="2107357" cy="1268760"/>
          </a:xfrm>
          <a:prstGeom prst="rect">
            <a:avLst/>
          </a:prstGeom>
          <a:noFill/>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7291" y="574854"/>
            <a:ext cx="75833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18" descr="ankara%2520%C3%BCni">
            <a:hlinkClick r:id="rId4"/>
          </p:cNvPr>
          <p:cNvPicPr>
            <a:picLocks noChangeAspect="1" noChangeArrowheads="1"/>
          </p:cNvPicPr>
          <p:nvPr/>
        </p:nvPicPr>
        <p:blipFill>
          <a:blip r:embed="rId5" cstate="print">
            <a:clrChange>
              <a:clrFrom>
                <a:srgbClr val="FEFEFE"/>
              </a:clrFrom>
              <a:clrTo>
                <a:srgbClr val="FEFEFE">
                  <a:alpha val="0"/>
                </a:srgbClr>
              </a:clrTo>
            </a:clrChange>
          </a:blip>
          <a:srcRect/>
          <a:stretch>
            <a:fillRect/>
          </a:stretch>
        </p:blipFill>
        <p:spPr bwMode="auto">
          <a:xfrm>
            <a:off x="107504" y="116632"/>
            <a:ext cx="1440160" cy="1368152"/>
          </a:xfrm>
          <a:prstGeom prst="rect">
            <a:avLst/>
          </a:prstGeom>
          <a:noFill/>
        </p:spPr>
      </p:pic>
      <p:sp>
        <p:nvSpPr>
          <p:cNvPr id="4" name="Slayt Numarası Yer Tutucusu 3"/>
          <p:cNvSpPr>
            <a:spLocks noGrp="1"/>
          </p:cNvSpPr>
          <p:nvPr>
            <p:ph type="sldNum" sz="quarter" idx="12"/>
          </p:nvPr>
        </p:nvSpPr>
        <p:spPr/>
        <p:txBody>
          <a:bodyPr/>
          <a:lstStyle/>
          <a:p>
            <a:fld id="{F302176B-0E47-46AC-8F43-DAB4B8A37D06}" type="slidenum">
              <a:rPr lang="tr-TR" smtClean="0"/>
              <a:t>17</a:t>
            </a:fld>
            <a:endParaRPr lang="tr-TR"/>
          </a:p>
        </p:txBody>
      </p:sp>
      <p:pic>
        <p:nvPicPr>
          <p:cNvPr id="92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5656" y="1988840"/>
            <a:ext cx="5688632"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46780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11560" y="476672"/>
            <a:ext cx="7560840" cy="1112478"/>
          </a:xfrm>
        </p:spPr>
        <p:txBody>
          <a:bodyPr>
            <a:normAutofit fontScale="90000"/>
          </a:bodyPr>
          <a:lstStyle/>
          <a:p>
            <a:pPr marL="342900" indent="-342900" algn="ctr"/>
            <a:r>
              <a:rPr lang="en-US" altLang="tr-TR" sz="3600" dirty="0">
                <a:latin typeface="Calibri" panose="020F0502020204030204" pitchFamily="34" charset="0"/>
                <a:ea typeface="ＭＳ Ｐゴシック" pitchFamily="34" charset="-128"/>
                <a:cs typeface="Calibri" panose="020F0502020204030204" pitchFamily="34" charset="0"/>
              </a:rPr>
              <a:t>Reproductive </a:t>
            </a:r>
            <a:r>
              <a:rPr lang="en-US" altLang="tr-TR" sz="3600" dirty="0" smtClean="0">
                <a:latin typeface="Calibri" panose="020F0502020204030204" pitchFamily="34" charset="0"/>
                <a:ea typeface="ＭＳ Ｐゴシック" pitchFamily="34" charset="-128"/>
                <a:cs typeface="Calibri" panose="020F0502020204030204" pitchFamily="34" charset="0"/>
              </a:rPr>
              <a:t>Physiology</a:t>
            </a:r>
            <a:r>
              <a:rPr lang="en-US" altLang="tr-TR" sz="3600" dirty="0">
                <a:latin typeface="Calibri" panose="020F0502020204030204" pitchFamily="34" charset="0"/>
                <a:ea typeface="ＭＳ Ｐゴシック" pitchFamily="34" charset="-128"/>
                <a:cs typeface="Calibri" panose="020F0502020204030204" pitchFamily="34" charset="0"/>
              </a:rPr>
              <a:t/>
            </a:r>
            <a:br>
              <a:rPr lang="en-US" altLang="tr-TR" sz="3600" dirty="0">
                <a:latin typeface="Calibri" panose="020F0502020204030204" pitchFamily="34" charset="0"/>
                <a:ea typeface="ＭＳ Ｐゴシック" pitchFamily="34" charset="-128"/>
                <a:cs typeface="Calibri" panose="020F0502020204030204" pitchFamily="34" charset="0"/>
              </a:rPr>
            </a:br>
            <a:r>
              <a:rPr lang="en-US" altLang="tr-TR" sz="3100" dirty="0">
                <a:solidFill>
                  <a:srgbClr val="0070C0"/>
                </a:solidFill>
                <a:latin typeface="Calibri" panose="020F0502020204030204" pitchFamily="34" charset="0"/>
                <a:ea typeface="ＭＳ Ｐゴシック" pitchFamily="34" charset="-128"/>
                <a:cs typeface="Calibri" panose="020F0502020204030204" pitchFamily="34" charset="0"/>
              </a:rPr>
              <a:t>Female Anatomy</a:t>
            </a:r>
            <a:r>
              <a:rPr lang="en-US" altLang="tr-TR" dirty="0">
                <a:ea typeface="ＭＳ Ｐゴシック" pitchFamily="34" charset="-128"/>
              </a:rPr>
              <a:t/>
            </a:r>
            <a:br>
              <a:rPr lang="en-US" altLang="tr-TR" dirty="0">
                <a:ea typeface="ＭＳ Ｐゴシック" pitchFamily="34" charset="-128"/>
              </a:rPr>
            </a:br>
            <a:endParaRPr lang="tr-TR" dirty="0"/>
          </a:p>
        </p:txBody>
      </p:sp>
      <p:sp>
        <p:nvSpPr>
          <p:cNvPr id="3" name="Alt Başlık 2"/>
          <p:cNvSpPr>
            <a:spLocks noGrp="1"/>
          </p:cNvSpPr>
          <p:nvPr>
            <p:ph type="subTitle" idx="1"/>
          </p:nvPr>
        </p:nvSpPr>
        <p:spPr>
          <a:xfrm>
            <a:off x="1331640" y="2348880"/>
            <a:ext cx="6400800" cy="1752600"/>
          </a:xfrm>
        </p:spPr>
        <p:txBody>
          <a:bodyPr>
            <a:noAutofit/>
          </a:bodyPr>
          <a:lstStyle/>
          <a:p>
            <a:endParaRPr lang="tr-TR" sz="2400" dirty="0">
              <a:solidFill>
                <a:schemeClr val="tx1"/>
              </a:solidFill>
              <a:latin typeface="Calibri" panose="020F0502020204030204" pitchFamily="34" charset="0"/>
              <a:cs typeface="Calibri" panose="020F0502020204030204" pitchFamily="34" charset="0"/>
            </a:endParaRPr>
          </a:p>
        </p:txBody>
      </p:sp>
      <p:pic>
        <p:nvPicPr>
          <p:cNvPr id="6" name="Picture 128"/>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948264" y="116632"/>
            <a:ext cx="2107357" cy="1268760"/>
          </a:xfrm>
          <a:prstGeom prst="rect">
            <a:avLst/>
          </a:prstGeom>
          <a:noFill/>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7291" y="574854"/>
            <a:ext cx="75833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18" descr="ankara%2520%C3%BCni">
            <a:hlinkClick r:id="rId4"/>
          </p:cNvPr>
          <p:cNvPicPr>
            <a:picLocks noChangeAspect="1" noChangeArrowheads="1"/>
          </p:cNvPicPr>
          <p:nvPr/>
        </p:nvPicPr>
        <p:blipFill>
          <a:blip r:embed="rId5" cstate="print">
            <a:clrChange>
              <a:clrFrom>
                <a:srgbClr val="FEFEFE"/>
              </a:clrFrom>
              <a:clrTo>
                <a:srgbClr val="FEFEFE">
                  <a:alpha val="0"/>
                </a:srgbClr>
              </a:clrTo>
            </a:clrChange>
          </a:blip>
          <a:srcRect/>
          <a:stretch>
            <a:fillRect/>
          </a:stretch>
        </p:blipFill>
        <p:spPr bwMode="auto">
          <a:xfrm>
            <a:off x="107504" y="116632"/>
            <a:ext cx="1440160" cy="1368152"/>
          </a:xfrm>
          <a:prstGeom prst="rect">
            <a:avLst/>
          </a:prstGeom>
          <a:noFill/>
        </p:spPr>
      </p:pic>
      <p:sp>
        <p:nvSpPr>
          <p:cNvPr id="4" name="Slayt Numarası Yer Tutucusu 3"/>
          <p:cNvSpPr>
            <a:spLocks noGrp="1"/>
          </p:cNvSpPr>
          <p:nvPr>
            <p:ph type="sldNum" sz="quarter" idx="12"/>
          </p:nvPr>
        </p:nvSpPr>
        <p:spPr/>
        <p:txBody>
          <a:bodyPr/>
          <a:lstStyle/>
          <a:p>
            <a:fld id="{F302176B-0E47-46AC-8F43-DAB4B8A37D06}" type="slidenum">
              <a:rPr lang="tr-TR" smtClean="0"/>
              <a:t>18</a:t>
            </a:fld>
            <a:endParaRPr lang="tr-TR"/>
          </a:p>
        </p:txBody>
      </p:sp>
      <p:pic>
        <p:nvPicPr>
          <p:cNvPr id="1024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767" y="1825164"/>
            <a:ext cx="8102321" cy="4726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77859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11560" y="476672"/>
            <a:ext cx="7560840" cy="1112478"/>
          </a:xfrm>
        </p:spPr>
        <p:txBody>
          <a:bodyPr>
            <a:normAutofit fontScale="90000"/>
          </a:bodyPr>
          <a:lstStyle/>
          <a:p>
            <a:pPr marL="342900" indent="-342900" algn="ctr"/>
            <a:r>
              <a:rPr lang="en-US" altLang="tr-TR" sz="3600" dirty="0">
                <a:latin typeface="Calibri" panose="020F0502020204030204" pitchFamily="34" charset="0"/>
                <a:ea typeface="ＭＳ Ｐゴシック" pitchFamily="34" charset="-128"/>
                <a:cs typeface="Calibri" panose="020F0502020204030204" pitchFamily="34" charset="0"/>
              </a:rPr>
              <a:t>Reproductive </a:t>
            </a:r>
            <a:r>
              <a:rPr lang="en-US" altLang="tr-TR" sz="3600" dirty="0" smtClean="0">
                <a:latin typeface="Calibri" panose="020F0502020204030204" pitchFamily="34" charset="0"/>
                <a:ea typeface="ＭＳ Ｐゴシック" pitchFamily="34" charset="-128"/>
                <a:cs typeface="Calibri" panose="020F0502020204030204" pitchFamily="34" charset="0"/>
              </a:rPr>
              <a:t>Physiology</a:t>
            </a:r>
            <a:r>
              <a:rPr lang="en-US" altLang="tr-TR" sz="3600" dirty="0">
                <a:latin typeface="Calibri" panose="020F0502020204030204" pitchFamily="34" charset="0"/>
                <a:ea typeface="ＭＳ Ｐゴシック" pitchFamily="34" charset="-128"/>
                <a:cs typeface="Calibri" panose="020F0502020204030204" pitchFamily="34" charset="0"/>
              </a:rPr>
              <a:t/>
            </a:r>
            <a:br>
              <a:rPr lang="en-US" altLang="tr-TR" sz="3600" dirty="0">
                <a:latin typeface="Calibri" panose="020F0502020204030204" pitchFamily="34" charset="0"/>
                <a:ea typeface="ＭＳ Ｐゴシック" pitchFamily="34" charset="-128"/>
                <a:cs typeface="Calibri" panose="020F0502020204030204" pitchFamily="34" charset="0"/>
              </a:rPr>
            </a:br>
            <a:r>
              <a:rPr lang="en-US" altLang="tr-TR" sz="3100" dirty="0">
                <a:solidFill>
                  <a:srgbClr val="0070C0"/>
                </a:solidFill>
                <a:latin typeface="Calibri" panose="020F0502020204030204" pitchFamily="34" charset="0"/>
                <a:ea typeface="ＭＳ Ｐゴシック" pitchFamily="34" charset="-128"/>
                <a:cs typeface="Calibri" panose="020F0502020204030204" pitchFamily="34" charset="0"/>
              </a:rPr>
              <a:t>Female Anatomy</a:t>
            </a:r>
            <a:r>
              <a:rPr lang="en-US" altLang="tr-TR" dirty="0">
                <a:ea typeface="ＭＳ Ｐゴシック" pitchFamily="34" charset="-128"/>
              </a:rPr>
              <a:t/>
            </a:r>
            <a:br>
              <a:rPr lang="en-US" altLang="tr-TR" dirty="0">
                <a:ea typeface="ＭＳ Ｐゴシック" pitchFamily="34" charset="-128"/>
              </a:rPr>
            </a:br>
            <a:endParaRPr lang="tr-TR" dirty="0"/>
          </a:p>
        </p:txBody>
      </p:sp>
      <p:sp>
        <p:nvSpPr>
          <p:cNvPr id="3" name="Alt Başlık 2"/>
          <p:cNvSpPr>
            <a:spLocks noGrp="1"/>
          </p:cNvSpPr>
          <p:nvPr>
            <p:ph type="subTitle" idx="1"/>
          </p:nvPr>
        </p:nvSpPr>
        <p:spPr>
          <a:xfrm>
            <a:off x="1331640" y="2348880"/>
            <a:ext cx="6400800" cy="1752600"/>
          </a:xfrm>
        </p:spPr>
        <p:txBody>
          <a:bodyPr>
            <a:noAutofit/>
          </a:bodyPr>
          <a:lstStyle/>
          <a:p>
            <a:endParaRPr lang="tr-TR" sz="2400" dirty="0">
              <a:solidFill>
                <a:schemeClr val="tx1"/>
              </a:solidFill>
              <a:latin typeface="Calibri" panose="020F0502020204030204" pitchFamily="34" charset="0"/>
              <a:cs typeface="Calibri" panose="020F0502020204030204" pitchFamily="34" charset="0"/>
            </a:endParaRPr>
          </a:p>
        </p:txBody>
      </p:sp>
      <p:pic>
        <p:nvPicPr>
          <p:cNvPr id="6" name="Picture 128"/>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948264" y="116632"/>
            <a:ext cx="2107357" cy="1268760"/>
          </a:xfrm>
          <a:prstGeom prst="rect">
            <a:avLst/>
          </a:prstGeom>
          <a:noFill/>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7291" y="574854"/>
            <a:ext cx="75833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18" descr="ankara%2520%C3%BCni">
            <a:hlinkClick r:id="rId4"/>
          </p:cNvPr>
          <p:cNvPicPr>
            <a:picLocks noChangeAspect="1" noChangeArrowheads="1"/>
          </p:cNvPicPr>
          <p:nvPr/>
        </p:nvPicPr>
        <p:blipFill>
          <a:blip r:embed="rId5" cstate="print">
            <a:clrChange>
              <a:clrFrom>
                <a:srgbClr val="FEFEFE"/>
              </a:clrFrom>
              <a:clrTo>
                <a:srgbClr val="FEFEFE">
                  <a:alpha val="0"/>
                </a:srgbClr>
              </a:clrTo>
            </a:clrChange>
          </a:blip>
          <a:srcRect/>
          <a:stretch>
            <a:fillRect/>
          </a:stretch>
        </p:blipFill>
        <p:spPr bwMode="auto">
          <a:xfrm>
            <a:off x="107504" y="116632"/>
            <a:ext cx="1440160" cy="1368152"/>
          </a:xfrm>
          <a:prstGeom prst="rect">
            <a:avLst/>
          </a:prstGeom>
          <a:noFill/>
        </p:spPr>
      </p:pic>
      <p:sp>
        <p:nvSpPr>
          <p:cNvPr id="4" name="Slayt Numarası Yer Tutucusu 3"/>
          <p:cNvSpPr>
            <a:spLocks noGrp="1"/>
          </p:cNvSpPr>
          <p:nvPr>
            <p:ph type="sldNum" sz="quarter" idx="12"/>
          </p:nvPr>
        </p:nvSpPr>
        <p:spPr/>
        <p:txBody>
          <a:bodyPr/>
          <a:lstStyle/>
          <a:p>
            <a:fld id="{F302176B-0E47-46AC-8F43-DAB4B8A37D06}" type="slidenum">
              <a:rPr lang="tr-TR" smtClean="0"/>
              <a:t>19</a:t>
            </a:fld>
            <a:endParaRPr lang="tr-TR"/>
          </a:p>
        </p:txBody>
      </p:sp>
      <p:pic>
        <p:nvPicPr>
          <p:cNvPr id="1126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399" y="1787920"/>
            <a:ext cx="7799966" cy="4549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64407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11560" y="476672"/>
            <a:ext cx="7560840" cy="1112478"/>
          </a:xfrm>
        </p:spPr>
        <p:txBody>
          <a:bodyPr>
            <a:normAutofit fontScale="90000"/>
          </a:bodyPr>
          <a:lstStyle/>
          <a:p>
            <a:pPr marL="342900" indent="-342900" algn="ctr"/>
            <a:r>
              <a:rPr lang="en-US" altLang="tr-TR" sz="3600" dirty="0">
                <a:latin typeface="Calibri" panose="020F0502020204030204" pitchFamily="34" charset="0"/>
                <a:ea typeface="ＭＳ Ｐゴシック" pitchFamily="34" charset="-128"/>
                <a:cs typeface="Calibri" panose="020F0502020204030204" pitchFamily="34" charset="0"/>
              </a:rPr>
              <a:t>Reproductive </a:t>
            </a:r>
            <a:r>
              <a:rPr lang="en-US" altLang="tr-TR" sz="3600" dirty="0" smtClean="0">
                <a:latin typeface="Calibri" panose="020F0502020204030204" pitchFamily="34" charset="0"/>
                <a:ea typeface="ＭＳ Ｐゴシック" pitchFamily="34" charset="-128"/>
                <a:cs typeface="Calibri" panose="020F0502020204030204" pitchFamily="34" charset="0"/>
              </a:rPr>
              <a:t>Physiology</a:t>
            </a:r>
            <a:r>
              <a:rPr lang="en-US" altLang="tr-TR" sz="3600" dirty="0">
                <a:latin typeface="Calibri" panose="020F0502020204030204" pitchFamily="34" charset="0"/>
                <a:ea typeface="ＭＳ Ｐゴシック" pitchFamily="34" charset="-128"/>
                <a:cs typeface="Calibri" panose="020F0502020204030204" pitchFamily="34" charset="0"/>
              </a:rPr>
              <a:t/>
            </a:r>
            <a:br>
              <a:rPr lang="en-US" altLang="tr-TR" sz="3600" dirty="0">
                <a:latin typeface="Calibri" panose="020F0502020204030204" pitchFamily="34" charset="0"/>
                <a:ea typeface="ＭＳ Ｐゴシック" pitchFamily="34" charset="-128"/>
                <a:cs typeface="Calibri" panose="020F0502020204030204" pitchFamily="34" charset="0"/>
              </a:rPr>
            </a:br>
            <a:r>
              <a:rPr lang="en-US" altLang="tr-TR" sz="3100" dirty="0">
                <a:solidFill>
                  <a:srgbClr val="0070C0"/>
                </a:solidFill>
                <a:latin typeface="Calibri" panose="020F0502020204030204" pitchFamily="34" charset="0"/>
                <a:ea typeface="ＭＳ Ｐゴシック" pitchFamily="34" charset="-128"/>
                <a:cs typeface="Calibri" panose="020F0502020204030204" pitchFamily="34" charset="0"/>
              </a:rPr>
              <a:t>Female Anatomy</a:t>
            </a:r>
            <a:r>
              <a:rPr lang="en-US" altLang="tr-TR" dirty="0">
                <a:ea typeface="ＭＳ Ｐゴシック" pitchFamily="34" charset="-128"/>
              </a:rPr>
              <a:t/>
            </a:r>
            <a:br>
              <a:rPr lang="en-US" altLang="tr-TR" dirty="0">
                <a:ea typeface="ＭＳ Ｐゴシック" pitchFamily="34" charset="-128"/>
              </a:rPr>
            </a:br>
            <a:endParaRPr lang="tr-TR" dirty="0"/>
          </a:p>
        </p:txBody>
      </p:sp>
      <p:sp>
        <p:nvSpPr>
          <p:cNvPr id="3" name="Alt Başlık 2"/>
          <p:cNvSpPr>
            <a:spLocks noGrp="1"/>
          </p:cNvSpPr>
          <p:nvPr>
            <p:ph type="subTitle" idx="1"/>
          </p:nvPr>
        </p:nvSpPr>
        <p:spPr>
          <a:xfrm>
            <a:off x="1331640" y="2348880"/>
            <a:ext cx="6400800" cy="1752600"/>
          </a:xfrm>
        </p:spPr>
        <p:txBody>
          <a:bodyPr>
            <a:noAutofit/>
          </a:bodyPr>
          <a:lstStyle/>
          <a:p>
            <a:r>
              <a:rPr lang="tr-TR" sz="2400" u="sng" dirty="0">
                <a:solidFill>
                  <a:schemeClr val="tx1"/>
                </a:solidFill>
                <a:latin typeface="Calibri" panose="020F0502020204030204" pitchFamily="34" charset="0"/>
                <a:cs typeface="Calibri" panose="020F0502020204030204" pitchFamily="34" charset="0"/>
              </a:rPr>
              <a:t>Learning </a:t>
            </a:r>
            <a:r>
              <a:rPr lang="tr-TR" sz="2400" u="sng" dirty="0" err="1" smtClean="0">
                <a:solidFill>
                  <a:schemeClr val="tx1"/>
                </a:solidFill>
                <a:latin typeface="Calibri" panose="020F0502020204030204" pitchFamily="34" charset="0"/>
                <a:cs typeface="Calibri" panose="020F0502020204030204" pitchFamily="34" charset="0"/>
              </a:rPr>
              <a:t>Objectives</a:t>
            </a:r>
            <a:r>
              <a:rPr lang="tr-TR" sz="2400" u="sng" dirty="0" smtClean="0">
                <a:solidFill>
                  <a:schemeClr val="tx1"/>
                </a:solidFill>
                <a:latin typeface="Calibri" panose="020F0502020204030204" pitchFamily="34" charset="0"/>
                <a:cs typeface="Calibri" panose="020F0502020204030204" pitchFamily="34" charset="0"/>
              </a:rPr>
              <a:t>:</a:t>
            </a:r>
          </a:p>
          <a:p>
            <a:endParaRPr lang="tr-TR" sz="2600" u="sng" dirty="0" smtClean="0">
              <a:solidFill>
                <a:schemeClr val="tx1"/>
              </a:solidFill>
              <a:latin typeface="Calibri" panose="020F0502020204030204" pitchFamily="34" charset="0"/>
              <a:cs typeface="Calibri" panose="020F0502020204030204" pitchFamily="34" charset="0"/>
            </a:endParaRPr>
          </a:p>
          <a:p>
            <a:pPr algn="l"/>
            <a:r>
              <a:rPr lang="en-US" sz="2000" dirty="0">
                <a:solidFill>
                  <a:schemeClr val="tx1"/>
                </a:solidFill>
                <a:latin typeface="Calibri" panose="020F0502020204030204" pitchFamily="34" charset="0"/>
                <a:cs typeface="Calibri" panose="020F0502020204030204" pitchFamily="34" charset="0"/>
              </a:rPr>
              <a:t>To be able to describe the female reproductive system in </a:t>
            </a:r>
            <a:r>
              <a:rPr lang="tr-TR" sz="2000" dirty="0" err="1" smtClean="0">
                <a:solidFill>
                  <a:schemeClr val="tx1"/>
                </a:solidFill>
                <a:latin typeface="Calibri" panose="020F0502020204030204" pitchFamily="34" charset="0"/>
                <a:cs typeface="Calibri" panose="020F0502020204030204" pitchFamily="34" charset="0"/>
              </a:rPr>
              <a:t>domestic</a:t>
            </a:r>
            <a:r>
              <a:rPr lang="tr-TR" sz="2000" dirty="0" smtClean="0">
                <a:solidFill>
                  <a:schemeClr val="tx1"/>
                </a:solidFill>
                <a:latin typeface="Calibri" panose="020F0502020204030204" pitchFamily="34" charset="0"/>
                <a:cs typeface="Calibri" panose="020F0502020204030204" pitchFamily="34" charset="0"/>
              </a:rPr>
              <a:t> </a:t>
            </a:r>
            <a:r>
              <a:rPr lang="tr-TR" sz="2000" dirty="0" err="1" smtClean="0">
                <a:solidFill>
                  <a:schemeClr val="tx1"/>
                </a:solidFill>
                <a:latin typeface="Calibri" panose="020F0502020204030204" pitchFamily="34" charset="0"/>
                <a:cs typeface="Calibri" panose="020F0502020204030204" pitchFamily="34" charset="0"/>
              </a:rPr>
              <a:t>animals</a:t>
            </a:r>
            <a:r>
              <a:rPr lang="en-US" sz="2000" dirty="0" smtClean="0">
                <a:solidFill>
                  <a:schemeClr val="tx1"/>
                </a:solidFill>
                <a:latin typeface="Calibri" panose="020F0502020204030204" pitchFamily="34" charset="0"/>
                <a:cs typeface="Calibri" panose="020F0502020204030204" pitchFamily="34" charset="0"/>
              </a:rPr>
              <a:t>.</a:t>
            </a:r>
            <a:endParaRPr lang="en-US" sz="2000" dirty="0">
              <a:solidFill>
                <a:schemeClr val="tx1"/>
              </a:solidFill>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US" sz="2000" dirty="0">
                <a:solidFill>
                  <a:schemeClr val="tx1"/>
                </a:solidFill>
                <a:latin typeface="Calibri" panose="020F0502020204030204" pitchFamily="34" charset="0"/>
                <a:cs typeface="Calibri" panose="020F0502020204030204" pitchFamily="34" charset="0"/>
              </a:rPr>
              <a:t>Structure</a:t>
            </a:r>
          </a:p>
          <a:p>
            <a:pPr marL="342900" indent="-342900" algn="l">
              <a:buFont typeface="Arial" panose="020B0604020202020204" pitchFamily="34" charset="0"/>
              <a:buChar char="•"/>
            </a:pPr>
            <a:r>
              <a:rPr lang="en-US" sz="2000" dirty="0">
                <a:solidFill>
                  <a:schemeClr val="tx1"/>
                </a:solidFill>
                <a:latin typeface="Calibri" panose="020F0502020204030204" pitchFamily="34" charset="0"/>
                <a:cs typeface="Calibri" panose="020F0502020204030204" pitchFamily="34" charset="0"/>
              </a:rPr>
              <a:t>Function</a:t>
            </a:r>
          </a:p>
          <a:p>
            <a:endParaRPr lang="tr-TR" sz="2400" dirty="0">
              <a:solidFill>
                <a:schemeClr val="tx1"/>
              </a:solidFill>
              <a:latin typeface="Calibri" panose="020F0502020204030204" pitchFamily="34" charset="0"/>
              <a:cs typeface="Calibri" panose="020F0502020204030204" pitchFamily="34" charset="0"/>
            </a:endParaRPr>
          </a:p>
        </p:txBody>
      </p:sp>
      <p:pic>
        <p:nvPicPr>
          <p:cNvPr id="6" name="Picture 128"/>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948264" y="116632"/>
            <a:ext cx="2107357" cy="1268760"/>
          </a:xfrm>
          <a:prstGeom prst="rect">
            <a:avLst/>
          </a:prstGeom>
          <a:noFill/>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7291" y="574854"/>
            <a:ext cx="75833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18" descr="ankara%2520%C3%BCni">
            <a:hlinkClick r:id="rId4"/>
          </p:cNvPr>
          <p:cNvPicPr>
            <a:picLocks noChangeAspect="1" noChangeArrowheads="1"/>
          </p:cNvPicPr>
          <p:nvPr/>
        </p:nvPicPr>
        <p:blipFill>
          <a:blip r:embed="rId5" cstate="print">
            <a:clrChange>
              <a:clrFrom>
                <a:srgbClr val="FEFEFE"/>
              </a:clrFrom>
              <a:clrTo>
                <a:srgbClr val="FEFEFE">
                  <a:alpha val="0"/>
                </a:srgbClr>
              </a:clrTo>
            </a:clrChange>
          </a:blip>
          <a:srcRect/>
          <a:stretch>
            <a:fillRect/>
          </a:stretch>
        </p:blipFill>
        <p:spPr bwMode="auto">
          <a:xfrm>
            <a:off x="107504" y="116632"/>
            <a:ext cx="1440160" cy="1368152"/>
          </a:xfrm>
          <a:prstGeom prst="rect">
            <a:avLst/>
          </a:prstGeom>
          <a:noFill/>
        </p:spPr>
      </p:pic>
      <p:sp>
        <p:nvSpPr>
          <p:cNvPr id="4" name="Slayt Numarası Yer Tutucusu 3"/>
          <p:cNvSpPr>
            <a:spLocks noGrp="1"/>
          </p:cNvSpPr>
          <p:nvPr>
            <p:ph type="sldNum" sz="quarter" idx="12"/>
          </p:nvPr>
        </p:nvSpPr>
        <p:spPr/>
        <p:txBody>
          <a:bodyPr/>
          <a:lstStyle/>
          <a:p>
            <a:fld id="{F302176B-0E47-46AC-8F43-DAB4B8A37D06}" type="slidenum">
              <a:rPr lang="tr-TR" smtClean="0"/>
              <a:t>2</a:t>
            </a:fld>
            <a:endParaRPr lang="tr-TR"/>
          </a:p>
        </p:txBody>
      </p:sp>
    </p:spTree>
    <p:extLst>
      <p:ext uri="{BB962C8B-B14F-4D97-AF65-F5344CB8AC3E}">
        <p14:creationId xmlns:p14="http://schemas.microsoft.com/office/powerpoint/2010/main" val="15814890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11560" y="476672"/>
            <a:ext cx="7560840" cy="1112478"/>
          </a:xfrm>
        </p:spPr>
        <p:txBody>
          <a:bodyPr>
            <a:normAutofit fontScale="90000"/>
          </a:bodyPr>
          <a:lstStyle/>
          <a:p>
            <a:pPr marL="342900" indent="-342900" algn="ctr"/>
            <a:r>
              <a:rPr lang="en-US" altLang="tr-TR" sz="3600" dirty="0">
                <a:latin typeface="Calibri" panose="020F0502020204030204" pitchFamily="34" charset="0"/>
                <a:ea typeface="ＭＳ Ｐゴシック" pitchFamily="34" charset="-128"/>
                <a:cs typeface="Calibri" panose="020F0502020204030204" pitchFamily="34" charset="0"/>
              </a:rPr>
              <a:t>Reproductive </a:t>
            </a:r>
            <a:r>
              <a:rPr lang="en-US" altLang="tr-TR" sz="3600" dirty="0" smtClean="0">
                <a:latin typeface="Calibri" panose="020F0502020204030204" pitchFamily="34" charset="0"/>
                <a:ea typeface="ＭＳ Ｐゴシック" pitchFamily="34" charset="-128"/>
                <a:cs typeface="Calibri" panose="020F0502020204030204" pitchFamily="34" charset="0"/>
              </a:rPr>
              <a:t>Physiology</a:t>
            </a:r>
            <a:r>
              <a:rPr lang="en-US" altLang="tr-TR" sz="3600" dirty="0">
                <a:latin typeface="Calibri" panose="020F0502020204030204" pitchFamily="34" charset="0"/>
                <a:ea typeface="ＭＳ Ｐゴシック" pitchFamily="34" charset="-128"/>
                <a:cs typeface="Calibri" panose="020F0502020204030204" pitchFamily="34" charset="0"/>
              </a:rPr>
              <a:t/>
            </a:r>
            <a:br>
              <a:rPr lang="en-US" altLang="tr-TR" sz="3600" dirty="0">
                <a:latin typeface="Calibri" panose="020F0502020204030204" pitchFamily="34" charset="0"/>
                <a:ea typeface="ＭＳ Ｐゴシック" pitchFamily="34" charset="-128"/>
                <a:cs typeface="Calibri" panose="020F0502020204030204" pitchFamily="34" charset="0"/>
              </a:rPr>
            </a:br>
            <a:r>
              <a:rPr lang="en-US" altLang="tr-TR" sz="3100" dirty="0">
                <a:solidFill>
                  <a:srgbClr val="0070C0"/>
                </a:solidFill>
                <a:latin typeface="Calibri" panose="020F0502020204030204" pitchFamily="34" charset="0"/>
                <a:ea typeface="ＭＳ Ｐゴシック" pitchFamily="34" charset="-128"/>
                <a:cs typeface="Calibri" panose="020F0502020204030204" pitchFamily="34" charset="0"/>
              </a:rPr>
              <a:t>Female Anatomy</a:t>
            </a:r>
            <a:r>
              <a:rPr lang="en-US" altLang="tr-TR" dirty="0">
                <a:ea typeface="ＭＳ Ｐゴシック" pitchFamily="34" charset="-128"/>
              </a:rPr>
              <a:t/>
            </a:r>
            <a:br>
              <a:rPr lang="en-US" altLang="tr-TR" dirty="0">
                <a:ea typeface="ＭＳ Ｐゴシック" pitchFamily="34" charset="-128"/>
              </a:rPr>
            </a:br>
            <a:endParaRPr lang="tr-TR" dirty="0"/>
          </a:p>
        </p:txBody>
      </p:sp>
      <p:sp>
        <p:nvSpPr>
          <p:cNvPr id="3" name="Alt Başlık 2"/>
          <p:cNvSpPr>
            <a:spLocks noGrp="1"/>
          </p:cNvSpPr>
          <p:nvPr>
            <p:ph type="subTitle" idx="1"/>
          </p:nvPr>
        </p:nvSpPr>
        <p:spPr>
          <a:xfrm>
            <a:off x="1331640" y="2348880"/>
            <a:ext cx="6400800" cy="1752600"/>
          </a:xfrm>
        </p:spPr>
        <p:txBody>
          <a:bodyPr>
            <a:noAutofit/>
          </a:bodyPr>
          <a:lstStyle/>
          <a:p>
            <a:endParaRPr lang="tr-TR" sz="2400" dirty="0">
              <a:solidFill>
                <a:schemeClr val="tx1"/>
              </a:solidFill>
              <a:latin typeface="Calibri" panose="020F0502020204030204" pitchFamily="34" charset="0"/>
              <a:cs typeface="Calibri" panose="020F0502020204030204" pitchFamily="34" charset="0"/>
            </a:endParaRPr>
          </a:p>
        </p:txBody>
      </p:sp>
      <p:pic>
        <p:nvPicPr>
          <p:cNvPr id="6" name="Picture 128"/>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948264" y="116632"/>
            <a:ext cx="2107357" cy="1268760"/>
          </a:xfrm>
          <a:prstGeom prst="rect">
            <a:avLst/>
          </a:prstGeom>
          <a:noFill/>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7291" y="574854"/>
            <a:ext cx="75833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18" descr="ankara%2520%C3%BCni">
            <a:hlinkClick r:id="rId4"/>
          </p:cNvPr>
          <p:cNvPicPr>
            <a:picLocks noChangeAspect="1" noChangeArrowheads="1"/>
          </p:cNvPicPr>
          <p:nvPr/>
        </p:nvPicPr>
        <p:blipFill>
          <a:blip r:embed="rId5" cstate="print">
            <a:clrChange>
              <a:clrFrom>
                <a:srgbClr val="FEFEFE"/>
              </a:clrFrom>
              <a:clrTo>
                <a:srgbClr val="FEFEFE">
                  <a:alpha val="0"/>
                </a:srgbClr>
              </a:clrTo>
            </a:clrChange>
          </a:blip>
          <a:srcRect/>
          <a:stretch>
            <a:fillRect/>
          </a:stretch>
        </p:blipFill>
        <p:spPr bwMode="auto">
          <a:xfrm>
            <a:off x="107504" y="116632"/>
            <a:ext cx="1440160" cy="1368152"/>
          </a:xfrm>
          <a:prstGeom prst="rect">
            <a:avLst/>
          </a:prstGeom>
          <a:noFill/>
        </p:spPr>
      </p:pic>
      <p:sp>
        <p:nvSpPr>
          <p:cNvPr id="4" name="Slayt Numarası Yer Tutucusu 3"/>
          <p:cNvSpPr>
            <a:spLocks noGrp="1"/>
          </p:cNvSpPr>
          <p:nvPr>
            <p:ph type="sldNum" sz="quarter" idx="12"/>
          </p:nvPr>
        </p:nvSpPr>
        <p:spPr/>
        <p:txBody>
          <a:bodyPr/>
          <a:lstStyle/>
          <a:p>
            <a:fld id="{F302176B-0E47-46AC-8F43-DAB4B8A37D06}" type="slidenum">
              <a:rPr lang="tr-TR" smtClean="0"/>
              <a:t>20</a:t>
            </a:fld>
            <a:endParaRPr lang="tr-TR"/>
          </a:p>
        </p:txBody>
      </p:sp>
      <p:pic>
        <p:nvPicPr>
          <p:cNvPr id="1229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086" y="1693330"/>
            <a:ext cx="8109908" cy="479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57825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11560" y="476672"/>
            <a:ext cx="7560840" cy="1112478"/>
          </a:xfrm>
        </p:spPr>
        <p:txBody>
          <a:bodyPr>
            <a:normAutofit fontScale="90000"/>
          </a:bodyPr>
          <a:lstStyle/>
          <a:p>
            <a:pPr marL="342900" indent="-342900" algn="ctr"/>
            <a:r>
              <a:rPr lang="en-US" altLang="tr-TR" sz="3600" dirty="0">
                <a:latin typeface="Calibri" panose="020F0502020204030204" pitchFamily="34" charset="0"/>
                <a:ea typeface="ＭＳ Ｐゴシック" pitchFamily="34" charset="-128"/>
                <a:cs typeface="Calibri" panose="020F0502020204030204" pitchFamily="34" charset="0"/>
              </a:rPr>
              <a:t>Reproductive </a:t>
            </a:r>
            <a:r>
              <a:rPr lang="en-US" altLang="tr-TR" sz="3600" dirty="0" smtClean="0">
                <a:latin typeface="Calibri" panose="020F0502020204030204" pitchFamily="34" charset="0"/>
                <a:ea typeface="ＭＳ Ｐゴシック" pitchFamily="34" charset="-128"/>
                <a:cs typeface="Calibri" panose="020F0502020204030204" pitchFamily="34" charset="0"/>
              </a:rPr>
              <a:t>Physiology</a:t>
            </a:r>
            <a:r>
              <a:rPr lang="en-US" altLang="tr-TR" sz="3600" dirty="0">
                <a:latin typeface="Calibri" panose="020F0502020204030204" pitchFamily="34" charset="0"/>
                <a:ea typeface="ＭＳ Ｐゴシック" pitchFamily="34" charset="-128"/>
                <a:cs typeface="Calibri" panose="020F0502020204030204" pitchFamily="34" charset="0"/>
              </a:rPr>
              <a:t/>
            </a:r>
            <a:br>
              <a:rPr lang="en-US" altLang="tr-TR" sz="3600" dirty="0">
                <a:latin typeface="Calibri" panose="020F0502020204030204" pitchFamily="34" charset="0"/>
                <a:ea typeface="ＭＳ Ｐゴシック" pitchFamily="34" charset="-128"/>
                <a:cs typeface="Calibri" panose="020F0502020204030204" pitchFamily="34" charset="0"/>
              </a:rPr>
            </a:br>
            <a:r>
              <a:rPr lang="en-US" altLang="tr-TR" sz="3100" dirty="0">
                <a:solidFill>
                  <a:srgbClr val="0070C0"/>
                </a:solidFill>
                <a:latin typeface="Calibri" panose="020F0502020204030204" pitchFamily="34" charset="0"/>
                <a:ea typeface="ＭＳ Ｐゴシック" pitchFamily="34" charset="-128"/>
                <a:cs typeface="Calibri" panose="020F0502020204030204" pitchFamily="34" charset="0"/>
              </a:rPr>
              <a:t>Female Anatomy</a:t>
            </a:r>
            <a:r>
              <a:rPr lang="en-US" altLang="tr-TR" dirty="0">
                <a:ea typeface="ＭＳ Ｐゴシック" pitchFamily="34" charset="-128"/>
              </a:rPr>
              <a:t/>
            </a:r>
            <a:br>
              <a:rPr lang="en-US" altLang="tr-TR" dirty="0">
                <a:ea typeface="ＭＳ Ｐゴシック" pitchFamily="34" charset="-128"/>
              </a:rPr>
            </a:br>
            <a:endParaRPr lang="tr-TR" dirty="0"/>
          </a:p>
        </p:txBody>
      </p:sp>
      <p:sp>
        <p:nvSpPr>
          <p:cNvPr id="3" name="Alt Başlık 2"/>
          <p:cNvSpPr>
            <a:spLocks noGrp="1"/>
          </p:cNvSpPr>
          <p:nvPr>
            <p:ph type="subTitle" idx="1"/>
          </p:nvPr>
        </p:nvSpPr>
        <p:spPr>
          <a:xfrm>
            <a:off x="1331640" y="2348880"/>
            <a:ext cx="6400800" cy="1752600"/>
          </a:xfrm>
        </p:spPr>
        <p:txBody>
          <a:bodyPr>
            <a:noAutofit/>
          </a:bodyPr>
          <a:lstStyle/>
          <a:p>
            <a:endParaRPr lang="tr-TR" sz="2400" dirty="0">
              <a:solidFill>
                <a:schemeClr val="tx1"/>
              </a:solidFill>
              <a:latin typeface="Calibri" panose="020F0502020204030204" pitchFamily="34" charset="0"/>
              <a:cs typeface="Calibri" panose="020F0502020204030204" pitchFamily="34" charset="0"/>
            </a:endParaRPr>
          </a:p>
        </p:txBody>
      </p:sp>
      <p:pic>
        <p:nvPicPr>
          <p:cNvPr id="6" name="Picture 128"/>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948264" y="116632"/>
            <a:ext cx="2107357" cy="1268760"/>
          </a:xfrm>
          <a:prstGeom prst="rect">
            <a:avLst/>
          </a:prstGeom>
          <a:noFill/>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7291" y="574854"/>
            <a:ext cx="75833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18" descr="ankara%2520%C3%BCni">
            <a:hlinkClick r:id="rId4"/>
          </p:cNvPr>
          <p:cNvPicPr>
            <a:picLocks noChangeAspect="1" noChangeArrowheads="1"/>
          </p:cNvPicPr>
          <p:nvPr/>
        </p:nvPicPr>
        <p:blipFill>
          <a:blip r:embed="rId5" cstate="print">
            <a:clrChange>
              <a:clrFrom>
                <a:srgbClr val="FEFEFE"/>
              </a:clrFrom>
              <a:clrTo>
                <a:srgbClr val="FEFEFE">
                  <a:alpha val="0"/>
                </a:srgbClr>
              </a:clrTo>
            </a:clrChange>
          </a:blip>
          <a:srcRect/>
          <a:stretch>
            <a:fillRect/>
          </a:stretch>
        </p:blipFill>
        <p:spPr bwMode="auto">
          <a:xfrm>
            <a:off x="107504" y="116632"/>
            <a:ext cx="1440160" cy="1368152"/>
          </a:xfrm>
          <a:prstGeom prst="rect">
            <a:avLst/>
          </a:prstGeom>
          <a:noFill/>
        </p:spPr>
      </p:pic>
      <p:sp>
        <p:nvSpPr>
          <p:cNvPr id="4" name="Slayt Numarası Yer Tutucusu 3"/>
          <p:cNvSpPr>
            <a:spLocks noGrp="1"/>
          </p:cNvSpPr>
          <p:nvPr>
            <p:ph type="sldNum" sz="quarter" idx="12"/>
          </p:nvPr>
        </p:nvSpPr>
        <p:spPr/>
        <p:txBody>
          <a:bodyPr/>
          <a:lstStyle/>
          <a:p>
            <a:fld id="{F302176B-0E47-46AC-8F43-DAB4B8A37D06}" type="slidenum">
              <a:rPr lang="tr-TR" smtClean="0"/>
              <a:t>21</a:t>
            </a:fld>
            <a:endParaRPr lang="tr-TR"/>
          </a:p>
        </p:txBody>
      </p:sp>
      <p:pic>
        <p:nvPicPr>
          <p:cNvPr id="133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273" y="1835207"/>
            <a:ext cx="7933514" cy="4693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62042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11560" y="476672"/>
            <a:ext cx="7560840" cy="1112478"/>
          </a:xfrm>
        </p:spPr>
        <p:txBody>
          <a:bodyPr>
            <a:normAutofit fontScale="90000"/>
          </a:bodyPr>
          <a:lstStyle/>
          <a:p>
            <a:pPr marL="342900" indent="-342900" algn="ctr"/>
            <a:r>
              <a:rPr lang="en-US" altLang="tr-TR" sz="3600" dirty="0">
                <a:latin typeface="Calibri" panose="020F0502020204030204" pitchFamily="34" charset="0"/>
                <a:ea typeface="ＭＳ Ｐゴシック" pitchFamily="34" charset="-128"/>
                <a:cs typeface="Calibri" panose="020F0502020204030204" pitchFamily="34" charset="0"/>
              </a:rPr>
              <a:t>Reproductive </a:t>
            </a:r>
            <a:r>
              <a:rPr lang="en-US" altLang="tr-TR" sz="3600" dirty="0" smtClean="0">
                <a:latin typeface="Calibri" panose="020F0502020204030204" pitchFamily="34" charset="0"/>
                <a:ea typeface="ＭＳ Ｐゴシック" pitchFamily="34" charset="-128"/>
                <a:cs typeface="Calibri" panose="020F0502020204030204" pitchFamily="34" charset="0"/>
              </a:rPr>
              <a:t>Physiology</a:t>
            </a:r>
            <a:r>
              <a:rPr lang="en-US" altLang="tr-TR" sz="3600" dirty="0">
                <a:latin typeface="Calibri" panose="020F0502020204030204" pitchFamily="34" charset="0"/>
                <a:ea typeface="ＭＳ Ｐゴシック" pitchFamily="34" charset="-128"/>
                <a:cs typeface="Calibri" panose="020F0502020204030204" pitchFamily="34" charset="0"/>
              </a:rPr>
              <a:t/>
            </a:r>
            <a:br>
              <a:rPr lang="en-US" altLang="tr-TR" sz="3600" dirty="0">
                <a:latin typeface="Calibri" panose="020F0502020204030204" pitchFamily="34" charset="0"/>
                <a:ea typeface="ＭＳ Ｐゴシック" pitchFamily="34" charset="-128"/>
                <a:cs typeface="Calibri" panose="020F0502020204030204" pitchFamily="34" charset="0"/>
              </a:rPr>
            </a:br>
            <a:r>
              <a:rPr lang="en-US" altLang="tr-TR" sz="3100" dirty="0">
                <a:solidFill>
                  <a:srgbClr val="0070C0"/>
                </a:solidFill>
                <a:latin typeface="Calibri" panose="020F0502020204030204" pitchFamily="34" charset="0"/>
                <a:ea typeface="ＭＳ Ｐゴシック" pitchFamily="34" charset="-128"/>
                <a:cs typeface="Calibri" panose="020F0502020204030204" pitchFamily="34" charset="0"/>
              </a:rPr>
              <a:t>Female Anatomy</a:t>
            </a:r>
            <a:r>
              <a:rPr lang="en-US" altLang="tr-TR" dirty="0">
                <a:ea typeface="ＭＳ Ｐゴシック" pitchFamily="34" charset="-128"/>
              </a:rPr>
              <a:t/>
            </a:r>
            <a:br>
              <a:rPr lang="en-US" altLang="tr-TR" dirty="0">
                <a:ea typeface="ＭＳ Ｐゴシック" pitchFamily="34" charset="-128"/>
              </a:rPr>
            </a:br>
            <a:endParaRPr lang="tr-TR" dirty="0"/>
          </a:p>
        </p:txBody>
      </p:sp>
      <p:sp>
        <p:nvSpPr>
          <p:cNvPr id="3" name="Alt Başlık 2"/>
          <p:cNvSpPr>
            <a:spLocks noGrp="1"/>
          </p:cNvSpPr>
          <p:nvPr>
            <p:ph type="subTitle" idx="1"/>
          </p:nvPr>
        </p:nvSpPr>
        <p:spPr>
          <a:xfrm>
            <a:off x="1331640" y="2348880"/>
            <a:ext cx="6400800" cy="1752600"/>
          </a:xfrm>
        </p:spPr>
        <p:txBody>
          <a:bodyPr>
            <a:noAutofit/>
          </a:bodyPr>
          <a:lstStyle/>
          <a:p>
            <a:endParaRPr lang="tr-TR" sz="2400" dirty="0">
              <a:solidFill>
                <a:schemeClr val="tx1"/>
              </a:solidFill>
              <a:latin typeface="Calibri" panose="020F0502020204030204" pitchFamily="34" charset="0"/>
              <a:cs typeface="Calibri" panose="020F0502020204030204" pitchFamily="34" charset="0"/>
            </a:endParaRPr>
          </a:p>
        </p:txBody>
      </p:sp>
      <p:pic>
        <p:nvPicPr>
          <p:cNvPr id="6" name="Picture 128"/>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948264" y="116632"/>
            <a:ext cx="2107357" cy="1268760"/>
          </a:xfrm>
          <a:prstGeom prst="rect">
            <a:avLst/>
          </a:prstGeom>
          <a:noFill/>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7291" y="574854"/>
            <a:ext cx="75833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18" descr="ankara%2520%C3%BCni">
            <a:hlinkClick r:id="rId4"/>
          </p:cNvPr>
          <p:cNvPicPr>
            <a:picLocks noChangeAspect="1" noChangeArrowheads="1"/>
          </p:cNvPicPr>
          <p:nvPr/>
        </p:nvPicPr>
        <p:blipFill>
          <a:blip r:embed="rId5" cstate="print">
            <a:clrChange>
              <a:clrFrom>
                <a:srgbClr val="FEFEFE"/>
              </a:clrFrom>
              <a:clrTo>
                <a:srgbClr val="FEFEFE">
                  <a:alpha val="0"/>
                </a:srgbClr>
              </a:clrTo>
            </a:clrChange>
          </a:blip>
          <a:srcRect/>
          <a:stretch>
            <a:fillRect/>
          </a:stretch>
        </p:blipFill>
        <p:spPr bwMode="auto">
          <a:xfrm>
            <a:off x="107504" y="116632"/>
            <a:ext cx="1440160" cy="1368152"/>
          </a:xfrm>
          <a:prstGeom prst="rect">
            <a:avLst/>
          </a:prstGeom>
          <a:noFill/>
        </p:spPr>
      </p:pic>
      <p:sp>
        <p:nvSpPr>
          <p:cNvPr id="4" name="Slayt Numarası Yer Tutucusu 3"/>
          <p:cNvSpPr>
            <a:spLocks noGrp="1"/>
          </p:cNvSpPr>
          <p:nvPr>
            <p:ph type="sldNum" sz="quarter" idx="12"/>
          </p:nvPr>
        </p:nvSpPr>
        <p:spPr/>
        <p:txBody>
          <a:bodyPr/>
          <a:lstStyle/>
          <a:p>
            <a:fld id="{F302176B-0E47-46AC-8F43-DAB4B8A37D06}" type="slidenum">
              <a:rPr lang="tr-TR" smtClean="0"/>
              <a:t>22</a:t>
            </a:fld>
            <a:endParaRPr lang="tr-TR"/>
          </a:p>
        </p:txBody>
      </p:sp>
      <p:pic>
        <p:nvPicPr>
          <p:cNvPr id="1433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19" y="1628800"/>
            <a:ext cx="8640961" cy="52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0101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algn="just"/>
            <a:r>
              <a:rPr lang="en-US" altLang="tr-TR" sz="2000" dirty="0"/>
              <a:t>The </a:t>
            </a:r>
            <a:r>
              <a:rPr lang="en-US" altLang="tr-TR" sz="2000" i="1" dirty="0" smtClean="0"/>
              <a:t>primary follicle </a:t>
            </a:r>
            <a:r>
              <a:rPr lang="en-US" altLang="tr-TR" sz="2000" dirty="0" smtClean="0"/>
              <a:t>develops </a:t>
            </a:r>
            <a:r>
              <a:rPr lang="en-US" altLang="tr-TR" sz="2000" dirty="0"/>
              <a:t>from the primordial follicle and is characterized by several layers of follicular cells surrounding the oocyte. The follicular cells become more cuboidal and secretory in appearance and are referred to as granulosa cells. At this time, a clear layer of extracellular material, called the zona </a:t>
            </a:r>
            <a:r>
              <a:rPr lang="en-US" altLang="tr-TR" sz="2000" dirty="0" err="1"/>
              <a:t>pellucida</a:t>
            </a:r>
            <a:r>
              <a:rPr lang="en-US" altLang="tr-TR" sz="2000" dirty="0"/>
              <a:t>, can be seen around the oocyte. </a:t>
            </a:r>
            <a:endParaRPr lang="tr-TR" altLang="tr-TR" sz="2000" dirty="0" smtClean="0"/>
          </a:p>
          <a:p>
            <a:pPr algn="just"/>
            <a:r>
              <a:rPr lang="tr-TR" altLang="tr-TR" sz="2000" dirty="0"/>
              <a:t>P</a:t>
            </a:r>
            <a:r>
              <a:rPr lang="en-US" altLang="tr-TR" sz="2000" dirty="0" err="1" smtClean="0"/>
              <a:t>rimordial</a:t>
            </a:r>
            <a:r>
              <a:rPr lang="en-US" altLang="tr-TR" sz="2000" dirty="0" smtClean="0"/>
              <a:t> follicle. </a:t>
            </a:r>
            <a:r>
              <a:rPr lang="en-US" altLang="tr-TR" sz="2000" dirty="0"/>
              <a:t>In most mammals the </a:t>
            </a:r>
            <a:r>
              <a:rPr lang="en-US" altLang="tr-TR" sz="2000" dirty="0" err="1" smtClean="0"/>
              <a:t>oogonia</a:t>
            </a:r>
            <a:r>
              <a:rPr lang="en-US" altLang="tr-TR" sz="2000" dirty="0" smtClean="0"/>
              <a:t> </a:t>
            </a:r>
            <a:r>
              <a:rPr lang="en-US" altLang="tr-TR" sz="2000" dirty="0"/>
              <a:t>have formed primordial follicles at the time of birth. It is generally believed that all of the primordial follicles that are going to develop are present at the birth of the animal. The primordial follicle is a single egg or oocyte surrounded by a single layer of flattened cells called the follicular cells. Many of the follicles will not develop and will undergo a gradual breakdown or atrophy: this process is</a:t>
            </a:r>
            <a:r>
              <a:rPr lang="tr-TR" altLang="tr-TR" sz="2000" dirty="0"/>
              <a:t> </a:t>
            </a:r>
            <a:r>
              <a:rPr lang="en-US" altLang="tr-TR" sz="2000" dirty="0"/>
              <a:t>called atresia and the follicles are said to be </a:t>
            </a:r>
            <a:r>
              <a:rPr lang="en-US" altLang="tr-TR" sz="2000" dirty="0" err="1"/>
              <a:t>atretic</a:t>
            </a:r>
            <a:r>
              <a:rPr lang="en-US" altLang="tr-TR" sz="2000" dirty="0"/>
              <a:t>. </a:t>
            </a:r>
          </a:p>
          <a:p>
            <a:pPr algn="just"/>
            <a:endParaRPr lang="en-US" altLang="tr-TR" sz="2000" dirty="0"/>
          </a:p>
          <a:p>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t>23</a:t>
            </a:fld>
            <a:endParaRPr lang="tr-TR"/>
          </a:p>
        </p:txBody>
      </p:sp>
    </p:spTree>
    <p:extLst>
      <p:ext uri="{BB962C8B-B14F-4D97-AF65-F5344CB8AC3E}">
        <p14:creationId xmlns:p14="http://schemas.microsoft.com/office/powerpoint/2010/main" val="13806286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0966" y="41838"/>
            <a:ext cx="8229600" cy="1143000"/>
          </a:xfrm>
        </p:spPr>
        <p:txBody>
          <a:bodyPr>
            <a:normAutofit/>
          </a:bodyPr>
          <a:lstStyle/>
          <a:p>
            <a:r>
              <a:rPr lang="tr-TR" sz="3200" dirty="0" err="1" smtClean="0"/>
              <a:t>Secondary</a:t>
            </a:r>
            <a:r>
              <a:rPr lang="tr-TR" sz="3200" dirty="0" smtClean="0"/>
              <a:t> </a:t>
            </a:r>
            <a:r>
              <a:rPr lang="tr-TR" sz="3200" dirty="0" err="1"/>
              <a:t>F</a:t>
            </a:r>
            <a:r>
              <a:rPr lang="tr-TR" sz="3200" dirty="0" err="1" smtClean="0"/>
              <a:t>ollicle</a:t>
            </a:r>
            <a:endParaRPr lang="tr-TR" sz="32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t>24</a:t>
            </a:fld>
            <a:endParaRPr lang="tr-TR"/>
          </a:p>
        </p:txBody>
      </p:sp>
      <p:pic>
        <p:nvPicPr>
          <p:cNvPr id="5" name="Picture 4" descr="F:\1JPG\classimages\repro\ovary03-secondary_follicl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67744" y="764704"/>
            <a:ext cx="4400550" cy="31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ikdörtgen 5"/>
          <p:cNvSpPr/>
          <p:nvPr/>
        </p:nvSpPr>
        <p:spPr>
          <a:xfrm>
            <a:off x="399567" y="3934475"/>
            <a:ext cx="8136904" cy="2369880"/>
          </a:xfrm>
          <a:prstGeom prst="rect">
            <a:avLst/>
          </a:prstGeom>
        </p:spPr>
        <p:txBody>
          <a:bodyPr wrap="square">
            <a:spAutoFit/>
          </a:bodyPr>
          <a:lstStyle/>
          <a:p>
            <a:r>
              <a:rPr lang="en-US" altLang="tr-TR" sz="2000" dirty="0"/>
              <a:t>SECONDARY FOLLICLES develop from primary follicles and are characterized by the formation of an antrum. </a:t>
            </a:r>
          </a:p>
          <a:p>
            <a:pPr lvl="1"/>
            <a:r>
              <a:rPr lang="en-US" altLang="tr-TR" dirty="0"/>
              <a:t>The antrum is a fluid-filled space which begins as a number of small spaces between the granulosa cells. </a:t>
            </a:r>
          </a:p>
          <a:p>
            <a:pPr lvl="1"/>
            <a:r>
              <a:rPr lang="en-US" altLang="tr-TR" dirty="0"/>
              <a:t>As the several spaces unite into a single fluid-filled chamber, the oocyte remains on a mound of granulosa cells, the cumulus </a:t>
            </a:r>
            <a:r>
              <a:rPr lang="en-US" altLang="tr-TR" dirty="0" err="1"/>
              <a:t>oophorus</a:t>
            </a:r>
            <a:r>
              <a:rPr lang="en-US" altLang="tr-TR" dirty="0"/>
              <a:t>, to one side of the follicle. </a:t>
            </a:r>
          </a:p>
          <a:p>
            <a:pPr lvl="1"/>
            <a:r>
              <a:rPr lang="en-US" altLang="tr-TR" dirty="0"/>
              <a:t>A layer of granulosa cells remains surrounding the oocyte.  </a:t>
            </a:r>
          </a:p>
          <a:p>
            <a:pPr lvl="1"/>
            <a:r>
              <a:rPr lang="en-US" altLang="tr-TR" dirty="0"/>
              <a:t>The cells secrete the female sex steroids. </a:t>
            </a:r>
            <a:endParaRPr lang="en-US" altLang="tr-TR" sz="1400" dirty="0"/>
          </a:p>
        </p:txBody>
      </p:sp>
    </p:spTree>
    <p:extLst>
      <p:ext uri="{BB962C8B-B14F-4D97-AF65-F5344CB8AC3E}">
        <p14:creationId xmlns:p14="http://schemas.microsoft.com/office/powerpoint/2010/main" val="32618679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r>
              <a:rPr lang="en-US" altLang="tr-TR" sz="1000" dirty="0">
                <a:solidFill>
                  <a:schemeClr val="tx1"/>
                </a:solidFill>
              </a:rPr>
              <a:t>Updated:</a:t>
            </a:r>
            <a:fld id="{6C1C08B6-8607-45D5-AFAD-13C0F7BC4AEF}" type="datetime1">
              <a:rPr lang="en-US" altLang="tr-TR" sz="1000">
                <a:solidFill>
                  <a:schemeClr val="tx1"/>
                </a:solidFill>
              </a:rPr>
              <a:pPr/>
              <a:t>1/3/2020</a:t>
            </a:fld>
            <a:endParaRPr lang="en-US" altLang="tr-TR" sz="1400" b="0" dirty="0">
              <a:solidFill>
                <a:schemeClr val="tx1"/>
              </a:solidFill>
              <a:latin typeface="Times" panose="02020603050405020304" pitchFamily="18" charset="0"/>
            </a:endParaRPr>
          </a:p>
        </p:txBody>
      </p:sp>
      <p:pic>
        <p:nvPicPr>
          <p:cNvPr id="2253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762000"/>
            <a:ext cx="4826000" cy="504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9"/>
          <p:cNvSpPr>
            <a:spLocks noChangeArrowheads="1"/>
          </p:cNvSpPr>
          <p:nvPr/>
        </p:nvSpPr>
        <p:spPr bwMode="auto">
          <a:xfrm>
            <a:off x="2768600" y="2298700"/>
            <a:ext cx="2208213"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r>
              <a:rPr lang="en-US" altLang="tr-TR">
                <a:solidFill>
                  <a:schemeClr val="tx1"/>
                </a:solidFill>
              </a:rPr>
              <a:t>Antrum</a:t>
            </a:r>
          </a:p>
        </p:txBody>
      </p:sp>
      <p:grpSp>
        <p:nvGrpSpPr>
          <p:cNvPr id="22533" name="Group 16"/>
          <p:cNvGrpSpPr>
            <a:grpSpLocks/>
          </p:cNvGrpSpPr>
          <p:nvPr/>
        </p:nvGrpSpPr>
        <p:grpSpPr bwMode="auto">
          <a:xfrm>
            <a:off x="5334000" y="1143000"/>
            <a:ext cx="3255963" cy="457200"/>
            <a:chOff x="3408" y="288"/>
            <a:chExt cx="2051" cy="288"/>
          </a:xfrm>
        </p:grpSpPr>
        <p:sp>
          <p:nvSpPr>
            <p:cNvPr id="22551" name="Rectangle 5"/>
            <p:cNvSpPr>
              <a:spLocks noChangeArrowheads="1"/>
            </p:cNvSpPr>
            <p:nvPr/>
          </p:nvSpPr>
          <p:spPr bwMode="auto">
            <a:xfrm>
              <a:off x="4032" y="288"/>
              <a:ext cx="1427"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r>
                <a:rPr lang="en-US" altLang="tr-TR" dirty="0">
                  <a:solidFill>
                    <a:schemeClr val="tx1"/>
                  </a:solidFill>
                </a:rPr>
                <a:t>Theca Externa</a:t>
              </a:r>
            </a:p>
          </p:txBody>
        </p:sp>
        <p:sp>
          <p:nvSpPr>
            <p:cNvPr id="22552" name="Line 10"/>
            <p:cNvSpPr>
              <a:spLocks noChangeShapeType="1"/>
            </p:cNvSpPr>
            <p:nvPr/>
          </p:nvSpPr>
          <p:spPr bwMode="auto">
            <a:xfrm flipH="1">
              <a:off x="3408" y="432"/>
              <a:ext cx="624" cy="144"/>
            </a:xfrm>
            <a:prstGeom prst="line">
              <a:avLst/>
            </a:prstGeom>
            <a:noFill/>
            <a:ln w="57150">
              <a:solidFill>
                <a:srgbClr val="FF0000"/>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grpSp>
      <p:grpSp>
        <p:nvGrpSpPr>
          <p:cNvPr id="22534" name="Group 17"/>
          <p:cNvGrpSpPr>
            <a:grpSpLocks/>
          </p:cNvGrpSpPr>
          <p:nvPr/>
        </p:nvGrpSpPr>
        <p:grpSpPr bwMode="auto">
          <a:xfrm>
            <a:off x="5715000" y="2743200"/>
            <a:ext cx="3000375" cy="454025"/>
            <a:chOff x="3744" y="1584"/>
            <a:chExt cx="1890" cy="286"/>
          </a:xfrm>
        </p:grpSpPr>
        <p:sp>
          <p:nvSpPr>
            <p:cNvPr id="22549" name="Rectangle 6"/>
            <p:cNvSpPr>
              <a:spLocks noChangeArrowheads="1"/>
            </p:cNvSpPr>
            <p:nvPr/>
          </p:nvSpPr>
          <p:spPr bwMode="auto">
            <a:xfrm>
              <a:off x="4272" y="1584"/>
              <a:ext cx="1362"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r>
                <a:rPr lang="en-US" altLang="tr-TR">
                  <a:solidFill>
                    <a:schemeClr val="tx1"/>
                  </a:solidFill>
                </a:rPr>
                <a:t>Theca Interna</a:t>
              </a:r>
            </a:p>
          </p:txBody>
        </p:sp>
        <p:sp>
          <p:nvSpPr>
            <p:cNvPr id="22550" name="Line 11"/>
            <p:cNvSpPr>
              <a:spLocks noChangeShapeType="1"/>
            </p:cNvSpPr>
            <p:nvPr/>
          </p:nvSpPr>
          <p:spPr bwMode="auto">
            <a:xfrm flipH="1">
              <a:off x="3744" y="1728"/>
              <a:ext cx="528" cy="48"/>
            </a:xfrm>
            <a:prstGeom prst="line">
              <a:avLst/>
            </a:prstGeom>
            <a:noFill/>
            <a:ln w="57150">
              <a:solidFill>
                <a:srgbClr val="FF0000"/>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grpSp>
      <p:grpSp>
        <p:nvGrpSpPr>
          <p:cNvPr id="22535" name="Group 18"/>
          <p:cNvGrpSpPr>
            <a:grpSpLocks/>
          </p:cNvGrpSpPr>
          <p:nvPr/>
        </p:nvGrpSpPr>
        <p:grpSpPr bwMode="auto">
          <a:xfrm>
            <a:off x="4953000" y="4267200"/>
            <a:ext cx="3441700" cy="911225"/>
            <a:chOff x="3360" y="2544"/>
            <a:chExt cx="2168" cy="574"/>
          </a:xfrm>
        </p:grpSpPr>
        <p:sp>
          <p:nvSpPr>
            <p:cNvPr id="22547" name="Rectangle 7"/>
            <p:cNvSpPr>
              <a:spLocks noChangeArrowheads="1"/>
            </p:cNvSpPr>
            <p:nvPr/>
          </p:nvSpPr>
          <p:spPr bwMode="auto">
            <a:xfrm>
              <a:off x="4464" y="2832"/>
              <a:ext cx="1064"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r>
                <a:rPr lang="en-US" altLang="tr-TR">
                  <a:solidFill>
                    <a:schemeClr val="tx1"/>
                  </a:solidFill>
                </a:rPr>
                <a:t>Granulosa</a:t>
              </a:r>
            </a:p>
          </p:txBody>
        </p:sp>
        <p:sp>
          <p:nvSpPr>
            <p:cNvPr id="22548" name="Line 12"/>
            <p:cNvSpPr>
              <a:spLocks noChangeShapeType="1"/>
            </p:cNvSpPr>
            <p:nvPr/>
          </p:nvSpPr>
          <p:spPr bwMode="auto">
            <a:xfrm flipH="1" flipV="1">
              <a:off x="3360" y="2544"/>
              <a:ext cx="1056" cy="432"/>
            </a:xfrm>
            <a:prstGeom prst="line">
              <a:avLst/>
            </a:prstGeom>
            <a:noFill/>
            <a:ln w="57150">
              <a:solidFill>
                <a:srgbClr val="FF0000"/>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grpSp>
      <p:grpSp>
        <p:nvGrpSpPr>
          <p:cNvPr id="22536" name="Group 19"/>
          <p:cNvGrpSpPr>
            <a:grpSpLocks/>
          </p:cNvGrpSpPr>
          <p:nvPr/>
        </p:nvGrpSpPr>
        <p:grpSpPr bwMode="auto">
          <a:xfrm>
            <a:off x="3140075" y="4186237"/>
            <a:ext cx="4692650" cy="2405063"/>
            <a:chOff x="1920" y="2640"/>
            <a:chExt cx="2892" cy="1539"/>
          </a:xfrm>
        </p:grpSpPr>
        <p:sp>
          <p:nvSpPr>
            <p:cNvPr id="22545" name="Rectangle 8"/>
            <p:cNvSpPr>
              <a:spLocks noChangeArrowheads="1"/>
            </p:cNvSpPr>
            <p:nvPr/>
          </p:nvSpPr>
          <p:spPr bwMode="auto">
            <a:xfrm>
              <a:off x="2947" y="3888"/>
              <a:ext cx="186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r>
                <a:rPr lang="en-US" altLang="tr-TR">
                  <a:solidFill>
                    <a:schemeClr val="tx1"/>
                  </a:solidFill>
                </a:rPr>
                <a:t>Cumulus Oophorus</a:t>
              </a:r>
            </a:p>
          </p:txBody>
        </p:sp>
        <p:sp>
          <p:nvSpPr>
            <p:cNvPr id="22546" name="Line 13"/>
            <p:cNvSpPr>
              <a:spLocks noChangeShapeType="1"/>
            </p:cNvSpPr>
            <p:nvPr/>
          </p:nvSpPr>
          <p:spPr bwMode="auto">
            <a:xfrm flipH="1" flipV="1">
              <a:off x="1920" y="2640"/>
              <a:ext cx="1008" cy="1344"/>
            </a:xfrm>
            <a:prstGeom prst="line">
              <a:avLst/>
            </a:prstGeom>
            <a:noFill/>
            <a:ln w="57150">
              <a:solidFill>
                <a:srgbClr val="FF0000"/>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grpSp>
      <p:grpSp>
        <p:nvGrpSpPr>
          <p:cNvPr id="22537" name="Group 20"/>
          <p:cNvGrpSpPr>
            <a:grpSpLocks/>
          </p:cNvGrpSpPr>
          <p:nvPr/>
        </p:nvGrpSpPr>
        <p:grpSpPr bwMode="auto">
          <a:xfrm>
            <a:off x="330200" y="3810000"/>
            <a:ext cx="2870200" cy="2206625"/>
            <a:chOff x="96" y="2400"/>
            <a:chExt cx="1872" cy="1272"/>
          </a:xfrm>
        </p:grpSpPr>
        <p:sp>
          <p:nvSpPr>
            <p:cNvPr id="22543" name="Text Box 14"/>
            <p:cNvSpPr txBox="1">
              <a:spLocks noChangeArrowheads="1"/>
            </p:cNvSpPr>
            <p:nvPr/>
          </p:nvSpPr>
          <p:spPr bwMode="auto">
            <a:xfrm>
              <a:off x="96" y="3408"/>
              <a:ext cx="794"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r>
                <a:rPr lang="en-US" altLang="tr-TR"/>
                <a:t>Oocyte</a:t>
              </a:r>
            </a:p>
          </p:txBody>
        </p:sp>
        <p:sp>
          <p:nvSpPr>
            <p:cNvPr id="22544" name="Line 15"/>
            <p:cNvSpPr>
              <a:spLocks noChangeShapeType="1"/>
            </p:cNvSpPr>
            <p:nvPr/>
          </p:nvSpPr>
          <p:spPr bwMode="auto">
            <a:xfrm flipV="1">
              <a:off x="432" y="2400"/>
              <a:ext cx="1536" cy="1008"/>
            </a:xfrm>
            <a:prstGeom prst="line">
              <a:avLst/>
            </a:prstGeom>
            <a:noFill/>
            <a:ln w="57150">
              <a:solidFill>
                <a:srgbClr val="FF0000"/>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grpSp>
      <p:sp>
        <p:nvSpPr>
          <p:cNvPr id="22538" name="Rectangle 21"/>
          <p:cNvSpPr>
            <a:spLocks noChangeArrowheads="1"/>
          </p:cNvSpPr>
          <p:nvPr/>
        </p:nvSpPr>
        <p:spPr bwMode="auto">
          <a:xfrm>
            <a:off x="2654300" y="2794000"/>
            <a:ext cx="2554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r>
              <a:rPr lang="en-US" altLang="tr-TR">
                <a:solidFill>
                  <a:schemeClr val="tx1"/>
                </a:solidFill>
              </a:rPr>
              <a:t>(Follicular Fluid)</a:t>
            </a:r>
          </a:p>
        </p:txBody>
      </p:sp>
      <p:sp>
        <p:nvSpPr>
          <p:cNvPr id="22539" name="Text Box 22"/>
          <p:cNvSpPr txBox="1">
            <a:spLocks noChangeArrowheads="1"/>
          </p:cNvSpPr>
          <p:nvPr/>
        </p:nvSpPr>
        <p:spPr bwMode="auto">
          <a:xfrm>
            <a:off x="381000" y="152400"/>
            <a:ext cx="29172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r>
              <a:rPr lang="en-US" altLang="tr-TR" sz="3200" b="0" dirty="0"/>
              <a:t>Tertiary Follicle</a:t>
            </a:r>
          </a:p>
        </p:txBody>
      </p:sp>
      <p:grpSp>
        <p:nvGrpSpPr>
          <p:cNvPr id="22540" name="Group 25"/>
          <p:cNvGrpSpPr>
            <a:grpSpLocks/>
          </p:cNvGrpSpPr>
          <p:nvPr/>
        </p:nvGrpSpPr>
        <p:grpSpPr bwMode="auto">
          <a:xfrm>
            <a:off x="5486400" y="3429000"/>
            <a:ext cx="2801938" cy="822325"/>
            <a:chOff x="3728" y="2160"/>
            <a:chExt cx="1765" cy="518"/>
          </a:xfrm>
        </p:grpSpPr>
        <p:sp>
          <p:nvSpPr>
            <p:cNvPr id="22541" name="Text Box 23"/>
            <p:cNvSpPr txBox="1">
              <a:spLocks noChangeArrowheads="1"/>
            </p:cNvSpPr>
            <p:nvPr/>
          </p:nvSpPr>
          <p:spPr bwMode="auto">
            <a:xfrm>
              <a:off x="4417" y="2160"/>
              <a:ext cx="107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r>
                <a:rPr lang="en-US" altLang="tr-TR" dirty="0"/>
                <a:t>Basement</a:t>
              </a:r>
            </a:p>
            <a:p>
              <a:r>
                <a:rPr lang="en-US" altLang="tr-TR" dirty="0"/>
                <a:t>Membrane</a:t>
              </a:r>
            </a:p>
          </p:txBody>
        </p:sp>
        <p:sp>
          <p:nvSpPr>
            <p:cNvPr id="22542" name="Line 24"/>
            <p:cNvSpPr>
              <a:spLocks noChangeShapeType="1"/>
            </p:cNvSpPr>
            <p:nvPr/>
          </p:nvSpPr>
          <p:spPr bwMode="auto">
            <a:xfrm flipH="1" flipV="1">
              <a:off x="3728" y="2304"/>
              <a:ext cx="720" cy="96"/>
            </a:xfrm>
            <a:prstGeom prst="line">
              <a:avLst/>
            </a:prstGeom>
            <a:noFill/>
            <a:ln w="57150">
              <a:solidFill>
                <a:srgbClr val="FF0000"/>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grpSp>
    </p:spTree>
    <p:extLst>
      <p:ext uri="{BB962C8B-B14F-4D97-AF65-F5344CB8AC3E}">
        <p14:creationId xmlns:p14="http://schemas.microsoft.com/office/powerpoint/2010/main" val="25212267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r>
              <a:rPr lang="en-US" altLang="tr-TR" sz="1000">
                <a:solidFill>
                  <a:schemeClr val="tx1"/>
                </a:solidFill>
              </a:rPr>
              <a:t>Updated:</a:t>
            </a:r>
            <a:fld id="{0770CE06-6D4F-47AE-949B-0D7B0E3DE3CD}" type="datetime1">
              <a:rPr lang="en-US" altLang="tr-TR" sz="1000">
                <a:solidFill>
                  <a:schemeClr val="tx1"/>
                </a:solidFill>
              </a:rPr>
              <a:pPr/>
              <a:t>1/3/2020</a:t>
            </a:fld>
            <a:endParaRPr lang="en-US" altLang="tr-TR" sz="1400" b="0">
              <a:solidFill>
                <a:schemeClr val="tx1"/>
              </a:solidFill>
              <a:latin typeface="Times" panose="02020603050405020304" pitchFamily="18" charset="0"/>
            </a:endParaRPr>
          </a:p>
        </p:txBody>
      </p:sp>
      <p:sp>
        <p:nvSpPr>
          <p:cNvPr id="23555" name="Rectangle 2"/>
          <p:cNvSpPr>
            <a:spLocks noGrp="1" noChangeArrowheads="1"/>
          </p:cNvSpPr>
          <p:nvPr>
            <p:ph type="title"/>
          </p:nvPr>
        </p:nvSpPr>
        <p:spPr/>
        <p:txBody>
          <a:bodyPr>
            <a:normAutofit/>
          </a:bodyPr>
          <a:lstStyle/>
          <a:p>
            <a:r>
              <a:rPr lang="en-US" altLang="tr-TR" sz="3200" dirty="0" smtClean="0">
                <a:ea typeface="ＭＳ Ｐゴシック" panose="020B0600070205080204" pitchFamily="34" charset="-128"/>
              </a:rPr>
              <a:t>Tertiary Follicle</a:t>
            </a:r>
          </a:p>
        </p:txBody>
      </p:sp>
      <p:pic>
        <p:nvPicPr>
          <p:cNvPr id="2355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371600"/>
            <a:ext cx="4572000" cy="50165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57" name="Rectangle 4"/>
          <p:cNvSpPr>
            <a:spLocks noChangeArrowheads="1"/>
          </p:cNvSpPr>
          <p:nvPr/>
        </p:nvSpPr>
        <p:spPr bwMode="auto">
          <a:xfrm>
            <a:off x="7042150" y="2819400"/>
            <a:ext cx="16891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r>
              <a:rPr lang="en-US" altLang="tr-TR"/>
              <a:t>Granulosa</a:t>
            </a:r>
          </a:p>
        </p:txBody>
      </p:sp>
      <p:sp>
        <p:nvSpPr>
          <p:cNvPr id="23558" name="Rectangle 5"/>
          <p:cNvSpPr>
            <a:spLocks noChangeArrowheads="1"/>
          </p:cNvSpPr>
          <p:nvPr/>
        </p:nvSpPr>
        <p:spPr bwMode="auto">
          <a:xfrm>
            <a:off x="7010400" y="1690688"/>
            <a:ext cx="21621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r>
              <a:rPr lang="en-US" altLang="tr-TR"/>
              <a:t>Theca Interna</a:t>
            </a:r>
          </a:p>
        </p:txBody>
      </p:sp>
      <p:sp>
        <p:nvSpPr>
          <p:cNvPr id="23559" name="Rectangle 6"/>
          <p:cNvSpPr>
            <a:spLocks noChangeArrowheads="1"/>
          </p:cNvSpPr>
          <p:nvPr/>
        </p:nvSpPr>
        <p:spPr bwMode="auto">
          <a:xfrm>
            <a:off x="7170738" y="4267200"/>
            <a:ext cx="1636712"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r>
              <a:rPr lang="en-US" altLang="tr-TR"/>
              <a:t>Cumulus</a:t>
            </a:r>
          </a:p>
          <a:p>
            <a:pPr algn="l"/>
            <a:r>
              <a:rPr lang="en-US" altLang="tr-TR"/>
              <a:t>Oophorus</a:t>
            </a:r>
          </a:p>
        </p:txBody>
      </p:sp>
      <p:sp>
        <p:nvSpPr>
          <p:cNvPr id="23560" name="Rectangle 7"/>
          <p:cNvSpPr>
            <a:spLocks noChangeArrowheads="1"/>
          </p:cNvSpPr>
          <p:nvPr/>
        </p:nvSpPr>
        <p:spPr bwMode="auto">
          <a:xfrm>
            <a:off x="7113588" y="5486400"/>
            <a:ext cx="126523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r>
              <a:rPr lang="en-US" altLang="tr-TR"/>
              <a:t>Antrum</a:t>
            </a:r>
          </a:p>
        </p:txBody>
      </p:sp>
      <p:sp>
        <p:nvSpPr>
          <p:cNvPr id="23561" name="Rectangle 8"/>
          <p:cNvSpPr>
            <a:spLocks noChangeArrowheads="1"/>
          </p:cNvSpPr>
          <p:nvPr/>
        </p:nvSpPr>
        <p:spPr bwMode="auto">
          <a:xfrm>
            <a:off x="914400" y="4191000"/>
            <a:ext cx="12144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r>
              <a:rPr lang="en-US" altLang="tr-TR">
                <a:solidFill>
                  <a:schemeClr val="tx1"/>
                </a:solidFill>
              </a:rPr>
              <a:t>Oocyte</a:t>
            </a:r>
          </a:p>
        </p:txBody>
      </p:sp>
      <p:sp>
        <p:nvSpPr>
          <p:cNvPr id="23562" name="Line 11"/>
          <p:cNvSpPr>
            <a:spLocks noChangeShapeType="1"/>
          </p:cNvSpPr>
          <p:nvPr/>
        </p:nvSpPr>
        <p:spPr bwMode="auto">
          <a:xfrm flipV="1">
            <a:off x="2057400" y="4038600"/>
            <a:ext cx="1981200" cy="381000"/>
          </a:xfrm>
          <a:prstGeom prst="line">
            <a:avLst/>
          </a:prstGeom>
          <a:noFill/>
          <a:ln w="50800">
            <a:solidFill>
              <a:srgbClr val="FF0000"/>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sp>
        <p:nvSpPr>
          <p:cNvPr id="23563" name="Line 14"/>
          <p:cNvSpPr>
            <a:spLocks noChangeShapeType="1"/>
          </p:cNvSpPr>
          <p:nvPr/>
        </p:nvSpPr>
        <p:spPr bwMode="auto">
          <a:xfrm flipH="1">
            <a:off x="5257800" y="1981200"/>
            <a:ext cx="1828800" cy="301625"/>
          </a:xfrm>
          <a:prstGeom prst="line">
            <a:avLst/>
          </a:prstGeom>
          <a:noFill/>
          <a:ln w="50800">
            <a:solidFill>
              <a:srgbClr val="FF0000"/>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sp>
        <p:nvSpPr>
          <p:cNvPr id="23564" name="Line 15"/>
          <p:cNvSpPr>
            <a:spLocks noChangeShapeType="1"/>
          </p:cNvSpPr>
          <p:nvPr/>
        </p:nvSpPr>
        <p:spPr bwMode="auto">
          <a:xfrm flipH="1">
            <a:off x="5791200" y="3048000"/>
            <a:ext cx="1295400" cy="152400"/>
          </a:xfrm>
          <a:prstGeom prst="line">
            <a:avLst/>
          </a:prstGeom>
          <a:noFill/>
          <a:ln w="50800">
            <a:solidFill>
              <a:srgbClr val="FF0000"/>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sp>
        <p:nvSpPr>
          <p:cNvPr id="23565" name="Line 16"/>
          <p:cNvSpPr>
            <a:spLocks noChangeShapeType="1"/>
          </p:cNvSpPr>
          <p:nvPr/>
        </p:nvSpPr>
        <p:spPr bwMode="auto">
          <a:xfrm flipH="1" flipV="1">
            <a:off x="5029200" y="4038600"/>
            <a:ext cx="2133600" cy="533400"/>
          </a:xfrm>
          <a:prstGeom prst="line">
            <a:avLst/>
          </a:prstGeom>
          <a:noFill/>
          <a:ln w="50800">
            <a:solidFill>
              <a:srgbClr val="FF0000"/>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sp>
        <p:nvSpPr>
          <p:cNvPr id="23566" name="Line 17"/>
          <p:cNvSpPr>
            <a:spLocks noChangeShapeType="1"/>
          </p:cNvSpPr>
          <p:nvPr/>
        </p:nvSpPr>
        <p:spPr bwMode="auto">
          <a:xfrm flipH="1" flipV="1">
            <a:off x="4991100" y="4743450"/>
            <a:ext cx="2171700" cy="895350"/>
          </a:xfrm>
          <a:prstGeom prst="line">
            <a:avLst/>
          </a:prstGeom>
          <a:noFill/>
          <a:ln w="50800">
            <a:solidFill>
              <a:srgbClr val="FF0000"/>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spTree>
    <p:extLst>
      <p:ext uri="{BB962C8B-B14F-4D97-AF65-F5344CB8AC3E}">
        <p14:creationId xmlns:p14="http://schemas.microsoft.com/office/powerpoint/2010/main" val="5213333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11560" y="476672"/>
            <a:ext cx="7560840" cy="1112478"/>
          </a:xfrm>
        </p:spPr>
        <p:txBody>
          <a:bodyPr>
            <a:normAutofit fontScale="90000"/>
          </a:bodyPr>
          <a:lstStyle/>
          <a:p>
            <a:pPr marL="342900" indent="-342900" algn="ctr"/>
            <a:r>
              <a:rPr lang="en-US" altLang="tr-TR" sz="3600" dirty="0">
                <a:latin typeface="Calibri" panose="020F0502020204030204" pitchFamily="34" charset="0"/>
                <a:ea typeface="ＭＳ Ｐゴシック" pitchFamily="34" charset="-128"/>
                <a:cs typeface="Calibri" panose="020F0502020204030204" pitchFamily="34" charset="0"/>
              </a:rPr>
              <a:t>Reproductive </a:t>
            </a:r>
            <a:r>
              <a:rPr lang="en-US" altLang="tr-TR" sz="3600" dirty="0" smtClean="0">
                <a:latin typeface="Calibri" panose="020F0502020204030204" pitchFamily="34" charset="0"/>
                <a:ea typeface="ＭＳ Ｐゴシック" pitchFamily="34" charset="-128"/>
                <a:cs typeface="Calibri" panose="020F0502020204030204" pitchFamily="34" charset="0"/>
              </a:rPr>
              <a:t>Physiology</a:t>
            </a:r>
            <a:r>
              <a:rPr lang="en-US" altLang="tr-TR" sz="3600" dirty="0">
                <a:latin typeface="Calibri" panose="020F0502020204030204" pitchFamily="34" charset="0"/>
                <a:ea typeface="ＭＳ Ｐゴシック" pitchFamily="34" charset="-128"/>
                <a:cs typeface="Calibri" panose="020F0502020204030204" pitchFamily="34" charset="0"/>
              </a:rPr>
              <a:t/>
            </a:r>
            <a:br>
              <a:rPr lang="en-US" altLang="tr-TR" sz="3600" dirty="0">
                <a:latin typeface="Calibri" panose="020F0502020204030204" pitchFamily="34" charset="0"/>
                <a:ea typeface="ＭＳ Ｐゴシック" pitchFamily="34" charset="-128"/>
                <a:cs typeface="Calibri" panose="020F0502020204030204" pitchFamily="34" charset="0"/>
              </a:rPr>
            </a:br>
            <a:r>
              <a:rPr lang="en-US" altLang="tr-TR" sz="3100" dirty="0">
                <a:solidFill>
                  <a:srgbClr val="0070C0"/>
                </a:solidFill>
                <a:latin typeface="Calibri" panose="020F0502020204030204" pitchFamily="34" charset="0"/>
                <a:ea typeface="ＭＳ Ｐゴシック" pitchFamily="34" charset="-128"/>
                <a:cs typeface="Calibri" panose="020F0502020204030204" pitchFamily="34" charset="0"/>
              </a:rPr>
              <a:t>Female Anatomy</a:t>
            </a:r>
            <a:r>
              <a:rPr lang="en-US" altLang="tr-TR" dirty="0">
                <a:ea typeface="ＭＳ Ｐゴシック" pitchFamily="34" charset="-128"/>
              </a:rPr>
              <a:t/>
            </a:r>
            <a:br>
              <a:rPr lang="en-US" altLang="tr-TR" dirty="0">
                <a:ea typeface="ＭＳ Ｐゴシック" pitchFamily="34" charset="-128"/>
              </a:rPr>
            </a:br>
            <a:endParaRPr lang="tr-TR" dirty="0"/>
          </a:p>
        </p:txBody>
      </p:sp>
      <p:sp>
        <p:nvSpPr>
          <p:cNvPr id="3" name="Alt Başlık 2"/>
          <p:cNvSpPr>
            <a:spLocks noGrp="1"/>
          </p:cNvSpPr>
          <p:nvPr>
            <p:ph type="subTitle" idx="1"/>
          </p:nvPr>
        </p:nvSpPr>
        <p:spPr>
          <a:xfrm>
            <a:off x="1331640" y="2348880"/>
            <a:ext cx="6400800" cy="1752600"/>
          </a:xfrm>
        </p:spPr>
        <p:txBody>
          <a:bodyPr>
            <a:noAutofit/>
          </a:bodyPr>
          <a:lstStyle/>
          <a:p>
            <a:r>
              <a:rPr lang="it-IT" sz="2400" dirty="0">
                <a:solidFill>
                  <a:schemeClr val="tx1"/>
                </a:solidFill>
                <a:latin typeface="Calibri" panose="020F0502020204030204" pitchFamily="34" charset="0"/>
                <a:cs typeface="Calibri" panose="020F0502020204030204" pitchFamily="34" charset="0"/>
              </a:rPr>
              <a:t>Produce 1 ova per cycle in cow</a:t>
            </a:r>
          </a:p>
          <a:p>
            <a:r>
              <a:rPr lang="it-IT" sz="2400" dirty="0">
                <a:solidFill>
                  <a:schemeClr val="tx1"/>
                </a:solidFill>
                <a:latin typeface="Calibri" panose="020F0502020204030204" pitchFamily="34" charset="0"/>
                <a:cs typeface="Calibri" panose="020F0502020204030204" pitchFamily="34" charset="0"/>
              </a:rPr>
              <a:t>Produces 12-20 ova per cycle in sow</a:t>
            </a:r>
          </a:p>
          <a:p>
            <a:r>
              <a:rPr lang="it-IT" sz="2400" dirty="0">
                <a:solidFill>
                  <a:schemeClr val="tx1"/>
                </a:solidFill>
                <a:latin typeface="Calibri" panose="020F0502020204030204" pitchFamily="34" charset="0"/>
                <a:cs typeface="Calibri" panose="020F0502020204030204" pitchFamily="34" charset="0"/>
              </a:rPr>
              <a:t>Produces 1-3 ova per cycle in ewe</a:t>
            </a:r>
          </a:p>
          <a:p>
            <a:endParaRPr lang="tr-TR" sz="2400" dirty="0">
              <a:solidFill>
                <a:schemeClr val="tx1"/>
              </a:solidFill>
              <a:latin typeface="Calibri" panose="020F0502020204030204" pitchFamily="34" charset="0"/>
              <a:cs typeface="Calibri" panose="020F0502020204030204" pitchFamily="34" charset="0"/>
            </a:endParaRPr>
          </a:p>
        </p:txBody>
      </p:sp>
      <p:pic>
        <p:nvPicPr>
          <p:cNvPr id="6" name="Picture 128"/>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948264" y="116632"/>
            <a:ext cx="2107357" cy="1268760"/>
          </a:xfrm>
          <a:prstGeom prst="rect">
            <a:avLst/>
          </a:prstGeom>
          <a:noFill/>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7291" y="574854"/>
            <a:ext cx="75833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18" descr="ankara%2520%C3%BCni">
            <a:hlinkClick r:id="rId4"/>
          </p:cNvPr>
          <p:cNvPicPr>
            <a:picLocks noChangeAspect="1" noChangeArrowheads="1"/>
          </p:cNvPicPr>
          <p:nvPr/>
        </p:nvPicPr>
        <p:blipFill>
          <a:blip r:embed="rId5" cstate="print">
            <a:clrChange>
              <a:clrFrom>
                <a:srgbClr val="FEFEFE"/>
              </a:clrFrom>
              <a:clrTo>
                <a:srgbClr val="FEFEFE">
                  <a:alpha val="0"/>
                </a:srgbClr>
              </a:clrTo>
            </a:clrChange>
          </a:blip>
          <a:srcRect/>
          <a:stretch>
            <a:fillRect/>
          </a:stretch>
        </p:blipFill>
        <p:spPr bwMode="auto">
          <a:xfrm>
            <a:off x="107504" y="116632"/>
            <a:ext cx="1440160" cy="1368152"/>
          </a:xfrm>
          <a:prstGeom prst="rect">
            <a:avLst/>
          </a:prstGeom>
          <a:noFill/>
        </p:spPr>
      </p:pic>
      <p:sp>
        <p:nvSpPr>
          <p:cNvPr id="4" name="Slayt Numarası Yer Tutucusu 3"/>
          <p:cNvSpPr>
            <a:spLocks noGrp="1"/>
          </p:cNvSpPr>
          <p:nvPr>
            <p:ph type="sldNum" sz="quarter" idx="12"/>
          </p:nvPr>
        </p:nvSpPr>
        <p:spPr/>
        <p:txBody>
          <a:bodyPr/>
          <a:lstStyle/>
          <a:p>
            <a:fld id="{F302176B-0E47-46AC-8F43-DAB4B8A37D06}" type="slidenum">
              <a:rPr lang="tr-TR" smtClean="0"/>
              <a:t>27</a:t>
            </a:fld>
            <a:endParaRPr lang="tr-TR"/>
          </a:p>
        </p:txBody>
      </p:sp>
    </p:spTree>
    <p:extLst>
      <p:ext uri="{BB962C8B-B14F-4D97-AF65-F5344CB8AC3E}">
        <p14:creationId xmlns:p14="http://schemas.microsoft.com/office/powerpoint/2010/main" val="37398212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11560" y="476672"/>
            <a:ext cx="7560840" cy="1112478"/>
          </a:xfrm>
        </p:spPr>
        <p:txBody>
          <a:bodyPr>
            <a:normAutofit fontScale="90000"/>
          </a:bodyPr>
          <a:lstStyle/>
          <a:p>
            <a:pPr marL="342900" indent="-342900" algn="ctr"/>
            <a:r>
              <a:rPr lang="en-US" altLang="tr-TR" sz="3600" dirty="0">
                <a:latin typeface="Calibri" panose="020F0502020204030204" pitchFamily="34" charset="0"/>
                <a:ea typeface="ＭＳ Ｐゴシック" pitchFamily="34" charset="-128"/>
                <a:cs typeface="Calibri" panose="020F0502020204030204" pitchFamily="34" charset="0"/>
              </a:rPr>
              <a:t>Reproductive </a:t>
            </a:r>
            <a:r>
              <a:rPr lang="en-US" altLang="tr-TR" sz="3600" dirty="0" smtClean="0">
                <a:latin typeface="Calibri" panose="020F0502020204030204" pitchFamily="34" charset="0"/>
                <a:ea typeface="ＭＳ Ｐゴシック" pitchFamily="34" charset="-128"/>
                <a:cs typeface="Calibri" panose="020F0502020204030204" pitchFamily="34" charset="0"/>
              </a:rPr>
              <a:t>Physiology</a:t>
            </a:r>
            <a:r>
              <a:rPr lang="en-US" altLang="tr-TR" sz="3600" dirty="0">
                <a:latin typeface="Calibri" panose="020F0502020204030204" pitchFamily="34" charset="0"/>
                <a:ea typeface="ＭＳ Ｐゴシック" pitchFamily="34" charset="-128"/>
                <a:cs typeface="Calibri" panose="020F0502020204030204" pitchFamily="34" charset="0"/>
              </a:rPr>
              <a:t/>
            </a:r>
            <a:br>
              <a:rPr lang="en-US" altLang="tr-TR" sz="3600" dirty="0">
                <a:latin typeface="Calibri" panose="020F0502020204030204" pitchFamily="34" charset="0"/>
                <a:ea typeface="ＭＳ Ｐゴシック" pitchFamily="34" charset="-128"/>
                <a:cs typeface="Calibri" panose="020F0502020204030204" pitchFamily="34" charset="0"/>
              </a:rPr>
            </a:br>
            <a:r>
              <a:rPr lang="en-US" altLang="tr-TR" sz="3100" dirty="0">
                <a:solidFill>
                  <a:srgbClr val="0070C0"/>
                </a:solidFill>
                <a:latin typeface="Calibri" panose="020F0502020204030204" pitchFamily="34" charset="0"/>
                <a:ea typeface="ＭＳ Ｐゴシック" pitchFamily="34" charset="-128"/>
                <a:cs typeface="Calibri" panose="020F0502020204030204" pitchFamily="34" charset="0"/>
              </a:rPr>
              <a:t>Female Anatomy</a:t>
            </a:r>
            <a:r>
              <a:rPr lang="en-US" altLang="tr-TR" dirty="0">
                <a:ea typeface="ＭＳ Ｐゴシック" pitchFamily="34" charset="-128"/>
              </a:rPr>
              <a:t/>
            </a:r>
            <a:br>
              <a:rPr lang="en-US" altLang="tr-TR" dirty="0">
                <a:ea typeface="ＭＳ Ｐゴシック" pitchFamily="34" charset="-128"/>
              </a:rPr>
            </a:br>
            <a:endParaRPr lang="tr-TR" dirty="0"/>
          </a:p>
        </p:txBody>
      </p:sp>
      <p:pic>
        <p:nvPicPr>
          <p:cNvPr id="5" name="Resim 4"/>
          <p:cNvPicPr>
            <a:picLocks noChangeAspect="1"/>
          </p:cNvPicPr>
          <p:nvPr/>
        </p:nvPicPr>
        <p:blipFill>
          <a:blip r:embed="rId2"/>
          <a:stretch>
            <a:fillRect/>
          </a:stretch>
        </p:blipFill>
        <p:spPr>
          <a:xfrm>
            <a:off x="611560" y="1763268"/>
            <a:ext cx="7943776" cy="4370874"/>
          </a:xfrm>
          <a:prstGeom prst="rect">
            <a:avLst/>
          </a:prstGeom>
        </p:spPr>
      </p:pic>
      <p:pic>
        <p:nvPicPr>
          <p:cNvPr id="6" name="Picture 128"/>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948264" y="116632"/>
            <a:ext cx="2107357" cy="1268760"/>
          </a:xfrm>
          <a:prstGeom prst="rect">
            <a:avLst/>
          </a:prstGeom>
          <a:noFill/>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7291" y="574854"/>
            <a:ext cx="75833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18" descr="ankara%2520%C3%BCni">
            <a:hlinkClick r:id="rId5"/>
          </p:cNvPr>
          <p:cNvPicPr>
            <a:picLocks noChangeAspect="1" noChangeArrowheads="1"/>
          </p:cNvPicPr>
          <p:nvPr/>
        </p:nvPicPr>
        <p:blipFill>
          <a:blip r:embed="rId6" cstate="print">
            <a:clrChange>
              <a:clrFrom>
                <a:srgbClr val="FEFEFE"/>
              </a:clrFrom>
              <a:clrTo>
                <a:srgbClr val="FEFEFE">
                  <a:alpha val="0"/>
                </a:srgbClr>
              </a:clrTo>
            </a:clrChange>
          </a:blip>
          <a:srcRect/>
          <a:stretch>
            <a:fillRect/>
          </a:stretch>
        </p:blipFill>
        <p:spPr bwMode="auto">
          <a:xfrm>
            <a:off x="107504" y="116632"/>
            <a:ext cx="1440160" cy="1368152"/>
          </a:xfrm>
          <a:prstGeom prst="rect">
            <a:avLst/>
          </a:prstGeom>
          <a:noFill/>
        </p:spPr>
      </p:pic>
      <p:sp>
        <p:nvSpPr>
          <p:cNvPr id="4" name="Slayt Numarası Yer Tutucusu 3"/>
          <p:cNvSpPr>
            <a:spLocks noGrp="1"/>
          </p:cNvSpPr>
          <p:nvPr>
            <p:ph type="sldNum" sz="quarter" idx="12"/>
          </p:nvPr>
        </p:nvSpPr>
        <p:spPr/>
        <p:txBody>
          <a:bodyPr/>
          <a:lstStyle/>
          <a:p>
            <a:fld id="{F302176B-0E47-46AC-8F43-DAB4B8A37D06}" type="slidenum">
              <a:rPr lang="tr-TR" smtClean="0"/>
              <a:t>28</a:t>
            </a:fld>
            <a:endParaRPr lang="tr-TR"/>
          </a:p>
        </p:txBody>
      </p:sp>
    </p:spTree>
    <p:extLst>
      <p:ext uri="{BB962C8B-B14F-4D97-AF65-F5344CB8AC3E}">
        <p14:creationId xmlns:p14="http://schemas.microsoft.com/office/powerpoint/2010/main" val="38463932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57225" y="17463"/>
            <a:ext cx="7781925" cy="787400"/>
          </a:xfrm>
          <a:noFill/>
        </p:spPr>
        <p:txBody>
          <a:bodyPr/>
          <a:lstStyle/>
          <a:p>
            <a:r>
              <a:rPr lang="en-US" altLang="tr-TR" smtClean="0"/>
              <a:t>Ovarian Differences</a:t>
            </a:r>
          </a:p>
        </p:txBody>
      </p:sp>
      <p:pic>
        <p:nvPicPr>
          <p:cNvPr id="17411"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7213" y="1555750"/>
            <a:ext cx="2533650" cy="214153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412"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463" y="1566863"/>
            <a:ext cx="2514600" cy="17399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413" name="Rectangle 5"/>
          <p:cNvSpPr>
            <a:spLocks noChangeArrowheads="1"/>
          </p:cNvSpPr>
          <p:nvPr/>
        </p:nvSpPr>
        <p:spPr bwMode="auto">
          <a:xfrm>
            <a:off x="1797050" y="1096963"/>
            <a:ext cx="931863"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702030302020204" pitchFamily="66" charset="0"/>
                <a:ea typeface="ＭＳ Ｐゴシック" panose="020B0600070205080204" pitchFamily="34" charset="-128"/>
              </a:defRPr>
            </a:lvl1pPr>
            <a:lvl2pPr marL="37931725" indent="-37474525">
              <a:defRPr sz="2400" b="1">
                <a:solidFill>
                  <a:schemeClr val="tx1"/>
                </a:solidFill>
                <a:latin typeface="Comic Sans MS" panose="030F0702030302020204" pitchFamily="66" charset="0"/>
                <a:ea typeface="ＭＳ Ｐゴシック" panose="020B0600070205080204" pitchFamily="34" charset="-128"/>
              </a:defRPr>
            </a:lvl2pPr>
            <a:lvl3pPr>
              <a:defRPr sz="2400" b="1">
                <a:solidFill>
                  <a:schemeClr val="tx1"/>
                </a:solidFill>
                <a:latin typeface="Comic Sans MS" panose="030F0702030302020204" pitchFamily="66" charset="0"/>
                <a:ea typeface="ＭＳ Ｐゴシック" panose="020B0600070205080204" pitchFamily="34" charset="-128"/>
              </a:defRPr>
            </a:lvl3pPr>
            <a:lvl4pPr>
              <a:defRPr sz="2400" b="1">
                <a:solidFill>
                  <a:schemeClr val="tx1"/>
                </a:solidFill>
                <a:latin typeface="Comic Sans MS" panose="030F0702030302020204" pitchFamily="66" charset="0"/>
                <a:ea typeface="ＭＳ Ｐゴシック" panose="020B0600070205080204" pitchFamily="34" charset="-128"/>
              </a:defRPr>
            </a:lvl4pPr>
            <a:lvl5pPr>
              <a:defRPr sz="24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9pPr>
          </a:lstStyle>
          <a:p>
            <a:pPr algn="l"/>
            <a:r>
              <a:rPr lang="en-US" altLang="tr-TR" sz="2800">
                <a:solidFill>
                  <a:schemeClr val="tx2"/>
                </a:solidFill>
                <a:latin typeface="Helvetica" panose="020B0604020202020204" pitchFamily="34" charset="0"/>
              </a:rPr>
              <a:t>Cow</a:t>
            </a:r>
          </a:p>
        </p:txBody>
      </p:sp>
      <p:sp>
        <p:nvSpPr>
          <p:cNvPr id="17414" name="Rectangle 6"/>
          <p:cNvSpPr>
            <a:spLocks noChangeArrowheads="1"/>
          </p:cNvSpPr>
          <p:nvPr/>
        </p:nvSpPr>
        <p:spPr bwMode="auto">
          <a:xfrm>
            <a:off x="6477000" y="1066800"/>
            <a:ext cx="101123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702030302020204" pitchFamily="66" charset="0"/>
                <a:ea typeface="ＭＳ Ｐゴシック" panose="020B0600070205080204" pitchFamily="34" charset="-128"/>
              </a:defRPr>
            </a:lvl1pPr>
            <a:lvl2pPr marL="37931725" indent="-37474525">
              <a:defRPr sz="2400" b="1">
                <a:solidFill>
                  <a:schemeClr val="tx1"/>
                </a:solidFill>
                <a:latin typeface="Comic Sans MS" panose="030F0702030302020204" pitchFamily="66" charset="0"/>
                <a:ea typeface="ＭＳ Ｐゴシック" panose="020B0600070205080204" pitchFamily="34" charset="-128"/>
              </a:defRPr>
            </a:lvl2pPr>
            <a:lvl3pPr>
              <a:defRPr sz="2400" b="1">
                <a:solidFill>
                  <a:schemeClr val="tx1"/>
                </a:solidFill>
                <a:latin typeface="Comic Sans MS" panose="030F0702030302020204" pitchFamily="66" charset="0"/>
                <a:ea typeface="ＭＳ Ｐゴシック" panose="020B0600070205080204" pitchFamily="34" charset="-128"/>
              </a:defRPr>
            </a:lvl3pPr>
            <a:lvl4pPr>
              <a:defRPr sz="2400" b="1">
                <a:solidFill>
                  <a:schemeClr val="tx1"/>
                </a:solidFill>
                <a:latin typeface="Comic Sans MS" panose="030F0702030302020204" pitchFamily="66" charset="0"/>
                <a:ea typeface="ＭＳ Ｐゴシック" panose="020B0600070205080204" pitchFamily="34" charset="-128"/>
              </a:defRPr>
            </a:lvl4pPr>
            <a:lvl5pPr>
              <a:defRPr sz="24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9pPr>
          </a:lstStyle>
          <a:p>
            <a:pPr algn="l"/>
            <a:r>
              <a:rPr lang="en-US" altLang="tr-TR" sz="2800">
                <a:solidFill>
                  <a:schemeClr val="tx2"/>
                </a:solidFill>
                <a:latin typeface="Helvetica" panose="020B0604020202020204" pitchFamily="34" charset="0"/>
              </a:rPr>
              <a:t>Mare</a:t>
            </a:r>
          </a:p>
        </p:txBody>
      </p:sp>
      <p:sp>
        <p:nvSpPr>
          <p:cNvPr id="17415" name="Rectangle 7"/>
          <p:cNvSpPr>
            <a:spLocks noChangeArrowheads="1"/>
          </p:cNvSpPr>
          <p:nvPr/>
        </p:nvSpPr>
        <p:spPr bwMode="auto">
          <a:xfrm>
            <a:off x="4002088" y="3886200"/>
            <a:ext cx="9112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702030302020204" pitchFamily="66" charset="0"/>
                <a:ea typeface="ＭＳ Ｐゴシック" panose="020B0600070205080204" pitchFamily="34" charset="-128"/>
              </a:defRPr>
            </a:lvl1pPr>
            <a:lvl2pPr marL="37931725" indent="-37474525">
              <a:defRPr sz="2400" b="1">
                <a:solidFill>
                  <a:schemeClr val="tx1"/>
                </a:solidFill>
                <a:latin typeface="Comic Sans MS" panose="030F0702030302020204" pitchFamily="66" charset="0"/>
                <a:ea typeface="ＭＳ Ｐゴシック" panose="020B0600070205080204" pitchFamily="34" charset="-128"/>
              </a:defRPr>
            </a:lvl2pPr>
            <a:lvl3pPr>
              <a:defRPr sz="2400" b="1">
                <a:solidFill>
                  <a:schemeClr val="tx1"/>
                </a:solidFill>
                <a:latin typeface="Comic Sans MS" panose="030F0702030302020204" pitchFamily="66" charset="0"/>
                <a:ea typeface="ＭＳ Ｐゴシック" panose="020B0600070205080204" pitchFamily="34" charset="-128"/>
              </a:defRPr>
            </a:lvl3pPr>
            <a:lvl4pPr>
              <a:defRPr sz="2400" b="1">
                <a:solidFill>
                  <a:schemeClr val="tx1"/>
                </a:solidFill>
                <a:latin typeface="Comic Sans MS" panose="030F0702030302020204" pitchFamily="66" charset="0"/>
                <a:ea typeface="ＭＳ Ｐゴシック" panose="020B0600070205080204" pitchFamily="34" charset="-128"/>
              </a:defRPr>
            </a:lvl4pPr>
            <a:lvl5pPr>
              <a:defRPr sz="24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9pPr>
          </a:lstStyle>
          <a:p>
            <a:pPr algn="l"/>
            <a:r>
              <a:rPr lang="en-US" altLang="tr-TR" sz="2800">
                <a:solidFill>
                  <a:schemeClr val="tx2"/>
                </a:solidFill>
                <a:latin typeface="Helvetica" panose="020B0604020202020204" pitchFamily="34" charset="0"/>
              </a:rPr>
              <a:t>Sow</a:t>
            </a:r>
          </a:p>
        </p:txBody>
      </p:sp>
      <p:pic>
        <p:nvPicPr>
          <p:cNvPr id="17416" name="Picture 8" descr="pig_ovary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4495800"/>
            <a:ext cx="2222500" cy="21510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72509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11560" y="476672"/>
            <a:ext cx="7560840" cy="1112478"/>
          </a:xfrm>
        </p:spPr>
        <p:txBody>
          <a:bodyPr>
            <a:normAutofit fontScale="90000"/>
          </a:bodyPr>
          <a:lstStyle/>
          <a:p>
            <a:pPr marL="342900" indent="-342900" algn="ctr"/>
            <a:r>
              <a:rPr lang="en-US" altLang="tr-TR" sz="3600" dirty="0">
                <a:latin typeface="Calibri" panose="020F0502020204030204" pitchFamily="34" charset="0"/>
                <a:ea typeface="ＭＳ Ｐゴシック" pitchFamily="34" charset="-128"/>
                <a:cs typeface="Calibri" panose="020F0502020204030204" pitchFamily="34" charset="0"/>
              </a:rPr>
              <a:t>Reproductive </a:t>
            </a:r>
            <a:r>
              <a:rPr lang="en-US" altLang="tr-TR" sz="3600" dirty="0" smtClean="0">
                <a:latin typeface="Calibri" panose="020F0502020204030204" pitchFamily="34" charset="0"/>
                <a:ea typeface="ＭＳ Ｐゴシック" pitchFamily="34" charset="-128"/>
                <a:cs typeface="Calibri" panose="020F0502020204030204" pitchFamily="34" charset="0"/>
              </a:rPr>
              <a:t>Physiology</a:t>
            </a:r>
            <a:r>
              <a:rPr lang="en-US" altLang="tr-TR" sz="3600" dirty="0">
                <a:latin typeface="Calibri" panose="020F0502020204030204" pitchFamily="34" charset="0"/>
                <a:ea typeface="ＭＳ Ｐゴシック" pitchFamily="34" charset="-128"/>
                <a:cs typeface="Calibri" panose="020F0502020204030204" pitchFamily="34" charset="0"/>
              </a:rPr>
              <a:t/>
            </a:r>
            <a:br>
              <a:rPr lang="en-US" altLang="tr-TR" sz="3600" dirty="0">
                <a:latin typeface="Calibri" panose="020F0502020204030204" pitchFamily="34" charset="0"/>
                <a:ea typeface="ＭＳ Ｐゴシック" pitchFamily="34" charset="-128"/>
                <a:cs typeface="Calibri" panose="020F0502020204030204" pitchFamily="34" charset="0"/>
              </a:rPr>
            </a:br>
            <a:r>
              <a:rPr lang="en-US" altLang="tr-TR" sz="3100" dirty="0">
                <a:solidFill>
                  <a:srgbClr val="0070C0"/>
                </a:solidFill>
                <a:latin typeface="Calibri" panose="020F0502020204030204" pitchFamily="34" charset="0"/>
                <a:ea typeface="ＭＳ Ｐゴシック" pitchFamily="34" charset="-128"/>
                <a:cs typeface="Calibri" panose="020F0502020204030204" pitchFamily="34" charset="0"/>
              </a:rPr>
              <a:t>Female Anatomy</a:t>
            </a:r>
            <a:r>
              <a:rPr lang="en-US" altLang="tr-TR" dirty="0">
                <a:ea typeface="ＭＳ Ｐゴシック" pitchFamily="34" charset="-128"/>
              </a:rPr>
              <a:t/>
            </a:r>
            <a:br>
              <a:rPr lang="en-US" altLang="tr-TR" dirty="0">
                <a:ea typeface="ＭＳ Ｐゴシック" pitchFamily="34" charset="-128"/>
              </a:rPr>
            </a:br>
            <a:endParaRPr lang="tr-TR" dirty="0"/>
          </a:p>
        </p:txBody>
      </p:sp>
      <p:sp>
        <p:nvSpPr>
          <p:cNvPr id="3" name="Alt Başlık 2"/>
          <p:cNvSpPr>
            <a:spLocks noGrp="1"/>
          </p:cNvSpPr>
          <p:nvPr>
            <p:ph type="subTitle" idx="1"/>
          </p:nvPr>
        </p:nvSpPr>
        <p:spPr>
          <a:xfrm>
            <a:off x="1403648" y="3933056"/>
            <a:ext cx="6400800" cy="1752600"/>
          </a:xfrm>
        </p:spPr>
        <p:txBody>
          <a:bodyPr>
            <a:normAutofit/>
          </a:bodyPr>
          <a:lstStyle/>
          <a:p>
            <a:endParaRPr lang="tr-TR" sz="2000" dirty="0">
              <a:solidFill>
                <a:schemeClr val="tx1"/>
              </a:solidFill>
              <a:latin typeface="Calibri" panose="020F0502020204030204" pitchFamily="34" charset="0"/>
              <a:cs typeface="Calibri" panose="020F0502020204030204" pitchFamily="34" charset="0"/>
            </a:endParaRPr>
          </a:p>
        </p:txBody>
      </p:sp>
      <p:pic>
        <p:nvPicPr>
          <p:cNvPr id="6" name="Picture 128"/>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948264" y="116632"/>
            <a:ext cx="2107357" cy="1268760"/>
          </a:xfrm>
          <a:prstGeom prst="rect">
            <a:avLst/>
          </a:prstGeom>
          <a:noFill/>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7291" y="574854"/>
            <a:ext cx="75833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18" descr="ankara%2520%C3%BCni">
            <a:hlinkClick r:id="rId4"/>
          </p:cNvPr>
          <p:cNvPicPr>
            <a:picLocks noChangeAspect="1" noChangeArrowheads="1"/>
          </p:cNvPicPr>
          <p:nvPr/>
        </p:nvPicPr>
        <p:blipFill>
          <a:blip r:embed="rId5" cstate="print">
            <a:clrChange>
              <a:clrFrom>
                <a:srgbClr val="FEFEFE"/>
              </a:clrFrom>
              <a:clrTo>
                <a:srgbClr val="FEFEFE">
                  <a:alpha val="0"/>
                </a:srgbClr>
              </a:clrTo>
            </a:clrChange>
          </a:blip>
          <a:srcRect/>
          <a:stretch>
            <a:fillRect/>
          </a:stretch>
        </p:blipFill>
        <p:spPr bwMode="auto">
          <a:xfrm>
            <a:off x="107504" y="116632"/>
            <a:ext cx="1440160" cy="1368152"/>
          </a:xfrm>
          <a:prstGeom prst="rect">
            <a:avLst/>
          </a:prstGeom>
          <a:noFill/>
        </p:spPr>
      </p:pic>
      <p:sp>
        <p:nvSpPr>
          <p:cNvPr id="7" name="Rectangle 1026"/>
          <p:cNvSpPr>
            <a:spLocks noGrp="1" noChangeArrowheads="1"/>
          </p:cNvSpPr>
          <p:nvPr/>
        </p:nvSpPr>
        <p:spPr bwMode="auto">
          <a:xfrm>
            <a:off x="2514600" y="1700808"/>
            <a:ext cx="411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000" b="1">
                <a:solidFill>
                  <a:schemeClr val="tx1"/>
                </a:solidFill>
                <a:latin typeface="Helvetica" charset="0"/>
                <a:ea typeface="ＭＳ Ｐゴシック" charset="-128"/>
                <a:cs typeface="ＭＳ Ｐゴシック" charset="-128"/>
              </a:defRPr>
            </a:lvl2pPr>
            <a:lvl3pPr algn="ctr" rtl="0" eaLnBrk="0" fontAlgn="base" hangingPunct="0">
              <a:spcBef>
                <a:spcPct val="0"/>
              </a:spcBef>
              <a:spcAft>
                <a:spcPct val="0"/>
              </a:spcAft>
              <a:defRPr sz="4000" b="1">
                <a:solidFill>
                  <a:schemeClr val="tx1"/>
                </a:solidFill>
                <a:latin typeface="Helvetica" charset="0"/>
                <a:ea typeface="ＭＳ Ｐゴシック" charset="-128"/>
                <a:cs typeface="ＭＳ Ｐゴシック" charset="-128"/>
              </a:defRPr>
            </a:lvl3pPr>
            <a:lvl4pPr algn="ctr" rtl="0" eaLnBrk="0" fontAlgn="base" hangingPunct="0">
              <a:spcBef>
                <a:spcPct val="0"/>
              </a:spcBef>
              <a:spcAft>
                <a:spcPct val="0"/>
              </a:spcAft>
              <a:defRPr sz="4000" b="1">
                <a:solidFill>
                  <a:schemeClr val="tx1"/>
                </a:solidFill>
                <a:latin typeface="Helvetica" charset="0"/>
                <a:ea typeface="ＭＳ Ｐゴシック" charset="-128"/>
                <a:cs typeface="ＭＳ Ｐゴシック" charset="-128"/>
              </a:defRPr>
            </a:lvl4pPr>
            <a:lvl5pPr algn="ctr" rtl="0" eaLnBrk="0" fontAlgn="base" hangingPunct="0">
              <a:spcBef>
                <a:spcPct val="0"/>
              </a:spcBef>
              <a:spcAft>
                <a:spcPct val="0"/>
              </a:spcAft>
              <a:defRPr sz="4000" b="1">
                <a:solidFill>
                  <a:schemeClr val="tx1"/>
                </a:solidFill>
                <a:latin typeface="Helvetica" charset="0"/>
                <a:ea typeface="ＭＳ Ｐゴシック" charset="-128"/>
                <a:cs typeface="ＭＳ Ｐゴシック" charset="-128"/>
              </a:defRPr>
            </a:lvl5pPr>
            <a:lvl6pPr marL="457200" algn="ctr" rtl="0" eaLnBrk="0" fontAlgn="base" hangingPunct="0">
              <a:spcBef>
                <a:spcPct val="0"/>
              </a:spcBef>
              <a:spcAft>
                <a:spcPct val="0"/>
              </a:spcAft>
              <a:defRPr sz="4000" b="1">
                <a:solidFill>
                  <a:schemeClr val="tx1"/>
                </a:solidFill>
                <a:latin typeface="Helvetica" charset="0"/>
              </a:defRPr>
            </a:lvl6pPr>
            <a:lvl7pPr marL="914400" algn="ctr" rtl="0" eaLnBrk="0" fontAlgn="base" hangingPunct="0">
              <a:spcBef>
                <a:spcPct val="0"/>
              </a:spcBef>
              <a:spcAft>
                <a:spcPct val="0"/>
              </a:spcAft>
              <a:defRPr sz="4000" b="1">
                <a:solidFill>
                  <a:schemeClr val="tx1"/>
                </a:solidFill>
                <a:latin typeface="Helvetica" charset="0"/>
              </a:defRPr>
            </a:lvl7pPr>
            <a:lvl8pPr marL="1371600" algn="ctr" rtl="0" eaLnBrk="0" fontAlgn="base" hangingPunct="0">
              <a:spcBef>
                <a:spcPct val="0"/>
              </a:spcBef>
              <a:spcAft>
                <a:spcPct val="0"/>
              </a:spcAft>
              <a:defRPr sz="4000" b="1">
                <a:solidFill>
                  <a:schemeClr val="tx1"/>
                </a:solidFill>
                <a:latin typeface="Helvetica" charset="0"/>
              </a:defRPr>
            </a:lvl8pPr>
            <a:lvl9pPr marL="1828800" algn="ctr" rtl="0" eaLnBrk="0" fontAlgn="base" hangingPunct="0">
              <a:spcBef>
                <a:spcPct val="0"/>
              </a:spcBef>
              <a:spcAft>
                <a:spcPct val="0"/>
              </a:spcAft>
              <a:defRPr sz="4000" b="1">
                <a:solidFill>
                  <a:schemeClr val="tx1"/>
                </a:solidFill>
                <a:latin typeface="Helvetica" charset="0"/>
              </a:defRPr>
            </a:lvl9pPr>
          </a:lstStyle>
          <a:p>
            <a:r>
              <a:rPr lang="en-US" altLang="tr-TR" smtClean="0">
                <a:ea typeface="ＭＳ Ｐゴシック" pitchFamily="34" charset="-128"/>
              </a:rPr>
              <a:t>Equine - Horse</a:t>
            </a:r>
          </a:p>
        </p:txBody>
      </p:sp>
      <p:grpSp>
        <p:nvGrpSpPr>
          <p:cNvPr id="9" name="Group 1041"/>
          <p:cNvGrpSpPr>
            <a:grpSpLocks/>
          </p:cNvGrpSpPr>
          <p:nvPr/>
        </p:nvGrpSpPr>
        <p:grpSpPr bwMode="auto">
          <a:xfrm>
            <a:off x="611560" y="2348880"/>
            <a:ext cx="3312368" cy="457200"/>
            <a:chOff x="384" y="864"/>
            <a:chExt cx="2201" cy="288"/>
          </a:xfrm>
        </p:grpSpPr>
        <p:sp>
          <p:nvSpPr>
            <p:cNvPr id="10" name="Text Box 1032"/>
            <p:cNvSpPr txBox="1">
              <a:spLocks noChangeArrowheads="1"/>
            </p:cNvSpPr>
            <p:nvPr/>
          </p:nvSpPr>
          <p:spPr bwMode="auto">
            <a:xfrm>
              <a:off x="384" y="864"/>
              <a:ext cx="54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defPPr>
                <a:defRPr lang="en-US"/>
              </a:defPPr>
              <a:lvl1pPr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1pPr>
              <a:lvl2pPr marL="4572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2pPr>
              <a:lvl3pPr marL="9144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3pPr>
              <a:lvl4pPr marL="13716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4pPr>
              <a:lvl5pPr marL="18288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5pPr>
              <a:lvl6pPr marL="2286000" algn="l" defTabSz="914400" rtl="0" eaLnBrk="1" latinLnBrk="0" hangingPunct="1">
                <a:defRPr sz="2400" b="1" kern="1200">
                  <a:solidFill>
                    <a:schemeClr val="tx2"/>
                  </a:solidFill>
                  <a:latin typeface="Helvetica" charset="0"/>
                  <a:ea typeface="ＭＳ Ｐゴシック" pitchFamily="34" charset="-128"/>
                  <a:cs typeface="+mn-cs"/>
                </a:defRPr>
              </a:lvl6pPr>
              <a:lvl7pPr marL="2743200" algn="l" defTabSz="914400" rtl="0" eaLnBrk="1" latinLnBrk="0" hangingPunct="1">
                <a:defRPr sz="2400" b="1" kern="1200">
                  <a:solidFill>
                    <a:schemeClr val="tx2"/>
                  </a:solidFill>
                  <a:latin typeface="Helvetica" charset="0"/>
                  <a:ea typeface="ＭＳ Ｐゴシック" pitchFamily="34" charset="-128"/>
                  <a:cs typeface="+mn-cs"/>
                </a:defRPr>
              </a:lvl7pPr>
              <a:lvl8pPr marL="3200400" algn="l" defTabSz="914400" rtl="0" eaLnBrk="1" latinLnBrk="0" hangingPunct="1">
                <a:defRPr sz="2400" b="1" kern="1200">
                  <a:solidFill>
                    <a:schemeClr val="tx2"/>
                  </a:solidFill>
                  <a:latin typeface="Helvetica" charset="0"/>
                  <a:ea typeface="ＭＳ Ｐゴシック" pitchFamily="34" charset="-128"/>
                  <a:cs typeface="+mn-cs"/>
                </a:defRPr>
              </a:lvl8pPr>
              <a:lvl9pPr marL="3657600" algn="l" defTabSz="914400" rtl="0" eaLnBrk="1" latinLnBrk="0" hangingPunct="1">
                <a:defRPr sz="2400" b="1" kern="1200">
                  <a:solidFill>
                    <a:schemeClr val="tx2"/>
                  </a:solidFill>
                  <a:latin typeface="Helvetica" charset="0"/>
                  <a:ea typeface="ＭＳ Ｐゴシック" pitchFamily="34" charset="-128"/>
                  <a:cs typeface="+mn-cs"/>
                </a:defRPr>
              </a:lvl9pPr>
            </a:lstStyle>
            <a:p>
              <a:pPr algn="l"/>
              <a:r>
                <a:rPr lang="en-US" altLang="tr-TR"/>
                <a:t>Male</a:t>
              </a:r>
            </a:p>
          </p:txBody>
        </p:sp>
        <p:sp>
          <p:nvSpPr>
            <p:cNvPr id="11" name="Text Box 1034"/>
            <p:cNvSpPr txBox="1">
              <a:spLocks noChangeArrowheads="1"/>
            </p:cNvSpPr>
            <p:nvPr/>
          </p:nvSpPr>
          <p:spPr bwMode="auto">
            <a:xfrm>
              <a:off x="1776" y="864"/>
              <a:ext cx="80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defPPr>
                <a:defRPr lang="en-US"/>
              </a:defPPr>
              <a:lvl1pPr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1pPr>
              <a:lvl2pPr marL="4572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2pPr>
              <a:lvl3pPr marL="9144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3pPr>
              <a:lvl4pPr marL="13716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4pPr>
              <a:lvl5pPr marL="18288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5pPr>
              <a:lvl6pPr marL="2286000" algn="l" defTabSz="914400" rtl="0" eaLnBrk="1" latinLnBrk="0" hangingPunct="1">
                <a:defRPr sz="2400" b="1" kern="1200">
                  <a:solidFill>
                    <a:schemeClr val="tx2"/>
                  </a:solidFill>
                  <a:latin typeface="Helvetica" charset="0"/>
                  <a:ea typeface="ＭＳ Ｐゴシック" pitchFamily="34" charset="-128"/>
                  <a:cs typeface="+mn-cs"/>
                </a:defRPr>
              </a:lvl6pPr>
              <a:lvl7pPr marL="2743200" algn="l" defTabSz="914400" rtl="0" eaLnBrk="1" latinLnBrk="0" hangingPunct="1">
                <a:defRPr sz="2400" b="1" kern="1200">
                  <a:solidFill>
                    <a:schemeClr val="tx2"/>
                  </a:solidFill>
                  <a:latin typeface="Helvetica" charset="0"/>
                  <a:ea typeface="ＭＳ Ｐゴシック" pitchFamily="34" charset="-128"/>
                  <a:cs typeface="+mn-cs"/>
                </a:defRPr>
              </a:lvl7pPr>
              <a:lvl8pPr marL="3200400" algn="l" defTabSz="914400" rtl="0" eaLnBrk="1" latinLnBrk="0" hangingPunct="1">
                <a:defRPr sz="2400" b="1" kern="1200">
                  <a:solidFill>
                    <a:schemeClr val="tx2"/>
                  </a:solidFill>
                  <a:latin typeface="Helvetica" charset="0"/>
                  <a:ea typeface="ＭＳ Ｐゴシック" pitchFamily="34" charset="-128"/>
                  <a:cs typeface="+mn-cs"/>
                </a:defRPr>
              </a:lvl8pPr>
              <a:lvl9pPr marL="3657600" algn="l" defTabSz="914400" rtl="0" eaLnBrk="1" latinLnBrk="0" hangingPunct="1">
                <a:defRPr sz="2400" b="1" kern="1200">
                  <a:solidFill>
                    <a:schemeClr val="tx2"/>
                  </a:solidFill>
                  <a:latin typeface="Helvetica" charset="0"/>
                  <a:ea typeface="ＭＳ Ｐゴシック" pitchFamily="34" charset="-128"/>
                  <a:cs typeface="+mn-cs"/>
                </a:defRPr>
              </a:lvl9pPr>
            </a:lstStyle>
            <a:p>
              <a:pPr algn="l"/>
              <a:r>
                <a:rPr lang="en-US" altLang="tr-TR"/>
                <a:t>Stallion</a:t>
              </a:r>
            </a:p>
          </p:txBody>
        </p:sp>
        <p:sp>
          <p:nvSpPr>
            <p:cNvPr id="12" name="AutoShape 1040"/>
            <p:cNvSpPr>
              <a:spLocks noChangeArrowheads="1"/>
            </p:cNvSpPr>
            <p:nvPr/>
          </p:nvSpPr>
          <p:spPr bwMode="auto">
            <a:xfrm>
              <a:off x="1063" y="936"/>
              <a:ext cx="576" cy="14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12700">
              <a:solidFill>
                <a:schemeClr val="tx1"/>
              </a:solidFill>
              <a:miter lim="800000"/>
              <a:headEnd/>
              <a:tailEnd/>
            </a:ln>
          </p:spPr>
          <p:txBody>
            <a:bodyPr wrap="none" anchor="ctr"/>
            <a:lstStyle>
              <a:defPPr>
                <a:defRPr lang="en-US"/>
              </a:defPPr>
              <a:lvl1pPr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1pPr>
              <a:lvl2pPr marL="4572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2pPr>
              <a:lvl3pPr marL="9144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3pPr>
              <a:lvl4pPr marL="13716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4pPr>
              <a:lvl5pPr marL="18288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5pPr>
              <a:lvl6pPr marL="2286000" algn="l" defTabSz="914400" rtl="0" eaLnBrk="1" latinLnBrk="0" hangingPunct="1">
                <a:defRPr sz="2400" b="1" kern="1200">
                  <a:solidFill>
                    <a:schemeClr val="tx2"/>
                  </a:solidFill>
                  <a:latin typeface="Helvetica" charset="0"/>
                  <a:ea typeface="ＭＳ Ｐゴシック" pitchFamily="34" charset="-128"/>
                  <a:cs typeface="+mn-cs"/>
                </a:defRPr>
              </a:lvl6pPr>
              <a:lvl7pPr marL="2743200" algn="l" defTabSz="914400" rtl="0" eaLnBrk="1" latinLnBrk="0" hangingPunct="1">
                <a:defRPr sz="2400" b="1" kern="1200">
                  <a:solidFill>
                    <a:schemeClr val="tx2"/>
                  </a:solidFill>
                  <a:latin typeface="Helvetica" charset="0"/>
                  <a:ea typeface="ＭＳ Ｐゴシック" pitchFamily="34" charset="-128"/>
                  <a:cs typeface="+mn-cs"/>
                </a:defRPr>
              </a:lvl7pPr>
              <a:lvl8pPr marL="3200400" algn="l" defTabSz="914400" rtl="0" eaLnBrk="1" latinLnBrk="0" hangingPunct="1">
                <a:defRPr sz="2400" b="1" kern="1200">
                  <a:solidFill>
                    <a:schemeClr val="tx2"/>
                  </a:solidFill>
                  <a:latin typeface="Helvetica" charset="0"/>
                  <a:ea typeface="ＭＳ Ｐゴシック" pitchFamily="34" charset="-128"/>
                  <a:cs typeface="+mn-cs"/>
                </a:defRPr>
              </a:lvl8pPr>
              <a:lvl9pPr marL="3657600" algn="l" defTabSz="914400" rtl="0" eaLnBrk="1" latinLnBrk="0" hangingPunct="1">
                <a:defRPr sz="2400" b="1" kern="1200">
                  <a:solidFill>
                    <a:schemeClr val="tx2"/>
                  </a:solidFill>
                  <a:latin typeface="Helvetica" charset="0"/>
                  <a:ea typeface="ＭＳ Ｐゴシック" pitchFamily="34" charset="-128"/>
                  <a:cs typeface="+mn-cs"/>
                </a:defRPr>
              </a:lvl9pPr>
            </a:lstStyle>
            <a:p>
              <a:endParaRPr lang="tr-TR"/>
            </a:p>
          </p:txBody>
        </p:sp>
      </p:grpSp>
      <p:grpSp>
        <p:nvGrpSpPr>
          <p:cNvPr id="13" name="Group 1042"/>
          <p:cNvGrpSpPr>
            <a:grpSpLocks/>
          </p:cNvGrpSpPr>
          <p:nvPr/>
        </p:nvGrpSpPr>
        <p:grpSpPr bwMode="auto">
          <a:xfrm>
            <a:off x="4982870" y="2354190"/>
            <a:ext cx="3549999" cy="457200"/>
            <a:chOff x="3362" y="888"/>
            <a:chExt cx="2159" cy="288"/>
          </a:xfrm>
        </p:grpSpPr>
        <p:sp>
          <p:nvSpPr>
            <p:cNvPr id="14" name="Text Box 1035"/>
            <p:cNvSpPr txBox="1">
              <a:spLocks noChangeArrowheads="1"/>
            </p:cNvSpPr>
            <p:nvPr/>
          </p:nvSpPr>
          <p:spPr bwMode="auto">
            <a:xfrm>
              <a:off x="3362" y="888"/>
              <a:ext cx="8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1pPr>
              <a:lvl2pPr marL="4572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2pPr>
              <a:lvl3pPr marL="9144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3pPr>
              <a:lvl4pPr marL="13716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4pPr>
              <a:lvl5pPr marL="18288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5pPr>
              <a:lvl6pPr marL="2286000" algn="l" defTabSz="914400" rtl="0" eaLnBrk="1" latinLnBrk="0" hangingPunct="1">
                <a:defRPr sz="2400" b="1" kern="1200">
                  <a:solidFill>
                    <a:schemeClr val="tx2"/>
                  </a:solidFill>
                  <a:latin typeface="Helvetica" charset="0"/>
                  <a:ea typeface="ＭＳ Ｐゴシック" pitchFamily="34" charset="-128"/>
                  <a:cs typeface="+mn-cs"/>
                </a:defRPr>
              </a:lvl6pPr>
              <a:lvl7pPr marL="2743200" algn="l" defTabSz="914400" rtl="0" eaLnBrk="1" latinLnBrk="0" hangingPunct="1">
                <a:defRPr sz="2400" b="1" kern="1200">
                  <a:solidFill>
                    <a:schemeClr val="tx2"/>
                  </a:solidFill>
                  <a:latin typeface="Helvetica" charset="0"/>
                  <a:ea typeface="ＭＳ Ｐゴシック" pitchFamily="34" charset="-128"/>
                  <a:cs typeface="+mn-cs"/>
                </a:defRPr>
              </a:lvl7pPr>
              <a:lvl8pPr marL="3200400" algn="l" defTabSz="914400" rtl="0" eaLnBrk="1" latinLnBrk="0" hangingPunct="1">
                <a:defRPr sz="2400" b="1" kern="1200">
                  <a:solidFill>
                    <a:schemeClr val="tx2"/>
                  </a:solidFill>
                  <a:latin typeface="Helvetica" charset="0"/>
                  <a:ea typeface="ＭＳ Ｐゴシック" pitchFamily="34" charset="-128"/>
                  <a:cs typeface="+mn-cs"/>
                </a:defRPr>
              </a:lvl8pPr>
              <a:lvl9pPr marL="3657600" algn="l" defTabSz="914400" rtl="0" eaLnBrk="1" latinLnBrk="0" hangingPunct="1">
                <a:defRPr sz="2400" b="1" kern="1200">
                  <a:solidFill>
                    <a:schemeClr val="tx2"/>
                  </a:solidFill>
                  <a:latin typeface="Helvetica" charset="0"/>
                  <a:ea typeface="ＭＳ Ｐゴシック" pitchFamily="34" charset="-128"/>
                  <a:cs typeface="+mn-cs"/>
                </a:defRPr>
              </a:lvl9pPr>
            </a:lstStyle>
            <a:p>
              <a:pPr algn="l">
                <a:spcBef>
                  <a:spcPct val="50000"/>
                </a:spcBef>
              </a:pPr>
              <a:r>
                <a:rPr lang="en-US" altLang="tr-TR" dirty="0"/>
                <a:t>Female</a:t>
              </a:r>
            </a:p>
          </p:txBody>
        </p:sp>
        <p:sp>
          <p:nvSpPr>
            <p:cNvPr id="15" name="Text Box 1038"/>
            <p:cNvSpPr txBox="1">
              <a:spLocks noChangeArrowheads="1"/>
            </p:cNvSpPr>
            <p:nvPr/>
          </p:nvSpPr>
          <p:spPr bwMode="auto">
            <a:xfrm>
              <a:off x="4957" y="888"/>
              <a:ext cx="56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defPPr>
                <a:defRPr lang="en-US"/>
              </a:defPPr>
              <a:lvl1pPr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1pPr>
              <a:lvl2pPr marL="4572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2pPr>
              <a:lvl3pPr marL="9144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3pPr>
              <a:lvl4pPr marL="13716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4pPr>
              <a:lvl5pPr marL="18288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5pPr>
              <a:lvl6pPr marL="2286000" algn="l" defTabSz="914400" rtl="0" eaLnBrk="1" latinLnBrk="0" hangingPunct="1">
                <a:defRPr sz="2400" b="1" kern="1200">
                  <a:solidFill>
                    <a:schemeClr val="tx2"/>
                  </a:solidFill>
                  <a:latin typeface="Helvetica" charset="0"/>
                  <a:ea typeface="ＭＳ Ｐゴシック" pitchFamily="34" charset="-128"/>
                  <a:cs typeface="+mn-cs"/>
                </a:defRPr>
              </a:lvl6pPr>
              <a:lvl7pPr marL="2743200" algn="l" defTabSz="914400" rtl="0" eaLnBrk="1" latinLnBrk="0" hangingPunct="1">
                <a:defRPr sz="2400" b="1" kern="1200">
                  <a:solidFill>
                    <a:schemeClr val="tx2"/>
                  </a:solidFill>
                  <a:latin typeface="Helvetica" charset="0"/>
                  <a:ea typeface="ＭＳ Ｐゴシック" pitchFamily="34" charset="-128"/>
                  <a:cs typeface="+mn-cs"/>
                </a:defRPr>
              </a:lvl7pPr>
              <a:lvl8pPr marL="3200400" algn="l" defTabSz="914400" rtl="0" eaLnBrk="1" latinLnBrk="0" hangingPunct="1">
                <a:defRPr sz="2400" b="1" kern="1200">
                  <a:solidFill>
                    <a:schemeClr val="tx2"/>
                  </a:solidFill>
                  <a:latin typeface="Helvetica" charset="0"/>
                  <a:ea typeface="ＭＳ Ｐゴシック" pitchFamily="34" charset="-128"/>
                  <a:cs typeface="+mn-cs"/>
                </a:defRPr>
              </a:lvl8pPr>
              <a:lvl9pPr marL="3657600" algn="l" defTabSz="914400" rtl="0" eaLnBrk="1" latinLnBrk="0" hangingPunct="1">
                <a:defRPr sz="2400" b="1" kern="1200">
                  <a:solidFill>
                    <a:schemeClr val="tx2"/>
                  </a:solidFill>
                  <a:latin typeface="Helvetica" charset="0"/>
                  <a:ea typeface="ＭＳ Ｐゴシック" pitchFamily="34" charset="-128"/>
                  <a:cs typeface="+mn-cs"/>
                </a:defRPr>
              </a:lvl9pPr>
            </a:lstStyle>
            <a:p>
              <a:pPr algn="l"/>
              <a:r>
                <a:rPr lang="en-US" altLang="tr-TR"/>
                <a:t>Mare</a:t>
              </a:r>
            </a:p>
          </p:txBody>
        </p:sp>
        <p:sp>
          <p:nvSpPr>
            <p:cNvPr id="16" name="AutoShape 1039"/>
            <p:cNvSpPr>
              <a:spLocks noChangeArrowheads="1"/>
            </p:cNvSpPr>
            <p:nvPr/>
          </p:nvSpPr>
          <p:spPr bwMode="auto">
            <a:xfrm>
              <a:off x="4272" y="960"/>
              <a:ext cx="576" cy="14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12700">
              <a:solidFill>
                <a:schemeClr val="tx1"/>
              </a:solidFill>
              <a:miter lim="800000"/>
              <a:headEnd/>
              <a:tailEnd/>
            </a:ln>
          </p:spPr>
          <p:txBody>
            <a:bodyPr wrap="none" anchor="ctr"/>
            <a:lstStyle>
              <a:defPPr>
                <a:defRPr lang="en-US"/>
              </a:defPPr>
              <a:lvl1pPr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1pPr>
              <a:lvl2pPr marL="4572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2pPr>
              <a:lvl3pPr marL="9144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3pPr>
              <a:lvl4pPr marL="13716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4pPr>
              <a:lvl5pPr marL="18288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5pPr>
              <a:lvl6pPr marL="2286000" algn="l" defTabSz="914400" rtl="0" eaLnBrk="1" latinLnBrk="0" hangingPunct="1">
                <a:defRPr sz="2400" b="1" kern="1200">
                  <a:solidFill>
                    <a:schemeClr val="tx2"/>
                  </a:solidFill>
                  <a:latin typeface="Helvetica" charset="0"/>
                  <a:ea typeface="ＭＳ Ｐゴシック" pitchFamily="34" charset="-128"/>
                  <a:cs typeface="+mn-cs"/>
                </a:defRPr>
              </a:lvl6pPr>
              <a:lvl7pPr marL="2743200" algn="l" defTabSz="914400" rtl="0" eaLnBrk="1" latinLnBrk="0" hangingPunct="1">
                <a:defRPr sz="2400" b="1" kern="1200">
                  <a:solidFill>
                    <a:schemeClr val="tx2"/>
                  </a:solidFill>
                  <a:latin typeface="Helvetica" charset="0"/>
                  <a:ea typeface="ＭＳ Ｐゴシック" pitchFamily="34" charset="-128"/>
                  <a:cs typeface="+mn-cs"/>
                </a:defRPr>
              </a:lvl7pPr>
              <a:lvl8pPr marL="3200400" algn="l" defTabSz="914400" rtl="0" eaLnBrk="1" latinLnBrk="0" hangingPunct="1">
                <a:defRPr sz="2400" b="1" kern="1200">
                  <a:solidFill>
                    <a:schemeClr val="tx2"/>
                  </a:solidFill>
                  <a:latin typeface="Helvetica" charset="0"/>
                  <a:ea typeface="ＭＳ Ｐゴシック" pitchFamily="34" charset="-128"/>
                  <a:cs typeface="+mn-cs"/>
                </a:defRPr>
              </a:lvl8pPr>
              <a:lvl9pPr marL="3657600" algn="l" defTabSz="914400" rtl="0" eaLnBrk="1" latinLnBrk="0" hangingPunct="1">
                <a:defRPr sz="2400" b="1" kern="1200">
                  <a:solidFill>
                    <a:schemeClr val="tx2"/>
                  </a:solidFill>
                  <a:latin typeface="Helvetica" charset="0"/>
                  <a:ea typeface="ＭＳ Ｐゴシック" pitchFamily="34" charset="-128"/>
                  <a:cs typeface="+mn-cs"/>
                </a:defRPr>
              </a:lvl9pPr>
            </a:lstStyle>
            <a:p>
              <a:endParaRPr lang="tr-TR"/>
            </a:p>
          </p:txBody>
        </p:sp>
      </p:grpSp>
      <p:pic>
        <p:nvPicPr>
          <p:cNvPr id="17" name="Picture 10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3206396"/>
            <a:ext cx="3960440" cy="2915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0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0789" y="3206396"/>
            <a:ext cx="3999160" cy="2915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ayt Numarası Yer Tutucusu 3"/>
          <p:cNvSpPr>
            <a:spLocks noGrp="1"/>
          </p:cNvSpPr>
          <p:nvPr>
            <p:ph type="sldNum" sz="quarter" idx="12"/>
          </p:nvPr>
        </p:nvSpPr>
        <p:spPr/>
        <p:txBody>
          <a:bodyPr/>
          <a:lstStyle/>
          <a:p>
            <a:fld id="{F302176B-0E47-46AC-8F43-DAB4B8A37D06}" type="slidenum">
              <a:rPr lang="tr-TR" smtClean="0"/>
              <a:t>3</a:t>
            </a:fld>
            <a:endParaRPr lang="tr-TR"/>
          </a:p>
        </p:txBody>
      </p:sp>
    </p:spTree>
    <p:extLst>
      <p:ext uri="{BB962C8B-B14F-4D97-AF65-F5344CB8AC3E}">
        <p14:creationId xmlns:p14="http://schemas.microsoft.com/office/powerpoint/2010/main" val="20930150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0" y="2667000"/>
            <a:ext cx="43434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3838" indent="-223838">
              <a:defRPr sz="2400" b="1">
                <a:solidFill>
                  <a:schemeClr val="tx1"/>
                </a:solidFill>
                <a:latin typeface="Comic Sans MS" panose="030F0702030302020204" pitchFamily="66" charset="0"/>
                <a:ea typeface="ＭＳ Ｐゴシック" panose="020B0600070205080204" pitchFamily="34" charset="-128"/>
              </a:defRPr>
            </a:lvl1pPr>
            <a:lvl2pPr marL="37931725" indent="-37474525">
              <a:defRPr sz="2400" b="1">
                <a:solidFill>
                  <a:schemeClr val="tx1"/>
                </a:solidFill>
                <a:latin typeface="Comic Sans MS" panose="030F0702030302020204" pitchFamily="66" charset="0"/>
                <a:ea typeface="ＭＳ Ｐゴシック" panose="020B0600070205080204" pitchFamily="34" charset="-128"/>
              </a:defRPr>
            </a:lvl2pPr>
            <a:lvl3pPr>
              <a:defRPr sz="2400" b="1">
                <a:solidFill>
                  <a:schemeClr val="tx1"/>
                </a:solidFill>
                <a:latin typeface="Comic Sans MS" panose="030F0702030302020204" pitchFamily="66" charset="0"/>
                <a:ea typeface="ＭＳ Ｐゴシック" panose="020B0600070205080204" pitchFamily="34" charset="-128"/>
              </a:defRPr>
            </a:lvl3pPr>
            <a:lvl4pPr>
              <a:defRPr sz="2400" b="1">
                <a:solidFill>
                  <a:schemeClr val="tx1"/>
                </a:solidFill>
                <a:latin typeface="Comic Sans MS" panose="030F0702030302020204" pitchFamily="66" charset="0"/>
                <a:ea typeface="ＭＳ Ｐゴシック" panose="020B0600070205080204" pitchFamily="34" charset="-128"/>
              </a:defRPr>
            </a:lvl4pPr>
            <a:lvl5pPr>
              <a:defRPr sz="24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9pPr>
          </a:lstStyle>
          <a:p>
            <a:pPr algn="l">
              <a:buFontTx/>
              <a:buChar char="•"/>
            </a:pPr>
            <a:r>
              <a:rPr lang="en-US" altLang="tr-TR">
                <a:latin typeface="Helvetica" panose="020B0604020202020204" pitchFamily="34" charset="0"/>
              </a:rPr>
              <a:t>Inversion of the cortex and medulla.  </a:t>
            </a:r>
          </a:p>
          <a:p>
            <a:pPr algn="l">
              <a:buFontTx/>
              <a:buChar char="•"/>
            </a:pPr>
            <a:r>
              <a:rPr lang="en-US" altLang="tr-TR">
                <a:latin typeface="Helvetica" panose="020B0604020202020204" pitchFamily="34" charset="0"/>
              </a:rPr>
              <a:t>Ovulation occurs at the Ovulation Fossa</a:t>
            </a:r>
          </a:p>
        </p:txBody>
      </p:sp>
      <p:pic>
        <p:nvPicPr>
          <p:cNvPr id="18435" name="Picture 1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533400"/>
            <a:ext cx="2514600" cy="17399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436" name="Text Box 15"/>
          <p:cNvSpPr txBox="1">
            <a:spLocks noChangeArrowheads="1"/>
          </p:cNvSpPr>
          <p:nvPr/>
        </p:nvSpPr>
        <p:spPr bwMode="auto">
          <a:xfrm>
            <a:off x="4860925" y="76200"/>
            <a:ext cx="827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b="1">
                <a:solidFill>
                  <a:schemeClr val="tx1"/>
                </a:solidFill>
                <a:latin typeface="Comic Sans MS" panose="030F0702030302020204" pitchFamily="66" charset="0"/>
                <a:ea typeface="ＭＳ Ｐゴシック" panose="020B0600070205080204" pitchFamily="34" charset="-128"/>
              </a:defRPr>
            </a:lvl1pPr>
            <a:lvl2pPr marL="37931725" indent="-37474525">
              <a:defRPr sz="2400" b="1">
                <a:solidFill>
                  <a:schemeClr val="tx1"/>
                </a:solidFill>
                <a:latin typeface="Comic Sans MS" panose="030F0702030302020204" pitchFamily="66" charset="0"/>
                <a:ea typeface="ＭＳ Ｐゴシック" panose="020B0600070205080204" pitchFamily="34" charset="-128"/>
              </a:defRPr>
            </a:lvl2pPr>
            <a:lvl3pPr>
              <a:defRPr sz="2400" b="1">
                <a:solidFill>
                  <a:schemeClr val="tx1"/>
                </a:solidFill>
                <a:latin typeface="Comic Sans MS" panose="030F0702030302020204" pitchFamily="66" charset="0"/>
                <a:ea typeface="ＭＳ Ｐゴシック" panose="020B0600070205080204" pitchFamily="34" charset="-128"/>
              </a:defRPr>
            </a:lvl3pPr>
            <a:lvl4pPr>
              <a:defRPr sz="2400" b="1">
                <a:solidFill>
                  <a:schemeClr val="tx1"/>
                </a:solidFill>
                <a:latin typeface="Comic Sans MS" panose="030F0702030302020204" pitchFamily="66" charset="0"/>
                <a:ea typeface="ＭＳ Ｐゴシック" panose="020B0600070205080204" pitchFamily="34" charset="-128"/>
              </a:defRPr>
            </a:lvl4pPr>
            <a:lvl5pPr>
              <a:defRPr sz="24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9pPr>
          </a:lstStyle>
          <a:p>
            <a:pPr algn="l"/>
            <a:r>
              <a:rPr lang="en-US" altLang="tr-TR">
                <a:latin typeface="Helvetica" panose="020B0604020202020204" pitchFamily="34" charset="0"/>
              </a:rPr>
              <a:t>Cow</a:t>
            </a:r>
          </a:p>
        </p:txBody>
      </p:sp>
      <p:sp>
        <p:nvSpPr>
          <p:cNvPr id="18437" name="Text Box 16"/>
          <p:cNvSpPr txBox="1">
            <a:spLocks noChangeArrowheads="1"/>
          </p:cNvSpPr>
          <p:nvPr/>
        </p:nvSpPr>
        <p:spPr bwMode="auto">
          <a:xfrm>
            <a:off x="7572375" y="76200"/>
            <a:ext cx="811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b="1">
                <a:solidFill>
                  <a:schemeClr val="tx1"/>
                </a:solidFill>
                <a:latin typeface="Comic Sans MS" panose="030F0702030302020204" pitchFamily="66" charset="0"/>
                <a:ea typeface="ＭＳ Ｐゴシック" panose="020B0600070205080204" pitchFamily="34" charset="-128"/>
              </a:defRPr>
            </a:lvl1pPr>
            <a:lvl2pPr marL="37931725" indent="-37474525">
              <a:defRPr sz="2400" b="1">
                <a:solidFill>
                  <a:schemeClr val="tx1"/>
                </a:solidFill>
                <a:latin typeface="Comic Sans MS" panose="030F0702030302020204" pitchFamily="66" charset="0"/>
                <a:ea typeface="ＭＳ Ｐゴシック" panose="020B0600070205080204" pitchFamily="34" charset="-128"/>
              </a:defRPr>
            </a:lvl2pPr>
            <a:lvl3pPr>
              <a:defRPr sz="2400" b="1">
                <a:solidFill>
                  <a:schemeClr val="tx1"/>
                </a:solidFill>
                <a:latin typeface="Comic Sans MS" panose="030F0702030302020204" pitchFamily="66" charset="0"/>
                <a:ea typeface="ＭＳ Ｐゴシック" panose="020B0600070205080204" pitchFamily="34" charset="-128"/>
              </a:defRPr>
            </a:lvl3pPr>
            <a:lvl4pPr>
              <a:defRPr sz="2400" b="1">
                <a:solidFill>
                  <a:schemeClr val="tx1"/>
                </a:solidFill>
                <a:latin typeface="Comic Sans MS" panose="030F0702030302020204" pitchFamily="66" charset="0"/>
                <a:ea typeface="ＭＳ Ｐゴシック" panose="020B0600070205080204" pitchFamily="34" charset="-128"/>
              </a:defRPr>
            </a:lvl4pPr>
            <a:lvl5pPr>
              <a:defRPr sz="24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9pPr>
          </a:lstStyle>
          <a:p>
            <a:pPr algn="l"/>
            <a:r>
              <a:rPr lang="en-US" altLang="tr-TR">
                <a:latin typeface="Helvetica" panose="020B0604020202020204" pitchFamily="34" charset="0"/>
              </a:rPr>
              <a:t>Sow</a:t>
            </a:r>
          </a:p>
        </p:txBody>
      </p:sp>
      <p:sp>
        <p:nvSpPr>
          <p:cNvPr id="18438" name="Text Box 21"/>
          <p:cNvSpPr txBox="1">
            <a:spLocks noChangeArrowheads="1"/>
          </p:cNvSpPr>
          <p:nvPr/>
        </p:nvSpPr>
        <p:spPr bwMode="auto">
          <a:xfrm>
            <a:off x="0" y="381000"/>
            <a:ext cx="373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702030302020204" pitchFamily="66" charset="0"/>
                <a:ea typeface="ＭＳ Ｐゴシック" panose="020B0600070205080204" pitchFamily="34" charset="-128"/>
              </a:defRPr>
            </a:lvl1pPr>
            <a:lvl2pPr marL="37931725" indent="-37474525">
              <a:defRPr sz="2400" b="1">
                <a:solidFill>
                  <a:schemeClr val="tx1"/>
                </a:solidFill>
                <a:latin typeface="Comic Sans MS" panose="030F0702030302020204" pitchFamily="66" charset="0"/>
                <a:ea typeface="ＭＳ Ｐゴシック" panose="020B0600070205080204" pitchFamily="34" charset="-128"/>
              </a:defRPr>
            </a:lvl2pPr>
            <a:lvl3pPr>
              <a:defRPr sz="2400" b="1">
                <a:solidFill>
                  <a:schemeClr val="tx1"/>
                </a:solidFill>
                <a:latin typeface="Comic Sans MS" panose="030F0702030302020204" pitchFamily="66" charset="0"/>
                <a:ea typeface="ＭＳ Ｐゴシック" panose="020B0600070205080204" pitchFamily="34" charset="-128"/>
              </a:defRPr>
            </a:lvl3pPr>
            <a:lvl4pPr>
              <a:defRPr sz="2400" b="1">
                <a:solidFill>
                  <a:schemeClr val="tx1"/>
                </a:solidFill>
                <a:latin typeface="Comic Sans MS" panose="030F0702030302020204" pitchFamily="66" charset="0"/>
                <a:ea typeface="ＭＳ Ｐゴシック" panose="020B0600070205080204" pitchFamily="34" charset="-128"/>
              </a:defRPr>
            </a:lvl4pPr>
            <a:lvl5pPr>
              <a:defRPr sz="24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9pPr>
          </a:lstStyle>
          <a:p>
            <a:pPr algn="l">
              <a:spcBef>
                <a:spcPct val="50000"/>
              </a:spcBef>
            </a:pPr>
            <a:r>
              <a:rPr lang="en-US" altLang="tr-TR">
                <a:latin typeface="Helvetica" panose="020B0604020202020204" pitchFamily="34" charset="0"/>
              </a:rPr>
              <a:t>Cow, Sow, Ewe, Human</a:t>
            </a:r>
          </a:p>
        </p:txBody>
      </p:sp>
      <p:sp>
        <p:nvSpPr>
          <p:cNvPr id="18439" name="Text Box 23"/>
          <p:cNvSpPr txBox="1">
            <a:spLocks noChangeArrowheads="1"/>
          </p:cNvSpPr>
          <p:nvPr/>
        </p:nvSpPr>
        <p:spPr bwMode="auto">
          <a:xfrm>
            <a:off x="0" y="838200"/>
            <a:ext cx="38862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223838" indent="-223838">
              <a:defRPr sz="2400" b="1">
                <a:solidFill>
                  <a:schemeClr val="tx1"/>
                </a:solidFill>
                <a:latin typeface="Comic Sans MS" panose="030F0702030302020204" pitchFamily="66" charset="0"/>
                <a:ea typeface="ＭＳ Ｐゴシック" panose="020B0600070205080204" pitchFamily="34" charset="-128"/>
              </a:defRPr>
            </a:lvl1pPr>
            <a:lvl2pPr marL="37931725" indent="-37474525">
              <a:defRPr sz="2400" b="1">
                <a:solidFill>
                  <a:schemeClr val="tx1"/>
                </a:solidFill>
                <a:latin typeface="Comic Sans MS" panose="030F0702030302020204" pitchFamily="66" charset="0"/>
                <a:ea typeface="ＭＳ Ｐゴシック" panose="020B0600070205080204" pitchFamily="34" charset="-128"/>
              </a:defRPr>
            </a:lvl2pPr>
            <a:lvl3pPr>
              <a:defRPr sz="2400" b="1">
                <a:solidFill>
                  <a:schemeClr val="tx1"/>
                </a:solidFill>
                <a:latin typeface="Comic Sans MS" panose="030F0702030302020204" pitchFamily="66" charset="0"/>
                <a:ea typeface="ＭＳ Ｐゴシック" panose="020B0600070205080204" pitchFamily="34" charset="-128"/>
              </a:defRPr>
            </a:lvl3pPr>
            <a:lvl4pPr>
              <a:defRPr sz="2400" b="1">
                <a:solidFill>
                  <a:schemeClr val="tx1"/>
                </a:solidFill>
                <a:latin typeface="Comic Sans MS" panose="030F0702030302020204" pitchFamily="66" charset="0"/>
                <a:ea typeface="ＭＳ Ｐゴシック" panose="020B0600070205080204" pitchFamily="34" charset="-128"/>
              </a:defRPr>
            </a:lvl4pPr>
            <a:lvl5pPr>
              <a:defRPr sz="24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9pPr>
          </a:lstStyle>
          <a:p>
            <a:pPr algn="l">
              <a:buFontTx/>
              <a:buChar char="•"/>
            </a:pPr>
            <a:r>
              <a:rPr lang="en-US" altLang="tr-TR">
                <a:latin typeface="Helvetica" panose="020B0604020202020204" pitchFamily="34" charset="0"/>
              </a:rPr>
              <a:t>Cortex on outside</a:t>
            </a:r>
          </a:p>
          <a:p>
            <a:pPr algn="l">
              <a:buFontTx/>
              <a:buChar char="•"/>
            </a:pPr>
            <a:r>
              <a:rPr lang="en-US" altLang="tr-TR">
                <a:latin typeface="Helvetica" panose="020B0604020202020204" pitchFamily="34" charset="0"/>
              </a:rPr>
              <a:t>Ovulation can occur on any point of the ovary</a:t>
            </a:r>
          </a:p>
        </p:txBody>
      </p:sp>
      <p:grpSp>
        <p:nvGrpSpPr>
          <p:cNvPr id="18440" name="Group 25"/>
          <p:cNvGrpSpPr>
            <a:grpSpLocks/>
          </p:cNvGrpSpPr>
          <p:nvPr/>
        </p:nvGrpSpPr>
        <p:grpSpPr bwMode="auto">
          <a:xfrm>
            <a:off x="0" y="2209800"/>
            <a:ext cx="8686800" cy="4387850"/>
            <a:chOff x="0" y="1392"/>
            <a:chExt cx="5472" cy="2764"/>
          </a:xfrm>
        </p:grpSpPr>
        <p:grpSp>
          <p:nvGrpSpPr>
            <p:cNvPr id="18449" name="Group 20"/>
            <p:cNvGrpSpPr>
              <a:grpSpLocks/>
            </p:cNvGrpSpPr>
            <p:nvPr/>
          </p:nvGrpSpPr>
          <p:grpSpPr bwMode="auto">
            <a:xfrm>
              <a:off x="912" y="2352"/>
              <a:ext cx="4560" cy="1804"/>
              <a:chOff x="912" y="2352"/>
              <a:chExt cx="4560" cy="1804"/>
            </a:xfrm>
          </p:grpSpPr>
          <p:pic>
            <p:nvPicPr>
              <p:cNvPr id="18451" name="Picture 5" descr="OVARY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0" y="2352"/>
                <a:ext cx="2112" cy="1661"/>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52" name="Picture 11" descr="MOVA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 y="2832"/>
                <a:ext cx="1404" cy="132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453" name="Text Box 17"/>
              <p:cNvSpPr txBox="1">
                <a:spLocks noChangeArrowheads="1"/>
              </p:cNvSpPr>
              <p:nvPr/>
            </p:nvSpPr>
            <p:spPr bwMode="auto">
              <a:xfrm>
                <a:off x="2592" y="3792"/>
                <a:ext cx="56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b="1">
                    <a:solidFill>
                      <a:schemeClr val="tx1"/>
                    </a:solidFill>
                    <a:latin typeface="Comic Sans MS" panose="030F0702030302020204" pitchFamily="66" charset="0"/>
                    <a:ea typeface="ＭＳ Ｐゴシック" panose="020B0600070205080204" pitchFamily="34" charset="-128"/>
                  </a:defRPr>
                </a:lvl1pPr>
                <a:lvl2pPr marL="37931725" indent="-37474525">
                  <a:defRPr sz="2400" b="1">
                    <a:solidFill>
                      <a:schemeClr val="tx1"/>
                    </a:solidFill>
                    <a:latin typeface="Comic Sans MS" panose="030F0702030302020204" pitchFamily="66" charset="0"/>
                    <a:ea typeface="ＭＳ Ｐゴシック" panose="020B0600070205080204" pitchFamily="34" charset="-128"/>
                  </a:defRPr>
                </a:lvl2pPr>
                <a:lvl3pPr>
                  <a:defRPr sz="2400" b="1">
                    <a:solidFill>
                      <a:schemeClr val="tx1"/>
                    </a:solidFill>
                    <a:latin typeface="Comic Sans MS" panose="030F0702030302020204" pitchFamily="66" charset="0"/>
                    <a:ea typeface="ＭＳ Ｐゴシック" panose="020B0600070205080204" pitchFamily="34" charset="-128"/>
                  </a:defRPr>
                </a:lvl3pPr>
                <a:lvl4pPr>
                  <a:defRPr sz="2400" b="1">
                    <a:solidFill>
                      <a:schemeClr val="tx1"/>
                    </a:solidFill>
                    <a:latin typeface="Comic Sans MS" panose="030F0702030302020204" pitchFamily="66" charset="0"/>
                    <a:ea typeface="ＭＳ Ｐゴシック" panose="020B0600070205080204" pitchFamily="34" charset="-128"/>
                  </a:defRPr>
                </a:lvl4pPr>
                <a:lvl5pPr>
                  <a:defRPr sz="24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9pPr>
              </a:lstStyle>
              <a:p>
                <a:pPr algn="l"/>
                <a:r>
                  <a:rPr lang="en-US" altLang="tr-TR">
                    <a:latin typeface="Helvetica" panose="020B0604020202020204" pitchFamily="34" charset="0"/>
                  </a:rPr>
                  <a:t>Mare</a:t>
                </a:r>
              </a:p>
            </p:txBody>
          </p:sp>
        </p:grpSp>
        <p:sp>
          <p:nvSpPr>
            <p:cNvPr id="18450" name="Text Box 24"/>
            <p:cNvSpPr txBox="1">
              <a:spLocks noChangeArrowheads="1"/>
            </p:cNvSpPr>
            <p:nvPr/>
          </p:nvSpPr>
          <p:spPr bwMode="auto">
            <a:xfrm>
              <a:off x="0" y="1392"/>
              <a:ext cx="56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b="1">
                  <a:solidFill>
                    <a:schemeClr val="tx1"/>
                  </a:solidFill>
                  <a:latin typeface="Comic Sans MS" panose="030F0702030302020204" pitchFamily="66" charset="0"/>
                  <a:ea typeface="ＭＳ Ｐゴシック" panose="020B0600070205080204" pitchFamily="34" charset="-128"/>
                </a:defRPr>
              </a:lvl1pPr>
              <a:lvl2pPr marL="37931725" indent="-37474525">
                <a:defRPr sz="2400" b="1">
                  <a:solidFill>
                    <a:schemeClr val="tx1"/>
                  </a:solidFill>
                  <a:latin typeface="Comic Sans MS" panose="030F0702030302020204" pitchFamily="66" charset="0"/>
                  <a:ea typeface="ＭＳ Ｐゴシック" panose="020B0600070205080204" pitchFamily="34" charset="-128"/>
                </a:defRPr>
              </a:lvl2pPr>
              <a:lvl3pPr>
                <a:defRPr sz="2400" b="1">
                  <a:solidFill>
                    <a:schemeClr val="tx1"/>
                  </a:solidFill>
                  <a:latin typeface="Comic Sans MS" panose="030F0702030302020204" pitchFamily="66" charset="0"/>
                  <a:ea typeface="ＭＳ Ｐゴシック" panose="020B0600070205080204" pitchFamily="34" charset="-128"/>
                </a:defRPr>
              </a:lvl3pPr>
              <a:lvl4pPr>
                <a:defRPr sz="2400" b="1">
                  <a:solidFill>
                    <a:schemeClr val="tx1"/>
                  </a:solidFill>
                  <a:latin typeface="Comic Sans MS" panose="030F0702030302020204" pitchFamily="66" charset="0"/>
                  <a:ea typeface="ＭＳ Ｐゴシック" panose="020B0600070205080204" pitchFamily="34" charset="-128"/>
                </a:defRPr>
              </a:lvl4pPr>
              <a:lvl5pPr>
                <a:defRPr sz="24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9pPr>
            </a:lstStyle>
            <a:p>
              <a:pPr algn="l"/>
              <a:r>
                <a:rPr lang="en-US" altLang="tr-TR">
                  <a:latin typeface="Helvetica" panose="020B0604020202020204" pitchFamily="34" charset="0"/>
                </a:rPr>
                <a:t>Mare</a:t>
              </a:r>
            </a:p>
          </p:txBody>
        </p:sp>
      </p:grpSp>
      <p:sp>
        <p:nvSpPr>
          <p:cNvPr id="18441" name="Line 10"/>
          <p:cNvSpPr>
            <a:spLocks noChangeShapeType="1"/>
          </p:cNvSpPr>
          <p:nvPr/>
        </p:nvSpPr>
        <p:spPr bwMode="auto">
          <a:xfrm>
            <a:off x="2819400" y="4038600"/>
            <a:ext cx="4038600" cy="1371600"/>
          </a:xfrm>
          <a:prstGeom prst="line">
            <a:avLst/>
          </a:prstGeom>
          <a:noFill/>
          <a:ln w="57150">
            <a:solidFill>
              <a:srgbClr val="000000"/>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sp>
        <p:nvSpPr>
          <p:cNvPr id="18442" name="Text Box 6"/>
          <p:cNvSpPr txBox="1">
            <a:spLocks noChangeArrowheads="1"/>
          </p:cNvSpPr>
          <p:nvPr/>
        </p:nvSpPr>
        <p:spPr bwMode="auto">
          <a:xfrm>
            <a:off x="6781800" y="2438400"/>
            <a:ext cx="23622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702030302020204" pitchFamily="66" charset="0"/>
                <a:ea typeface="ＭＳ Ｐゴシック" panose="020B0600070205080204" pitchFamily="34" charset="-128"/>
              </a:defRPr>
            </a:lvl1pPr>
            <a:lvl2pPr marL="37931725" indent="-37474525">
              <a:defRPr sz="2400" b="1">
                <a:solidFill>
                  <a:schemeClr val="tx1"/>
                </a:solidFill>
                <a:latin typeface="Comic Sans MS" panose="030F0702030302020204" pitchFamily="66" charset="0"/>
                <a:ea typeface="ＭＳ Ｐゴシック" panose="020B0600070205080204" pitchFamily="34" charset="-128"/>
              </a:defRPr>
            </a:lvl2pPr>
            <a:lvl3pPr>
              <a:defRPr sz="2400" b="1">
                <a:solidFill>
                  <a:schemeClr val="tx1"/>
                </a:solidFill>
                <a:latin typeface="Comic Sans MS" panose="030F0702030302020204" pitchFamily="66" charset="0"/>
                <a:ea typeface="ＭＳ Ｐゴシック" panose="020B0600070205080204" pitchFamily="34" charset="-128"/>
              </a:defRPr>
            </a:lvl3pPr>
            <a:lvl4pPr>
              <a:defRPr sz="2400" b="1">
                <a:solidFill>
                  <a:schemeClr val="tx1"/>
                </a:solidFill>
                <a:latin typeface="Comic Sans MS" panose="030F0702030302020204" pitchFamily="66" charset="0"/>
                <a:ea typeface="ＭＳ Ｐゴシック" panose="020B0600070205080204" pitchFamily="34" charset="-128"/>
              </a:defRPr>
            </a:lvl4pPr>
            <a:lvl5pPr>
              <a:defRPr sz="24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9pPr>
          </a:lstStyle>
          <a:p>
            <a:pPr algn="l"/>
            <a:r>
              <a:rPr lang="en-US" altLang="tr-TR" sz="2000">
                <a:latin typeface="Helvetica" panose="020B0604020202020204" pitchFamily="34" charset="0"/>
              </a:rPr>
              <a:t>Blood vessels</a:t>
            </a:r>
          </a:p>
          <a:p>
            <a:pPr algn="l"/>
            <a:r>
              <a:rPr lang="en-US" altLang="tr-TR" sz="2000">
                <a:latin typeface="Helvetica" panose="020B0604020202020204" pitchFamily="34" charset="0"/>
              </a:rPr>
              <a:t>and connective</a:t>
            </a:r>
          </a:p>
          <a:p>
            <a:pPr algn="l"/>
            <a:r>
              <a:rPr lang="en-US" altLang="tr-TR" sz="2000">
                <a:latin typeface="Helvetica" panose="020B0604020202020204" pitchFamily="34" charset="0"/>
              </a:rPr>
              <a:t>tissue in medulla</a:t>
            </a:r>
          </a:p>
        </p:txBody>
      </p:sp>
      <p:sp>
        <p:nvSpPr>
          <p:cNvPr id="18443" name="Text Box 8"/>
          <p:cNvSpPr txBox="1">
            <a:spLocks noChangeArrowheads="1"/>
          </p:cNvSpPr>
          <p:nvPr/>
        </p:nvSpPr>
        <p:spPr bwMode="auto">
          <a:xfrm>
            <a:off x="4724400" y="2438400"/>
            <a:ext cx="180816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panose="030F0702030302020204" pitchFamily="66" charset="0"/>
                <a:ea typeface="ＭＳ Ｐゴシック" panose="020B0600070205080204" pitchFamily="34" charset="-128"/>
              </a:defRPr>
            </a:lvl1pPr>
            <a:lvl2pPr marL="37931725" indent="-37474525">
              <a:defRPr sz="2400" b="1">
                <a:solidFill>
                  <a:schemeClr val="tx1"/>
                </a:solidFill>
                <a:latin typeface="Comic Sans MS" panose="030F0702030302020204" pitchFamily="66" charset="0"/>
                <a:ea typeface="ＭＳ Ｐゴシック" panose="020B0600070205080204" pitchFamily="34" charset="-128"/>
              </a:defRPr>
            </a:lvl2pPr>
            <a:lvl3pPr>
              <a:defRPr sz="2400" b="1">
                <a:solidFill>
                  <a:schemeClr val="tx1"/>
                </a:solidFill>
                <a:latin typeface="Comic Sans MS" panose="030F0702030302020204" pitchFamily="66" charset="0"/>
                <a:ea typeface="ＭＳ Ｐゴシック" panose="020B0600070205080204" pitchFamily="34" charset="-128"/>
              </a:defRPr>
            </a:lvl3pPr>
            <a:lvl4pPr>
              <a:defRPr sz="2400" b="1">
                <a:solidFill>
                  <a:schemeClr val="tx1"/>
                </a:solidFill>
                <a:latin typeface="Comic Sans MS" panose="030F0702030302020204" pitchFamily="66" charset="0"/>
                <a:ea typeface="ＭＳ Ｐゴシック" panose="020B0600070205080204" pitchFamily="34" charset="-128"/>
              </a:defRPr>
            </a:lvl4pPr>
            <a:lvl5pPr>
              <a:defRPr sz="24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9pPr>
          </a:lstStyle>
          <a:p>
            <a:r>
              <a:rPr lang="en-US" altLang="tr-TR" sz="2000">
                <a:latin typeface="Helvetica" panose="020B0604020202020204" pitchFamily="34" charset="0"/>
              </a:rPr>
              <a:t>Preovulatory </a:t>
            </a:r>
          </a:p>
          <a:p>
            <a:r>
              <a:rPr lang="en-US" altLang="tr-TR" sz="2000">
                <a:latin typeface="Helvetica" panose="020B0604020202020204" pitchFamily="34" charset="0"/>
              </a:rPr>
              <a:t>Tertiary</a:t>
            </a:r>
          </a:p>
          <a:p>
            <a:r>
              <a:rPr lang="en-US" altLang="tr-TR" sz="2000">
                <a:latin typeface="Helvetica" panose="020B0604020202020204" pitchFamily="34" charset="0"/>
              </a:rPr>
              <a:t>Follicle</a:t>
            </a:r>
          </a:p>
        </p:txBody>
      </p:sp>
      <p:sp>
        <p:nvSpPr>
          <p:cNvPr id="18444" name="Text Box 12"/>
          <p:cNvSpPr txBox="1">
            <a:spLocks noChangeArrowheads="1"/>
          </p:cNvSpPr>
          <p:nvPr/>
        </p:nvSpPr>
        <p:spPr bwMode="auto">
          <a:xfrm>
            <a:off x="3962400" y="4800600"/>
            <a:ext cx="11017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panose="030F0702030302020204" pitchFamily="66" charset="0"/>
                <a:ea typeface="ＭＳ Ｐゴシック" panose="020B0600070205080204" pitchFamily="34" charset="-128"/>
              </a:defRPr>
            </a:lvl1pPr>
            <a:lvl2pPr marL="37931725" indent="-37474525">
              <a:defRPr sz="2400" b="1">
                <a:solidFill>
                  <a:schemeClr val="tx1"/>
                </a:solidFill>
                <a:latin typeface="Comic Sans MS" panose="030F0702030302020204" pitchFamily="66" charset="0"/>
                <a:ea typeface="ＭＳ Ｐゴシック" panose="020B0600070205080204" pitchFamily="34" charset="-128"/>
              </a:defRPr>
            </a:lvl2pPr>
            <a:lvl3pPr>
              <a:defRPr sz="2400" b="1">
                <a:solidFill>
                  <a:schemeClr val="tx1"/>
                </a:solidFill>
                <a:latin typeface="Comic Sans MS" panose="030F0702030302020204" pitchFamily="66" charset="0"/>
                <a:ea typeface="ＭＳ Ｐゴシック" panose="020B0600070205080204" pitchFamily="34" charset="-128"/>
              </a:defRPr>
            </a:lvl3pPr>
            <a:lvl4pPr>
              <a:defRPr sz="2400" b="1">
                <a:solidFill>
                  <a:schemeClr val="tx1"/>
                </a:solidFill>
                <a:latin typeface="Comic Sans MS" panose="030F0702030302020204" pitchFamily="66" charset="0"/>
                <a:ea typeface="ＭＳ Ｐゴシック" panose="020B0600070205080204" pitchFamily="34" charset="-128"/>
              </a:defRPr>
            </a:lvl4pPr>
            <a:lvl5pPr>
              <a:defRPr sz="24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9pPr>
          </a:lstStyle>
          <a:p>
            <a:pPr algn="l"/>
            <a:r>
              <a:rPr lang="en-US" altLang="tr-TR" sz="2000">
                <a:latin typeface="Helvetica" panose="020B0604020202020204" pitchFamily="34" charset="0"/>
              </a:rPr>
              <a:t>Internal</a:t>
            </a:r>
          </a:p>
          <a:p>
            <a:pPr algn="l"/>
            <a:r>
              <a:rPr lang="en-US" altLang="tr-TR" sz="2000">
                <a:latin typeface="Helvetica" panose="020B0604020202020204" pitchFamily="34" charset="0"/>
              </a:rPr>
              <a:t>  CL</a:t>
            </a:r>
          </a:p>
        </p:txBody>
      </p:sp>
      <p:sp>
        <p:nvSpPr>
          <p:cNvPr id="18445" name="Line 13"/>
          <p:cNvSpPr>
            <a:spLocks noChangeShapeType="1"/>
          </p:cNvSpPr>
          <p:nvPr/>
        </p:nvSpPr>
        <p:spPr bwMode="auto">
          <a:xfrm flipH="1">
            <a:off x="2895600" y="5257800"/>
            <a:ext cx="1143000" cy="76200"/>
          </a:xfrm>
          <a:prstGeom prst="line">
            <a:avLst/>
          </a:prstGeom>
          <a:noFill/>
          <a:ln w="5715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sp>
        <p:nvSpPr>
          <p:cNvPr id="18446" name="Line 7"/>
          <p:cNvSpPr>
            <a:spLocks noChangeShapeType="1"/>
          </p:cNvSpPr>
          <p:nvPr/>
        </p:nvSpPr>
        <p:spPr bwMode="auto">
          <a:xfrm flipH="1">
            <a:off x="7391400" y="3429000"/>
            <a:ext cx="457200" cy="1066800"/>
          </a:xfrm>
          <a:prstGeom prst="line">
            <a:avLst/>
          </a:prstGeom>
          <a:noFill/>
          <a:ln w="57150">
            <a:solidFill>
              <a:srgbClr val="000000"/>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sp>
        <p:nvSpPr>
          <p:cNvPr id="18447" name="Line 9"/>
          <p:cNvSpPr>
            <a:spLocks noChangeShapeType="1"/>
          </p:cNvSpPr>
          <p:nvPr/>
        </p:nvSpPr>
        <p:spPr bwMode="auto">
          <a:xfrm>
            <a:off x="5638800" y="3429000"/>
            <a:ext cx="304800" cy="838200"/>
          </a:xfrm>
          <a:prstGeom prst="line">
            <a:avLst/>
          </a:prstGeom>
          <a:noFill/>
          <a:ln w="57150">
            <a:solidFill>
              <a:srgbClr val="000000"/>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pic>
        <p:nvPicPr>
          <p:cNvPr id="18448" name="Picture 22" descr="pig_ovary5.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533400"/>
            <a:ext cx="1905000" cy="18446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7941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descr="mare_follicledev.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2590800"/>
            <a:ext cx="5600700"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36830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295400" y="3048000"/>
            <a:ext cx="1266825" cy="708025"/>
          </a:xfrm>
          <a:prstGeom prst="rect">
            <a:avLst/>
          </a:prstGeom>
          <a:noFill/>
        </p:spPr>
        <p:txBody>
          <a:bodyPr wrap="none">
            <a:spAutoFit/>
          </a:bodyPr>
          <a:lstStyle/>
          <a:p>
            <a:pPr>
              <a:defRPr/>
            </a:pPr>
            <a:r>
              <a:rPr lang="en-US" sz="4000" dirty="0">
                <a:latin typeface="+mn-lt"/>
                <a:ea typeface="+mn-ea"/>
              </a:rPr>
              <a:t>Cow</a:t>
            </a:r>
          </a:p>
        </p:txBody>
      </p:sp>
      <p:sp>
        <p:nvSpPr>
          <p:cNvPr id="5" name="TextBox 4"/>
          <p:cNvSpPr txBox="1"/>
          <p:nvPr/>
        </p:nvSpPr>
        <p:spPr>
          <a:xfrm>
            <a:off x="5562600" y="1600200"/>
            <a:ext cx="1382713" cy="708025"/>
          </a:xfrm>
          <a:prstGeom prst="rect">
            <a:avLst/>
          </a:prstGeom>
          <a:noFill/>
        </p:spPr>
        <p:txBody>
          <a:bodyPr wrap="none">
            <a:spAutoFit/>
          </a:bodyPr>
          <a:lstStyle/>
          <a:p>
            <a:pPr>
              <a:defRPr/>
            </a:pPr>
            <a:r>
              <a:rPr lang="en-US" sz="4000" dirty="0">
                <a:latin typeface="+mn-lt"/>
                <a:ea typeface="+mn-ea"/>
              </a:rPr>
              <a:t>Mare</a:t>
            </a:r>
          </a:p>
        </p:txBody>
      </p:sp>
    </p:spTree>
    <p:extLst>
      <p:ext uri="{BB962C8B-B14F-4D97-AF65-F5344CB8AC3E}">
        <p14:creationId xmlns:p14="http://schemas.microsoft.com/office/powerpoint/2010/main" val="38504992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r>
              <a:rPr lang="en-US" altLang="tr-TR" sz="1000">
                <a:solidFill>
                  <a:schemeClr val="tx1"/>
                </a:solidFill>
              </a:rPr>
              <a:t>Updated:</a:t>
            </a:r>
            <a:fld id="{08805E3F-D046-4BC7-9F57-C146B78EF1EB}" type="datetime1">
              <a:rPr lang="en-US" altLang="tr-TR" sz="1000">
                <a:solidFill>
                  <a:schemeClr val="tx1"/>
                </a:solidFill>
              </a:rPr>
              <a:pPr/>
              <a:t>1/3/2020</a:t>
            </a:fld>
            <a:endParaRPr lang="en-US" altLang="tr-TR" sz="1400" b="0">
              <a:solidFill>
                <a:schemeClr val="tx1"/>
              </a:solidFill>
              <a:latin typeface="Times" panose="02020603050405020304" pitchFamily="18" charset="0"/>
            </a:endParaRPr>
          </a:p>
        </p:txBody>
      </p:sp>
      <p:pic>
        <p:nvPicPr>
          <p:cNvPr id="25603"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938213"/>
            <a:ext cx="7488832" cy="52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172" name="Rectangle 4"/>
          <p:cNvSpPr>
            <a:spLocks noChangeArrowheads="1"/>
          </p:cNvSpPr>
          <p:nvPr/>
        </p:nvSpPr>
        <p:spPr bwMode="auto">
          <a:xfrm>
            <a:off x="4071938" y="5168900"/>
            <a:ext cx="2517775" cy="819150"/>
          </a:xfrm>
          <a:prstGeom prst="rect">
            <a:avLst/>
          </a:prstGeom>
          <a:noFill/>
          <a:ln w="12700">
            <a:noFill/>
            <a:miter lim="800000"/>
            <a:headEnd/>
            <a:tailEnd/>
          </a:ln>
          <a:effectLst>
            <a:outerShdw blurRad="63500" dist="38099" dir="2700000" algn="ctr" rotWithShape="0">
              <a:schemeClr val="tx2">
                <a:alpha val="74998"/>
              </a:schemeClr>
            </a:outerShdw>
          </a:effectLst>
        </p:spPr>
        <p:txBody>
          <a:bodyPr wrap="none" lIns="90487" tIns="44450" rIns="90487" bIns="44450">
            <a:spAutoFit/>
          </a:bodyPr>
          <a:lstStyle/>
          <a:p>
            <a:pPr algn="l">
              <a:defRPr/>
            </a:pPr>
            <a:r>
              <a:rPr lang="en-US">
                <a:solidFill>
                  <a:srgbClr val="FFFFFF"/>
                </a:solidFill>
                <a:latin typeface="Helvetica" charset="0"/>
                <a:ea typeface="+mn-ea"/>
              </a:rPr>
              <a:t>Circular smooth</a:t>
            </a:r>
          </a:p>
          <a:p>
            <a:pPr algn="l">
              <a:defRPr/>
            </a:pPr>
            <a:r>
              <a:rPr lang="en-US">
                <a:solidFill>
                  <a:srgbClr val="FFFFFF"/>
                </a:solidFill>
                <a:latin typeface="Helvetica" charset="0"/>
                <a:ea typeface="+mn-ea"/>
              </a:rPr>
              <a:t>muscle layer</a:t>
            </a:r>
          </a:p>
        </p:txBody>
      </p:sp>
      <p:sp>
        <p:nvSpPr>
          <p:cNvPr id="25605" name="Line 5"/>
          <p:cNvSpPr>
            <a:spLocks noChangeShapeType="1"/>
          </p:cNvSpPr>
          <p:nvPr/>
        </p:nvSpPr>
        <p:spPr bwMode="auto">
          <a:xfrm flipH="1" flipV="1">
            <a:off x="4645025" y="4552950"/>
            <a:ext cx="131763" cy="758825"/>
          </a:xfrm>
          <a:prstGeom prst="line">
            <a:avLst/>
          </a:prstGeom>
          <a:noFill/>
          <a:ln w="50800">
            <a:solidFill>
              <a:srgbClr val="FF0000"/>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sp>
        <p:nvSpPr>
          <p:cNvPr id="7174" name="Rectangle 6"/>
          <p:cNvSpPr>
            <a:spLocks noChangeArrowheads="1"/>
          </p:cNvSpPr>
          <p:nvPr/>
        </p:nvSpPr>
        <p:spPr bwMode="auto">
          <a:xfrm>
            <a:off x="5594350" y="4319588"/>
            <a:ext cx="3194050" cy="819150"/>
          </a:xfrm>
          <a:prstGeom prst="rect">
            <a:avLst/>
          </a:prstGeom>
          <a:noFill/>
          <a:ln w="12700">
            <a:noFill/>
            <a:miter lim="800000"/>
            <a:headEnd/>
            <a:tailEnd/>
          </a:ln>
          <a:effectLst>
            <a:outerShdw blurRad="63500" dist="38099" dir="2700000" algn="ctr" rotWithShape="0">
              <a:schemeClr val="tx2">
                <a:alpha val="74998"/>
              </a:schemeClr>
            </a:outerShdw>
          </a:effectLst>
        </p:spPr>
        <p:txBody>
          <a:bodyPr wrap="none" lIns="90487" tIns="44450" rIns="90487" bIns="44450">
            <a:spAutoFit/>
          </a:bodyPr>
          <a:lstStyle/>
          <a:p>
            <a:pPr algn="l">
              <a:defRPr/>
            </a:pPr>
            <a:r>
              <a:rPr lang="en-US">
                <a:solidFill>
                  <a:srgbClr val="FFFFFF"/>
                </a:solidFill>
                <a:latin typeface="Helvetica" charset="0"/>
                <a:ea typeface="+mn-ea"/>
              </a:rPr>
              <a:t>Longitudinal smooth</a:t>
            </a:r>
          </a:p>
          <a:p>
            <a:pPr algn="l">
              <a:defRPr/>
            </a:pPr>
            <a:r>
              <a:rPr lang="en-US">
                <a:solidFill>
                  <a:srgbClr val="FFFFFF"/>
                </a:solidFill>
                <a:latin typeface="Helvetica" charset="0"/>
                <a:ea typeface="+mn-ea"/>
              </a:rPr>
              <a:t>muscle layer</a:t>
            </a:r>
          </a:p>
        </p:txBody>
      </p:sp>
      <p:sp>
        <p:nvSpPr>
          <p:cNvPr id="25607" name="Line 7"/>
          <p:cNvSpPr>
            <a:spLocks noChangeShapeType="1"/>
          </p:cNvSpPr>
          <p:nvPr/>
        </p:nvSpPr>
        <p:spPr bwMode="auto">
          <a:xfrm flipH="1" flipV="1">
            <a:off x="5140325" y="4333875"/>
            <a:ext cx="555625" cy="379413"/>
          </a:xfrm>
          <a:prstGeom prst="line">
            <a:avLst/>
          </a:prstGeom>
          <a:noFill/>
          <a:ln w="50800">
            <a:solidFill>
              <a:srgbClr val="FF0000"/>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sp>
        <p:nvSpPr>
          <p:cNvPr id="25608" name="Line 8"/>
          <p:cNvSpPr>
            <a:spLocks noChangeShapeType="1"/>
          </p:cNvSpPr>
          <p:nvPr/>
        </p:nvSpPr>
        <p:spPr bwMode="auto">
          <a:xfrm>
            <a:off x="7010400" y="5162550"/>
            <a:ext cx="0" cy="67945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tr-TR"/>
          </a:p>
        </p:txBody>
      </p:sp>
      <p:sp>
        <p:nvSpPr>
          <p:cNvPr id="25609" name="Line 9"/>
          <p:cNvSpPr>
            <a:spLocks noChangeShapeType="1"/>
          </p:cNvSpPr>
          <p:nvPr/>
        </p:nvSpPr>
        <p:spPr bwMode="auto">
          <a:xfrm flipH="1">
            <a:off x="6075363" y="5867400"/>
            <a:ext cx="935037" cy="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tr-TR"/>
          </a:p>
        </p:txBody>
      </p:sp>
      <p:sp>
        <p:nvSpPr>
          <p:cNvPr id="7178" name="Rectangle 10"/>
          <p:cNvSpPr>
            <a:spLocks noChangeArrowheads="1"/>
          </p:cNvSpPr>
          <p:nvPr/>
        </p:nvSpPr>
        <p:spPr bwMode="auto">
          <a:xfrm>
            <a:off x="7167563" y="5634038"/>
            <a:ext cx="1773237" cy="454025"/>
          </a:xfrm>
          <a:prstGeom prst="rect">
            <a:avLst/>
          </a:prstGeom>
          <a:noFill/>
          <a:ln w="12700">
            <a:noFill/>
            <a:miter lim="800000"/>
            <a:headEnd/>
            <a:tailEnd/>
          </a:ln>
          <a:effectLst>
            <a:outerShdw blurRad="63500" dist="38099" dir="2700000" algn="ctr" rotWithShape="0">
              <a:schemeClr val="tx2">
                <a:alpha val="74998"/>
              </a:schemeClr>
            </a:outerShdw>
          </a:effectLst>
        </p:spPr>
        <p:txBody>
          <a:bodyPr wrap="none" lIns="90487" tIns="44450" rIns="90487" bIns="44450">
            <a:spAutoFit/>
          </a:bodyPr>
          <a:lstStyle/>
          <a:p>
            <a:pPr algn="l">
              <a:defRPr/>
            </a:pPr>
            <a:r>
              <a:rPr lang="en-US">
                <a:solidFill>
                  <a:srgbClr val="FFFFFF"/>
                </a:solidFill>
                <a:latin typeface="Helvetica" charset="0"/>
                <a:ea typeface="+mn-ea"/>
              </a:rPr>
              <a:t>Muscularis</a:t>
            </a:r>
          </a:p>
        </p:txBody>
      </p:sp>
      <p:sp>
        <p:nvSpPr>
          <p:cNvPr id="7179" name="Rectangle 11"/>
          <p:cNvSpPr>
            <a:spLocks noChangeArrowheads="1"/>
          </p:cNvSpPr>
          <p:nvPr/>
        </p:nvSpPr>
        <p:spPr bwMode="auto">
          <a:xfrm>
            <a:off x="2908300" y="1884363"/>
            <a:ext cx="1196975" cy="454025"/>
          </a:xfrm>
          <a:prstGeom prst="rect">
            <a:avLst/>
          </a:prstGeom>
          <a:noFill/>
          <a:ln w="12700">
            <a:noFill/>
            <a:miter lim="800000"/>
            <a:headEnd/>
            <a:tailEnd/>
          </a:ln>
          <a:effectLst>
            <a:outerShdw blurRad="63500" dist="38099" dir="2700000" algn="ctr" rotWithShape="0">
              <a:schemeClr val="tx2">
                <a:alpha val="74998"/>
              </a:schemeClr>
            </a:outerShdw>
          </a:effectLst>
        </p:spPr>
        <p:txBody>
          <a:bodyPr wrap="none" lIns="90487" tIns="44450" rIns="90487" bIns="44450">
            <a:spAutoFit/>
          </a:bodyPr>
          <a:lstStyle/>
          <a:p>
            <a:pPr algn="l">
              <a:defRPr/>
            </a:pPr>
            <a:r>
              <a:rPr lang="en-US">
                <a:solidFill>
                  <a:srgbClr val="FFFFFF"/>
                </a:solidFill>
                <a:latin typeface="Helvetica" charset="0"/>
                <a:ea typeface="+mn-ea"/>
              </a:rPr>
              <a:t>Serosa</a:t>
            </a:r>
          </a:p>
        </p:txBody>
      </p:sp>
      <p:sp>
        <p:nvSpPr>
          <p:cNvPr id="25612" name="Line 12"/>
          <p:cNvSpPr>
            <a:spLocks noChangeShapeType="1"/>
          </p:cNvSpPr>
          <p:nvPr/>
        </p:nvSpPr>
        <p:spPr bwMode="auto">
          <a:xfrm>
            <a:off x="4149725" y="2198688"/>
            <a:ext cx="1243013" cy="263525"/>
          </a:xfrm>
          <a:prstGeom prst="line">
            <a:avLst/>
          </a:prstGeom>
          <a:noFill/>
          <a:ln w="50800">
            <a:solidFill>
              <a:srgbClr val="FF0000"/>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sp>
        <p:nvSpPr>
          <p:cNvPr id="7181" name="Rectangle 13"/>
          <p:cNvSpPr>
            <a:spLocks noChangeArrowheads="1"/>
          </p:cNvSpPr>
          <p:nvPr/>
        </p:nvSpPr>
        <p:spPr bwMode="auto">
          <a:xfrm>
            <a:off x="1239838" y="3454400"/>
            <a:ext cx="1908175" cy="454025"/>
          </a:xfrm>
          <a:prstGeom prst="rect">
            <a:avLst/>
          </a:prstGeom>
          <a:noFill/>
          <a:ln w="12700">
            <a:noFill/>
            <a:miter lim="800000"/>
            <a:headEnd/>
            <a:tailEnd/>
          </a:ln>
          <a:effectLst>
            <a:outerShdw blurRad="63500" dist="38099" dir="2700000" algn="ctr" rotWithShape="0">
              <a:schemeClr val="tx2">
                <a:alpha val="74998"/>
              </a:schemeClr>
            </a:outerShdw>
          </a:effectLst>
        </p:spPr>
        <p:txBody>
          <a:bodyPr wrap="none" lIns="90487" tIns="44450" rIns="90487" bIns="44450">
            <a:spAutoFit/>
          </a:bodyPr>
          <a:lstStyle/>
          <a:p>
            <a:pPr algn="l">
              <a:defRPr/>
            </a:pPr>
            <a:r>
              <a:rPr lang="en-US">
                <a:solidFill>
                  <a:srgbClr val="FFFFFF"/>
                </a:solidFill>
                <a:latin typeface="Helvetica" charset="0"/>
                <a:ea typeface="+mn-ea"/>
              </a:rPr>
              <a:t>Submucosa</a:t>
            </a:r>
          </a:p>
        </p:txBody>
      </p:sp>
      <p:sp>
        <p:nvSpPr>
          <p:cNvPr id="7182" name="Rectangle 14"/>
          <p:cNvSpPr>
            <a:spLocks noChangeArrowheads="1"/>
          </p:cNvSpPr>
          <p:nvPr/>
        </p:nvSpPr>
        <p:spPr bwMode="auto">
          <a:xfrm>
            <a:off x="1255713" y="4410075"/>
            <a:ext cx="1179512" cy="454025"/>
          </a:xfrm>
          <a:prstGeom prst="rect">
            <a:avLst/>
          </a:prstGeom>
          <a:noFill/>
          <a:ln w="12700">
            <a:noFill/>
            <a:miter lim="800000"/>
            <a:headEnd/>
            <a:tailEnd/>
          </a:ln>
          <a:effectLst>
            <a:outerShdw blurRad="63500" dist="38099" dir="2700000" algn="ctr" rotWithShape="0">
              <a:schemeClr val="tx2">
                <a:alpha val="74998"/>
              </a:schemeClr>
            </a:outerShdw>
          </a:effectLst>
        </p:spPr>
        <p:txBody>
          <a:bodyPr wrap="none" lIns="90487" tIns="44450" rIns="90487" bIns="44450">
            <a:spAutoFit/>
          </a:bodyPr>
          <a:lstStyle/>
          <a:p>
            <a:pPr algn="l">
              <a:defRPr/>
            </a:pPr>
            <a:r>
              <a:rPr lang="en-US">
                <a:solidFill>
                  <a:srgbClr val="FFFFFF"/>
                </a:solidFill>
                <a:latin typeface="Helvetica" charset="0"/>
                <a:ea typeface="+mn-ea"/>
              </a:rPr>
              <a:t>Lumen</a:t>
            </a:r>
          </a:p>
        </p:txBody>
      </p:sp>
      <p:sp>
        <p:nvSpPr>
          <p:cNvPr id="7183" name="Rectangle 15"/>
          <p:cNvSpPr>
            <a:spLocks noChangeArrowheads="1"/>
          </p:cNvSpPr>
          <p:nvPr/>
        </p:nvSpPr>
        <p:spPr bwMode="auto">
          <a:xfrm>
            <a:off x="2181225" y="5351463"/>
            <a:ext cx="1316038" cy="454025"/>
          </a:xfrm>
          <a:prstGeom prst="rect">
            <a:avLst/>
          </a:prstGeom>
          <a:noFill/>
          <a:ln w="12700">
            <a:noFill/>
            <a:miter lim="800000"/>
            <a:headEnd/>
            <a:tailEnd/>
          </a:ln>
          <a:effectLst>
            <a:outerShdw blurRad="63500" dist="38099" dir="2700000" algn="ctr" rotWithShape="0">
              <a:schemeClr val="tx2">
                <a:alpha val="74998"/>
              </a:schemeClr>
            </a:outerShdw>
          </a:effectLst>
        </p:spPr>
        <p:txBody>
          <a:bodyPr wrap="none" lIns="90487" tIns="44450" rIns="90487" bIns="44450">
            <a:spAutoFit/>
          </a:bodyPr>
          <a:lstStyle/>
          <a:p>
            <a:pPr algn="l">
              <a:defRPr/>
            </a:pPr>
            <a:r>
              <a:rPr lang="en-US">
                <a:solidFill>
                  <a:srgbClr val="FFFFFF"/>
                </a:solidFill>
                <a:latin typeface="Helvetica" charset="0"/>
                <a:ea typeface="+mn-ea"/>
              </a:rPr>
              <a:t>Mucosa</a:t>
            </a:r>
          </a:p>
        </p:txBody>
      </p:sp>
      <p:sp>
        <p:nvSpPr>
          <p:cNvPr id="25616" name="Line 16"/>
          <p:cNvSpPr>
            <a:spLocks noChangeShapeType="1"/>
          </p:cNvSpPr>
          <p:nvPr/>
        </p:nvSpPr>
        <p:spPr bwMode="auto">
          <a:xfrm flipV="1">
            <a:off x="2476500" y="4519613"/>
            <a:ext cx="785813" cy="149225"/>
          </a:xfrm>
          <a:prstGeom prst="line">
            <a:avLst/>
          </a:prstGeom>
          <a:noFill/>
          <a:ln w="50800">
            <a:solidFill>
              <a:srgbClr val="FF0000"/>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sp>
        <p:nvSpPr>
          <p:cNvPr id="25617" name="Line 17"/>
          <p:cNvSpPr>
            <a:spLocks noChangeShapeType="1"/>
          </p:cNvSpPr>
          <p:nvPr/>
        </p:nvSpPr>
        <p:spPr bwMode="auto">
          <a:xfrm flipV="1">
            <a:off x="3028950" y="4833938"/>
            <a:ext cx="112713" cy="461962"/>
          </a:xfrm>
          <a:prstGeom prst="line">
            <a:avLst/>
          </a:prstGeom>
          <a:noFill/>
          <a:ln w="50800">
            <a:solidFill>
              <a:srgbClr val="FF0000"/>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sp>
        <p:nvSpPr>
          <p:cNvPr id="25618" name="Line 18"/>
          <p:cNvSpPr>
            <a:spLocks noChangeShapeType="1"/>
          </p:cNvSpPr>
          <p:nvPr/>
        </p:nvSpPr>
        <p:spPr bwMode="auto">
          <a:xfrm>
            <a:off x="2460625" y="3843338"/>
            <a:ext cx="531813" cy="292100"/>
          </a:xfrm>
          <a:prstGeom prst="line">
            <a:avLst/>
          </a:prstGeom>
          <a:noFill/>
          <a:ln w="50800">
            <a:solidFill>
              <a:srgbClr val="FF0000"/>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sp>
        <p:nvSpPr>
          <p:cNvPr id="7170" name="Rectangle 2"/>
          <p:cNvSpPr>
            <a:spLocks noGrp="1" noChangeArrowheads="1"/>
          </p:cNvSpPr>
          <p:nvPr>
            <p:ph type="title"/>
          </p:nvPr>
        </p:nvSpPr>
        <p:spPr>
          <a:xfrm>
            <a:off x="457200" y="117501"/>
            <a:ext cx="8229600" cy="550837"/>
          </a:xfrm>
          <a:effectLst>
            <a:outerShdw dist="38099" dir="2700000" algn="ctr" rotWithShape="0">
              <a:schemeClr val="tx2">
                <a:alpha val="74997"/>
              </a:schemeClr>
            </a:outerShdw>
          </a:effectLst>
        </p:spPr>
        <p:txBody>
          <a:bodyPr lIns="90487" tIns="44450" rIns="90487" bIns="44450" anchor="t">
            <a:noAutofit/>
          </a:bodyPr>
          <a:lstStyle/>
          <a:p>
            <a:pPr>
              <a:defRPr/>
            </a:pPr>
            <a:r>
              <a:rPr lang="en-US" sz="2400" dirty="0">
                <a:solidFill>
                  <a:srgbClr val="FF0000"/>
                </a:solidFill>
              </a:rPr>
              <a:t>Secondary Sex Organ: A Series of Tubes to Convey the Oocyte/Embryo/Fetus to the Outside</a:t>
            </a:r>
          </a:p>
        </p:txBody>
      </p:sp>
    </p:spTree>
    <p:extLst>
      <p:ext uri="{BB962C8B-B14F-4D97-AF65-F5344CB8AC3E}">
        <p14:creationId xmlns:p14="http://schemas.microsoft.com/office/powerpoint/2010/main" val="1815412544"/>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11560" y="476672"/>
            <a:ext cx="7560840" cy="1112478"/>
          </a:xfrm>
        </p:spPr>
        <p:txBody>
          <a:bodyPr>
            <a:normAutofit fontScale="90000"/>
          </a:bodyPr>
          <a:lstStyle/>
          <a:p>
            <a:pPr marL="342900" indent="-342900" algn="ctr"/>
            <a:r>
              <a:rPr lang="en-US" altLang="tr-TR" sz="3600" dirty="0">
                <a:latin typeface="Calibri" panose="020F0502020204030204" pitchFamily="34" charset="0"/>
                <a:ea typeface="ＭＳ Ｐゴシック" pitchFamily="34" charset="-128"/>
                <a:cs typeface="Calibri" panose="020F0502020204030204" pitchFamily="34" charset="0"/>
              </a:rPr>
              <a:t>Reproductive </a:t>
            </a:r>
            <a:r>
              <a:rPr lang="en-US" altLang="tr-TR" sz="3600" dirty="0" smtClean="0">
                <a:latin typeface="Calibri" panose="020F0502020204030204" pitchFamily="34" charset="0"/>
                <a:ea typeface="ＭＳ Ｐゴシック" pitchFamily="34" charset="-128"/>
                <a:cs typeface="Calibri" panose="020F0502020204030204" pitchFamily="34" charset="0"/>
              </a:rPr>
              <a:t>Physiology</a:t>
            </a:r>
            <a:r>
              <a:rPr lang="en-US" altLang="tr-TR" sz="3600" dirty="0">
                <a:latin typeface="Calibri" panose="020F0502020204030204" pitchFamily="34" charset="0"/>
                <a:ea typeface="ＭＳ Ｐゴシック" pitchFamily="34" charset="-128"/>
                <a:cs typeface="Calibri" panose="020F0502020204030204" pitchFamily="34" charset="0"/>
              </a:rPr>
              <a:t/>
            </a:r>
            <a:br>
              <a:rPr lang="en-US" altLang="tr-TR" sz="3600" dirty="0">
                <a:latin typeface="Calibri" panose="020F0502020204030204" pitchFamily="34" charset="0"/>
                <a:ea typeface="ＭＳ Ｐゴシック" pitchFamily="34" charset="-128"/>
                <a:cs typeface="Calibri" panose="020F0502020204030204" pitchFamily="34" charset="0"/>
              </a:rPr>
            </a:br>
            <a:r>
              <a:rPr lang="en-US" altLang="tr-TR" sz="3100" dirty="0">
                <a:solidFill>
                  <a:srgbClr val="0070C0"/>
                </a:solidFill>
                <a:latin typeface="Calibri" panose="020F0502020204030204" pitchFamily="34" charset="0"/>
                <a:ea typeface="ＭＳ Ｐゴシック" pitchFamily="34" charset="-128"/>
                <a:cs typeface="Calibri" panose="020F0502020204030204" pitchFamily="34" charset="0"/>
              </a:rPr>
              <a:t>Female Anatomy</a:t>
            </a:r>
            <a:r>
              <a:rPr lang="en-US" altLang="tr-TR" dirty="0">
                <a:ea typeface="ＭＳ Ｐゴシック" pitchFamily="34" charset="-128"/>
              </a:rPr>
              <a:t/>
            </a:r>
            <a:br>
              <a:rPr lang="en-US" altLang="tr-TR" dirty="0">
                <a:ea typeface="ＭＳ Ｐゴシック" pitchFamily="34" charset="-128"/>
              </a:rPr>
            </a:br>
            <a:endParaRPr lang="tr-TR" dirty="0"/>
          </a:p>
        </p:txBody>
      </p:sp>
      <p:sp>
        <p:nvSpPr>
          <p:cNvPr id="3" name="Alt Başlık 2"/>
          <p:cNvSpPr>
            <a:spLocks noGrp="1"/>
          </p:cNvSpPr>
          <p:nvPr>
            <p:ph type="subTitle" idx="1"/>
          </p:nvPr>
        </p:nvSpPr>
        <p:spPr>
          <a:xfrm>
            <a:off x="1331640" y="2348880"/>
            <a:ext cx="6400800" cy="1752600"/>
          </a:xfrm>
        </p:spPr>
        <p:txBody>
          <a:bodyPr>
            <a:noAutofit/>
          </a:bodyPr>
          <a:lstStyle/>
          <a:p>
            <a:pPr marL="342900" indent="-342900" algn="just">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The entire duct system is lined by epithelia with regional specializations.</a:t>
            </a:r>
          </a:p>
          <a:p>
            <a:pPr marL="342900" indent="-342900" algn="just">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 There are a variety of species differences in the shape of the uterus, and the type of placentation that supports the embryo. </a:t>
            </a:r>
          </a:p>
          <a:p>
            <a:pPr marL="342900" indent="-342900" algn="just">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In contrast to the male, the urinary tract uses separate ducts until reaching the vestibule of the vagina.</a:t>
            </a:r>
          </a:p>
          <a:p>
            <a:endParaRPr lang="tr-TR" sz="2400" dirty="0">
              <a:solidFill>
                <a:schemeClr val="tx1"/>
              </a:solidFill>
              <a:latin typeface="Calibri" panose="020F0502020204030204" pitchFamily="34" charset="0"/>
              <a:cs typeface="Calibri" panose="020F0502020204030204" pitchFamily="34" charset="0"/>
            </a:endParaRPr>
          </a:p>
        </p:txBody>
      </p:sp>
      <p:pic>
        <p:nvPicPr>
          <p:cNvPr id="6" name="Picture 128"/>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948264" y="116632"/>
            <a:ext cx="2107357" cy="1268760"/>
          </a:xfrm>
          <a:prstGeom prst="rect">
            <a:avLst/>
          </a:prstGeom>
          <a:noFill/>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7291" y="574854"/>
            <a:ext cx="75833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18" descr="ankara%2520%C3%BCni">
            <a:hlinkClick r:id="rId4"/>
          </p:cNvPr>
          <p:cNvPicPr>
            <a:picLocks noChangeAspect="1" noChangeArrowheads="1"/>
          </p:cNvPicPr>
          <p:nvPr/>
        </p:nvPicPr>
        <p:blipFill>
          <a:blip r:embed="rId5" cstate="print">
            <a:clrChange>
              <a:clrFrom>
                <a:srgbClr val="FEFEFE"/>
              </a:clrFrom>
              <a:clrTo>
                <a:srgbClr val="FEFEFE">
                  <a:alpha val="0"/>
                </a:srgbClr>
              </a:clrTo>
            </a:clrChange>
          </a:blip>
          <a:srcRect/>
          <a:stretch>
            <a:fillRect/>
          </a:stretch>
        </p:blipFill>
        <p:spPr bwMode="auto">
          <a:xfrm>
            <a:off x="107504" y="116632"/>
            <a:ext cx="1440160" cy="1368152"/>
          </a:xfrm>
          <a:prstGeom prst="rect">
            <a:avLst/>
          </a:prstGeom>
          <a:noFill/>
        </p:spPr>
      </p:pic>
      <p:sp>
        <p:nvSpPr>
          <p:cNvPr id="4" name="Slayt Numarası Yer Tutucusu 3"/>
          <p:cNvSpPr>
            <a:spLocks noGrp="1"/>
          </p:cNvSpPr>
          <p:nvPr>
            <p:ph type="sldNum" sz="quarter" idx="12"/>
          </p:nvPr>
        </p:nvSpPr>
        <p:spPr/>
        <p:txBody>
          <a:bodyPr/>
          <a:lstStyle/>
          <a:p>
            <a:fld id="{F302176B-0E47-46AC-8F43-DAB4B8A37D06}" type="slidenum">
              <a:rPr lang="tr-TR" smtClean="0"/>
              <a:t>33</a:t>
            </a:fld>
            <a:endParaRPr lang="tr-TR"/>
          </a:p>
        </p:txBody>
      </p:sp>
    </p:spTree>
    <p:extLst>
      <p:ext uri="{BB962C8B-B14F-4D97-AF65-F5344CB8AC3E}">
        <p14:creationId xmlns:p14="http://schemas.microsoft.com/office/powerpoint/2010/main" val="28337005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r>
              <a:rPr lang="en-US" altLang="tr-TR" sz="1000">
                <a:solidFill>
                  <a:schemeClr val="tx1"/>
                </a:solidFill>
              </a:rPr>
              <a:t>Updated:</a:t>
            </a:r>
            <a:fld id="{A38FD21A-DBEB-452B-A109-19E953AFE59C}" type="datetime1">
              <a:rPr lang="en-US" altLang="tr-TR" sz="1000">
                <a:solidFill>
                  <a:schemeClr val="tx1"/>
                </a:solidFill>
              </a:rPr>
              <a:pPr/>
              <a:t>1/3/2020</a:t>
            </a:fld>
            <a:endParaRPr lang="en-US" altLang="tr-TR" sz="1400" b="0">
              <a:solidFill>
                <a:schemeClr val="tx1"/>
              </a:solidFill>
              <a:latin typeface="Times" panose="02020603050405020304" pitchFamily="18" charset="0"/>
            </a:endParaRPr>
          </a:p>
        </p:txBody>
      </p:sp>
      <p:sp>
        <p:nvSpPr>
          <p:cNvPr id="26627" name="Rectangle 2"/>
          <p:cNvSpPr>
            <a:spLocks noGrp="1" noChangeArrowheads="1"/>
          </p:cNvSpPr>
          <p:nvPr>
            <p:ph type="title"/>
          </p:nvPr>
        </p:nvSpPr>
        <p:spPr/>
        <p:txBody>
          <a:bodyPr/>
          <a:lstStyle/>
          <a:p>
            <a:r>
              <a:rPr lang="en-US" altLang="tr-TR" smtClean="0">
                <a:ea typeface="ＭＳ Ｐゴシック" panose="020B0600070205080204" pitchFamily="34" charset="-128"/>
              </a:rPr>
              <a:t>Functions of Oviduct</a:t>
            </a:r>
          </a:p>
        </p:txBody>
      </p:sp>
      <p:sp>
        <p:nvSpPr>
          <p:cNvPr id="26628" name="Rectangle 3"/>
          <p:cNvSpPr>
            <a:spLocks noGrp="1" noChangeArrowheads="1"/>
          </p:cNvSpPr>
          <p:nvPr>
            <p:ph type="body" idx="1"/>
          </p:nvPr>
        </p:nvSpPr>
        <p:spPr>
          <a:xfrm>
            <a:off x="304800" y="1143000"/>
            <a:ext cx="4800600" cy="5029200"/>
          </a:xfrm>
        </p:spPr>
        <p:txBody>
          <a:bodyPr/>
          <a:lstStyle/>
          <a:p>
            <a:r>
              <a:rPr lang="en-US" altLang="tr-TR" smtClean="0">
                <a:ea typeface="ＭＳ Ｐゴシック" panose="020B0600070205080204" pitchFamily="34" charset="-128"/>
              </a:rPr>
              <a:t>Gamete Transport</a:t>
            </a:r>
          </a:p>
          <a:p>
            <a:pPr lvl="1"/>
            <a:r>
              <a:rPr lang="en-US" altLang="tr-TR" smtClean="0">
                <a:ea typeface="ＭＳ Ｐゴシック" panose="020B0600070205080204" pitchFamily="34" charset="-128"/>
              </a:rPr>
              <a:t>Sperm</a:t>
            </a:r>
          </a:p>
          <a:p>
            <a:pPr lvl="1"/>
            <a:r>
              <a:rPr lang="en-US" altLang="tr-TR" smtClean="0">
                <a:ea typeface="ＭＳ Ｐゴシック" panose="020B0600070205080204" pitchFamily="34" charset="-128"/>
              </a:rPr>
              <a:t>Oocyte</a:t>
            </a:r>
          </a:p>
          <a:p>
            <a:r>
              <a:rPr lang="en-US" altLang="tr-TR" smtClean="0">
                <a:ea typeface="ＭＳ Ｐゴシック" panose="020B0600070205080204" pitchFamily="34" charset="-128"/>
              </a:rPr>
              <a:t>Supports early embryo development</a:t>
            </a:r>
          </a:p>
          <a:p>
            <a:r>
              <a:rPr lang="en-US" altLang="tr-TR" smtClean="0">
                <a:ea typeface="ＭＳ Ｐゴシック" panose="020B0600070205080204" pitchFamily="34" charset="-128"/>
              </a:rPr>
              <a:t>Transport of embryo to uterus</a:t>
            </a:r>
          </a:p>
        </p:txBody>
      </p:sp>
      <p:pic>
        <p:nvPicPr>
          <p:cNvPr id="2662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295400"/>
            <a:ext cx="3657600" cy="2420938"/>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8205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r>
              <a:rPr lang="en-US" altLang="tr-TR" sz="1000">
                <a:solidFill>
                  <a:schemeClr val="tx1"/>
                </a:solidFill>
              </a:rPr>
              <a:t>Updated:</a:t>
            </a:r>
            <a:fld id="{95303D9F-AFE4-469D-8909-6CAFCEA90936}" type="datetime1">
              <a:rPr lang="en-US" altLang="tr-TR" sz="1000">
                <a:solidFill>
                  <a:schemeClr val="tx1"/>
                </a:solidFill>
              </a:rPr>
              <a:pPr/>
              <a:t>1/3/2020</a:t>
            </a:fld>
            <a:endParaRPr lang="en-US" altLang="tr-TR" sz="1400" b="0">
              <a:solidFill>
                <a:schemeClr val="tx1"/>
              </a:solidFill>
              <a:latin typeface="Times" panose="02020603050405020304" pitchFamily="18" charset="0"/>
            </a:endParaRPr>
          </a:p>
        </p:txBody>
      </p:sp>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2350" y="-6350"/>
            <a:ext cx="41275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4"/>
          <p:cNvSpPr txBox="1">
            <a:spLocks noChangeArrowheads="1"/>
          </p:cNvSpPr>
          <p:nvPr/>
        </p:nvSpPr>
        <p:spPr bwMode="auto">
          <a:xfrm>
            <a:off x="304800" y="1752600"/>
            <a:ext cx="1885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r>
              <a:rPr lang="en-US" altLang="tr-TR" sz="3600">
                <a:solidFill>
                  <a:schemeClr val="tx1"/>
                </a:solidFill>
              </a:rPr>
              <a:t>Oviduct</a:t>
            </a:r>
          </a:p>
        </p:txBody>
      </p:sp>
      <p:sp>
        <p:nvSpPr>
          <p:cNvPr id="27653" name="Text Box 5"/>
          <p:cNvSpPr txBox="1">
            <a:spLocks noChangeArrowheads="1"/>
          </p:cNvSpPr>
          <p:nvPr/>
        </p:nvSpPr>
        <p:spPr bwMode="auto">
          <a:xfrm>
            <a:off x="3822700" y="12700"/>
            <a:ext cx="1722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r>
              <a:rPr lang="en-US" altLang="tr-TR" sz="2000">
                <a:solidFill>
                  <a:schemeClr val="tx1"/>
                </a:solidFill>
              </a:rPr>
              <a:t>Uterine Horn</a:t>
            </a:r>
          </a:p>
        </p:txBody>
      </p:sp>
      <p:sp>
        <p:nvSpPr>
          <p:cNvPr id="27654" name="Line 15"/>
          <p:cNvSpPr>
            <a:spLocks noChangeShapeType="1"/>
          </p:cNvSpPr>
          <p:nvPr/>
        </p:nvSpPr>
        <p:spPr bwMode="auto">
          <a:xfrm flipH="1">
            <a:off x="3213100" y="228600"/>
            <a:ext cx="609600" cy="76200"/>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grpSp>
        <p:nvGrpSpPr>
          <p:cNvPr id="27655" name="Group 32"/>
          <p:cNvGrpSpPr>
            <a:grpSpLocks/>
          </p:cNvGrpSpPr>
          <p:nvPr/>
        </p:nvGrpSpPr>
        <p:grpSpPr bwMode="auto">
          <a:xfrm>
            <a:off x="241300" y="685800"/>
            <a:ext cx="2895600" cy="854075"/>
            <a:chOff x="288" y="432"/>
            <a:chExt cx="1824" cy="538"/>
          </a:xfrm>
        </p:grpSpPr>
        <p:sp>
          <p:nvSpPr>
            <p:cNvPr id="27683" name="Text Box 7"/>
            <p:cNvSpPr txBox="1">
              <a:spLocks noChangeArrowheads="1"/>
            </p:cNvSpPr>
            <p:nvPr/>
          </p:nvSpPr>
          <p:spPr bwMode="auto">
            <a:xfrm>
              <a:off x="288" y="720"/>
              <a:ext cx="172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r>
                <a:rPr lang="en-US" altLang="tr-TR" sz="2000">
                  <a:solidFill>
                    <a:srgbClr val="0900C2"/>
                  </a:solidFill>
                </a:rPr>
                <a:t>Utero-Tubal Junction</a:t>
              </a:r>
            </a:p>
          </p:txBody>
        </p:sp>
        <p:sp>
          <p:nvSpPr>
            <p:cNvPr id="27684" name="Line 16"/>
            <p:cNvSpPr>
              <a:spLocks noChangeShapeType="1"/>
            </p:cNvSpPr>
            <p:nvPr/>
          </p:nvSpPr>
          <p:spPr bwMode="auto">
            <a:xfrm flipV="1">
              <a:off x="1920" y="432"/>
              <a:ext cx="192" cy="288"/>
            </a:xfrm>
            <a:prstGeom prst="line">
              <a:avLst/>
            </a:prstGeom>
            <a:noFill/>
            <a:ln w="38100">
              <a:solidFill>
                <a:srgbClr val="0900C2"/>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grpSp>
      <p:grpSp>
        <p:nvGrpSpPr>
          <p:cNvPr id="27656" name="Group 33"/>
          <p:cNvGrpSpPr>
            <a:grpSpLocks/>
          </p:cNvGrpSpPr>
          <p:nvPr/>
        </p:nvGrpSpPr>
        <p:grpSpPr bwMode="auto">
          <a:xfrm>
            <a:off x="1458913" y="1905000"/>
            <a:ext cx="2973387" cy="1387475"/>
            <a:chOff x="1007" y="960"/>
            <a:chExt cx="1873" cy="874"/>
          </a:xfrm>
        </p:grpSpPr>
        <p:sp>
          <p:nvSpPr>
            <p:cNvPr id="27681" name="Text Box 8"/>
            <p:cNvSpPr txBox="1">
              <a:spLocks noChangeArrowheads="1"/>
            </p:cNvSpPr>
            <p:nvPr/>
          </p:nvSpPr>
          <p:spPr bwMode="auto">
            <a:xfrm>
              <a:off x="1007" y="1392"/>
              <a:ext cx="151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r>
                <a:rPr lang="en-US" altLang="tr-TR" sz="2000">
                  <a:solidFill>
                    <a:srgbClr val="0900C2"/>
                  </a:solidFill>
                </a:rPr>
                <a:t>Ampullary-Isthmic</a:t>
              </a:r>
            </a:p>
            <a:p>
              <a:r>
                <a:rPr lang="en-US" altLang="tr-TR" sz="2000">
                  <a:solidFill>
                    <a:srgbClr val="0900C2"/>
                  </a:solidFill>
                </a:rPr>
                <a:t>Junction</a:t>
              </a:r>
            </a:p>
          </p:txBody>
        </p:sp>
        <p:sp>
          <p:nvSpPr>
            <p:cNvPr id="27682" name="Line 18"/>
            <p:cNvSpPr>
              <a:spLocks noChangeShapeType="1"/>
            </p:cNvSpPr>
            <p:nvPr/>
          </p:nvSpPr>
          <p:spPr bwMode="auto">
            <a:xfrm flipV="1">
              <a:off x="2496" y="960"/>
              <a:ext cx="384" cy="480"/>
            </a:xfrm>
            <a:prstGeom prst="line">
              <a:avLst/>
            </a:prstGeom>
            <a:noFill/>
            <a:ln w="38100">
              <a:solidFill>
                <a:srgbClr val="0900C2"/>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grpSp>
      <p:grpSp>
        <p:nvGrpSpPr>
          <p:cNvPr id="27657" name="Group 31"/>
          <p:cNvGrpSpPr>
            <a:grpSpLocks/>
          </p:cNvGrpSpPr>
          <p:nvPr/>
        </p:nvGrpSpPr>
        <p:grpSpPr bwMode="auto">
          <a:xfrm>
            <a:off x="3670300" y="457200"/>
            <a:ext cx="2071688" cy="533400"/>
            <a:chOff x="2448" y="288"/>
            <a:chExt cx="1305" cy="336"/>
          </a:xfrm>
        </p:grpSpPr>
        <p:sp>
          <p:nvSpPr>
            <p:cNvPr id="27678" name="Text Box 6"/>
            <p:cNvSpPr txBox="1">
              <a:spLocks noChangeArrowheads="1"/>
            </p:cNvSpPr>
            <p:nvPr/>
          </p:nvSpPr>
          <p:spPr bwMode="auto">
            <a:xfrm>
              <a:off x="3024" y="288"/>
              <a:ext cx="72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r>
                <a:rPr lang="en-US" altLang="tr-TR" sz="2000">
                  <a:solidFill>
                    <a:srgbClr val="0900C2"/>
                  </a:solidFill>
                </a:rPr>
                <a:t>Isthmus</a:t>
              </a:r>
            </a:p>
          </p:txBody>
        </p:sp>
        <p:sp>
          <p:nvSpPr>
            <p:cNvPr id="27679" name="Line 19"/>
            <p:cNvSpPr>
              <a:spLocks noChangeShapeType="1"/>
            </p:cNvSpPr>
            <p:nvPr/>
          </p:nvSpPr>
          <p:spPr bwMode="auto">
            <a:xfrm flipH="1">
              <a:off x="2784" y="384"/>
              <a:ext cx="240" cy="240"/>
            </a:xfrm>
            <a:prstGeom prst="line">
              <a:avLst/>
            </a:prstGeom>
            <a:noFill/>
            <a:ln w="38100">
              <a:solidFill>
                <a:srgbClr val="0900C2"/>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sp>
          <p:nvSpPr>
            <p:cNvPr id="27680" name="Line 20"/>
            <p:cNvSpPr>
              <a:spLocks noChangeShapeType="1"/>
            </p:cNvSpPr>
            <p:nvPr/>
          </p:nvSpPr>
          <p:spPr bwMode="auto">
            <a:xfrm flipH="1">
              <a:off x="2448" y="384"/>
              <a:ext cx="576" cy="48"/>
            </a:xfrm>
            <a:prstGeom prst="line">
              <a:avLst/>
            </a:prstGeom>
            <a:noFill/>
            <a:ln w="38100">
              <a:solidFill>
                <a:srgbClr val="0900C2"/>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grpSp>
      <p:grpSp>
        <p:nvGrpSpPr>
          <p:cNvPr id="27658" name="Group 34"/>
          <p:cNvGrpSpPr>
            <a:grpSpLocks/>
          </p:cNvGrpSpPr>
          <p:nvPr/>
        </p:nvGrpSpPr>
        <p:grpSpPr bwMode="auto">
          <a:xfrm>
            <a:off x="5499100" y="2514600"/>
            <a:ext cx="2633663" cy="1219200"/>
            <a:chOff x="3600" y="1584"/>
            <a:chExt cx="1659" cy="768"/>
          </a:xfrm>
        </p:grpSpPr>
        <p:sp>
          <p:nvSpPr>
            <p:cNvPr id="27675" name="Text Box 9"/>
            <p:cNvSpPr txBox="1">
              <a:spLocks noChangeArrowheads="1"/>
            </p:cNvSpPr>
            <p:nvPr/>
          </p:nvSpPr>
          <p:spPr bwMode="auto">
            <a:xfrm>
              <a:off x="4512" y="1920"/>
              <a:ext cx="74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r>
                <a:rPr lang="en-US" altLang="tr-TR" sz="2000">
                  <a:solidFill>
                    <a:srgbClr val="0900C2"/>
                  </a:solidFill>
                </a:rPr>
                <a:t>Ampulla</a:t>
              </a:r>
            </a:p>
          </p:txBody>
        </p:sp>
        <p:sp>
          <p:nvSpPr>
            <p:cNvPr id="27676" name="Line 21"/>
            <p:cNvSpPr>
              <a:spLocks noChangeShapeType="1"/>
            </p:cNvSpPr>
            <p:nvPr/>
          </p:nvSpPr>
          <p:spPr bwMode="auto">
            <a:xfrm flipH="1" flipV="1">
              <a:off x="3600" y="1584"/>
              <a:ext cx="912" cy="432"/>
            </a:xfrm>
            <a:prstGeom prst="line">
              <a:avLst/>
            </a:prstGeom>
            <a:noFill/>
            <a:ln w="38100">
              <a:solidFill>
                <a:srgbClr val="0900C2"/>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sp>
          <p:nvSpPr>
            <p:cNvPr id="27677" name="Line 22"/>
            <p:cNvSpPr>
              <a:spLocks noChangeShapeType="1"/>
            </p:cNvSpPr>
            <p:nvPr/>
          </p:nvSpPr>
          <p:spPr bwMode="auto">
            <a:xfrm flipH="1">
              <a:off x="3696" y="2016"/>
              <a:ext cx="816" cy="336"/>
            </a:xfrm>
            <a:prstGeom prst="line">
              <a:avLst/>
            </a:prstGeom>
            <a:noFill/>
            <a:ln w="38100">
              <a:solidFill>
                <a:srgbClr val="0900C2"/>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grpSp>
      <p:grpSp>
        <p:nvGrpSpPr>
          <p:cNvPr id="27659" name="Group 44"/>
          <p:cNvGrpSpPr>
            <a:grpSpLocks/>
          </p:cNvGrpSpPr>
          <p:nvPr/>
        </p:nvGrpSpPr>
        <p:grpSpPr bwMode="auto">
          <a:xfrm>
            <a:off x="2133600" y="3429000"/>
            <a:ext cx="2133600" cy="990600"/>
            <a:chOff x="1344" y="2160"/>
            <a:chExt cx="1344" cy="624"/>
          </a:xfrm>
        </p:grpSpPr>
        <p:sp>
          <p:nvSpPr>
            <p:cNvPr id="27673" name="Text Box 10"/>
            <p:cNvSpPr txBox="1">
              <a:spLocks noChangeArrowheads="1"/>
            </p:cNvSpPr>
            <p:nvPr/>
          </p:nvSpPr>
          <p:spPr bwMode="auto">
            <a:xfrm>
              <a:off x="1344" y="2160"/>
              <a:ext cx="1129"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r>
                <a:rPr lang="en-US" altLang="tr-TR" sz="2000">
                  <a:solidFill>
                    <a:srgbClr val="0900C2"/>
                  </a:solidFill>
                </a:rPr>
                <a:t>Infundibulum</a:t>
              </a:r>
            </a:p>
            <a:p>
              <a:pPr algn="l"/>
              <a:r>
                <a:rPr lang="en-US" altLang="tr-TR" sz="2000">
                  <a:solidFill>
                    <a:srgbClr val="FF0000"/>
                  </a:solidFill>
                </a:rPr>
                <a:t>(20 - 30 cm</a:t>
              </a:r>
              <a:r>
                <a:rPr lang="en-US" altLang="tr-TR" sz="2000" baseline="30000">
                  <a:solidFill>
                    <a:srgbClr val="FF0000"/>
                  </a:solidFill>
                </a:rPr>
                <a:t>2</a:t>
              </a:r>
              <a:r>
                <a:rPr lang="en-US" altLang="tr-TR" sz="2000">
                  <a:solidFill>
                    <a:srgbClr val="FF0000"/>
                  </a:solidFill>
                </a:rPr>
                <a:t>)</a:t>
              </a:r>
              <a:endParaRPr lang="en-US" altLang="tr-TR" sz="2000">
                <a:solidFill>
                  <a:srgbClr val="0900C2"/>
                </a:solidFill>
              </a:endParaRPr>
            </a:p>
          </p:txBody>
        </p:sp>
        <p:sp>
          <p:nvSpPr>
            <p:cNvPr id="27674" name="Line 23"/>
            <p:cNvSpPr>
              <a:spLocks noChangeShapeType="1"/>
            </p:cNvSpPr>
            <p:nvPr/>
          </p:nvSpPr>
          <p:spPr bwMode="auto">
            <a:xfrm>
              <a:off x="2400" y="2592"/>
              <a:ext cx="288" cy="192"/>
            </a:xfrm>
            <a:prstGeom prst="line">
              <a:avLst/>
            </a:prstGeom>
            <a:noFill/>
            <a:ln w="38100">
              <a:solidFill>
                <a:srgbClr val="0900C2"/>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grpSp>
      <p:grpSp>
        <p:nvGrpSpPr>
          <p:cNvPr id="27660" name="Group 36"/>
          <p:cNvGrpSpPr>
            <a:grpSpLocks/>
          </p:cNvGrpSpPr>
          <p:nvPr/>
        </p:nvGrpSpPr>
        <p:grpSpPr bwMode="auto">
          <a:xfrm>
            <a:off x="4432300" y="5029200"/>
            <a:ext cx="1711325" cy="685800"/>
            <a:chOff x="2928" y="3168"/>
            <a:chExt cx="1078" cy="432"/>
          </a:xfrm>
        </p:grpSpPr>
        <p:sp>
          <p:nvSpPr>
            <p:cNvPr id="27671" name="Text Box 11"/>
            <p:cNvSpPr txBox="1">
              <a:spLocks noChangeArrowheads="1"/>
            </p:cNvSpPr>
            <p:nvPr/>
          </p:nvSpPr>
          <p:spPr bwMode="auto">
            <a:xfrm>
              <a:off x="3312" y="3168"/>
              <a:ext cx="69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r>
                <a:rPr lang="en-US" altLang="tr-TR" sz="2000">
                  <a:solidFill>
                    <a:srgbClr val="0900C2"/>
                  </a:solidFill>
                </a:rPr>
                <a:t>Fimbria</a:t>
              </a:r>
            </a:p>
          </p:txBody>
        </p:sp>
        <p:sp>
          <p:nvSpPr>
            <p:cNvPr id="27672" name="Line 24"/>
            <p:cNvSpPr>
              <a:spLocks noChangeShapeType="1"/>
            </p:cNvSpPr>
            <p:nvPr/>
          </p:nvSpPr>
          <p:spPr bwMode="auto">
            <a:xfrm flipH="1">
              <a:off x="2928" y="3312"/>
              <a:ext cx="432" cy="288"/>
            </a:xfrm>
            <a:prstGeom prst="line">
              <a:avLst/>
            </a:prstGeom>
            <a:noFill/>
            <a:ln w="38100">
              <a:solidFill>
                <a:srgbClr val="0900C2"/>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grpSp>
      <p:grpSp>
        <p:nvGrpSpPr>
          <p:cNvPr id="27661" name="Group 37"/>
          <p:cNvGrpSpPr>
            <a:grpSpLocks/>
          </p:cNvGrpSpPr>
          <p:nvPr/>
        </p:nvGrpSpPr>
        <p:grpSpPr bwMode="auto">
          <a:xfrm>
            <a:off x="1003300" y="3962400"/>
            <a:ext cx="3124200" cy="990600"/>
            <a:chOff x="768" y="2496"/>
            <a:chExt cx="1968" cy="624"/>
          </a:xfrm>
        </p:grpSpPr>
        <p:sp>
          <p:nvSpPr>
            <p:cNvPr id="27669" name="Text Box 14"/>
            <p:cNvSpPr txBox="1">
              <a:spLocks noChangeArrowheads="1"/>
            </p:cNvSpPr>
            <p:nvPr/>
          </p:nvSpPr>
          <p:spPr bwMode="auto">
            <a:xfrm>
              <a:off x="768" y="2496"/>
              <a:ext cx="66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r>
                <a:rPr lang="en-US" altLang="tr-TR" sz="2000">
                  <a:solidFill>
                    <a:srgbClr val="0900C2"/>
                  </a:solidFill>
                </a:rPr>
                <a:t>Ostium</a:t>
              </a:r>
            </a:p>
          </p:txBody>
        </p:sp>
        <p:sp>
          <p:nvSpPr>
            <p:cNvPr id="27670" name="Line 25"/>
            <p:cNvSpPr>
              <a:spLocks noChangeShapeType="1"/>
            </p:cNvSpPr>
            <p:nvPr/>
          </p:nvSpPr>
          <p:spPr bwMode="auto">
            <a:xfrm>
              <a:off x="1392" y="2688"/>
              <a:ext cx="1344" cy="432"/>
            </a:xfrm>
            <a:prstGeom prst="line">
              <a:avLst/>
            </a:prstGeom>
            <a:noFill/>
            <a:ln w="38100">
              <a:solidFill>
                <a:srgbClr val="0900C2"/>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grpSp>
      <p:sp>
        <p:nvSpPr>
          <p:cNvPr id="27662" name="Text Box 13"/>
          <p:cNvSpPr txBox="1">
            <a:spLocks noChangeArrowheads="1"/>
          </p:cNvSpPr>
          <p:nvPr/>
        </p:nvSpPr>
        <p:spPr bwMode="auto">
          <a:xfrm>
            <a:off x="4279900" y="6248400"/>
            <a:ext cx="1058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r>
              <a:rPr lang="en-US" altLang="tr-TR" sz="2000">
                <a:solidFill>
                  <a:schemeClr val="tx1"/>
                </a:solidFill>
              </a:rPr>
              <a:t>Follicle</a:t>
            </a:r>
          </a:p>
        </p:txBody>
      </p:sp>
      <p:sp>
        <p:nvSpPr>
          <p:cNvPr id="27663" name="Line 26"/>
          <p:cNvSpPr>
            <a:spLocks noChangeShapeType="1"/>
          </p:cNvSpPr>
          <p:nvPr/>
        </p:nvSpPr>
        <p:spPr bwMode="auto">
          <a:xfrm flipH="1" flipV="1">
            <a:off x="3822700" y="5867400"/>
            <a:ext cx="533400" cy="457200"/>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sp>
        <p:nvSpPr>
          <p:cNvPr id="27664" name="Text Box 12"/>
          <p:cNvSpPr txBox="1">
            <a:spLocks noChangeArrowheads="1"/>
          </p:cNvSpPr>
          <p:nvPr/>
        </p:nvSpPr>
        <p:spPr bwMode="auto">
          <a:xfrm>
            <a:off x="927100" y="5715000"/>
            <a:ext cx="1481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r>
              <a:rPr lang="en-US" altLang="tr-TR" sz="3600">
                <a:solidFill>
                  <a:schemeClr val="tx1"/>
                </a:solidFill>
              </a:rPr>
              <a:t>Ovary</a:t>
            </a:r>
            <a:endParaRPr lang="en-US" altLang="tr-TR" sz="2000">
              <a:solidFill>
                <a:srgbClr val="0900C2"/>
              </a:solidFill>
            </a:endParaRPr>
          </a:p>
        </p:txBody>
      </p:sp>
      <p:sp>
        <p:nvSpPr>
          <p:cNvPr id="27665" name="Text Box 28"/>
          <p:cNvSpPr txBox="1">
            <a:spLocks noChangeArrowheads="1"/>
          </p:cNvSpPr>
          <p:nvPr/>
        </p:nvSpPr>
        <p:spPr bwMode="auto">
          <a:xfrm>
            <a:off x="14288" y="4648200"/>
            <a:ext cx="25542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r>
              <a:rPr lang="en-US" altLang="tr-TR" sz="2000">
                <a:solidFill>
                  <a:schemeClr val="tx1"/>
                </a:solidFill>
              </a:rPr>
              <a:t>Cumulus Oophorus</a:t>
            </a:r>
          </a:p>
          <a:p>
            <a:r>
              <a:rPr lang="en-US" altLang="tr-TR" sz="2000">
                <a:solidFill>
                  <a:schemeClr val="tx1"/>
                </a:solidFill>
              </a:rPr>
              <a:t>and Oocyte</a:t>
            </a:r>
          </a:p>
        </p:txBody>
      </p:sp>
      <p:sp>
        <p:nvSpPr>
          <p:cNvPr id="27666" name="Line 29"/>
          <p:cNvSpPr>
            <a:spLocks noChangeShapeType="1"/>
          </p:cNvSpPr>
          <p:nvPr/>
        </p:nvSpPr>
        <p:spPr bwMode="auto">
          <a:xfrm>
            <a:off x="2603500" y="4876800"/>
            <a:ext cx="1143000" cy="381000"/>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pic>
        <p:nvPicPr>
          <p:cNvPr id="27667" name="Picture 4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3657600"/>
            <a:ext cx="1785938"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68" name="Picture 4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304800"/>
            <a:ext cx="1697038"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8984581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oviduct_3_600.ps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838200"/>
            <a:ext cx="5652120" cy="5520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bwMode="auto">
          <a:xfrm>
            <a:off x="0" y="228600"/>
            <a:ext cx="1981200" cy="1219200"/>
          </a:xfrm>
          <a:prstGeom prst="rect">
            <a:avLst/>
          </a:prstGeom>
          <a:noFill/>
          <a:ln w="9525">
            <a:noFill/>
            <a:miter lim="800000"/>
            <a:headEnd/>
            <a:tailEnd/>
          </a:ln>
          <a:effectLst/>
        </p:spPr>
        <p:txBody>
          <a:bodyPr anchor="ctr"/>
          <a:lstStyle/>
          <a:p>
            <a:pPr>
              <a:defRPr/>
            </a:pPr>
            <a:r>
              <a:rPr lang="en-US" sz="3600" kern="0">
                <a:solidFill>
                  <a:schemeClr val="tx1"/>
                </a:solidFill>
                <a:latin typeface="+mj-lt"/>
                <a:ea typeface="+mj-ea"/>
                <a:cs typeface="+mj-cs"/>
              </a:rPr>
              <a:t>Oviduct</a:t>
            </a:r>
            <a:endParaRPr lang="en-US" sz="3600" kern="0" dirty="0">
              <a:solidFill>
                <a:schemeClr val="tx1"/>
              </a:solidFill>
              <a:latin typeface="+mj-lt"/>
              <a:ea typeface="+mj-ea"/>
              <a:cs typeface="+mj-cs"/>
            </a:endParaRPr>
          </a:p>
        </p:txBody>
      </p:sp>
    </p:spTree>
    <p:extLst>
      <p:ext uri="{BB962C8B-B14F-4D97-AF65-F5344CB8AC3E}">
        <p14:creationId xmlns:p14="http://schemas.microsoft.com/office/powerpoint/2010/main" val="29313690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0" y="228600"/>
            <a:ext cx="1981200" cy="1219200"/>
          </a:xfrm>
        </p:spPr>
        <p:txBody>
          <a:bodyPr/>
          <a:lstStyle/>
          <a:p>
            <a:r>
              <a:rPr lang="en-US" altLang="tr-TR" sz="3600" smtClean="0">
                <a:ea typeface="ＭＳ Ｐゴシック" panose="020B0600070205080204" pitchFamily="34" charset="-128"/>
              </a:rPr>
              <a:t>Oviduct</a:t>
            </a:r>
          </a:p>
        </p:txBody>
      </p:sp>
      <p:pic>
        <p:nvPicPr>
          <p:cNvPr id="29699" name="Picture 3" descr="oviduct_2_60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5618" y="836712"/>
            <a:ext cx="6004326" cy="5694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73539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r>
              <a:rPr lang="en-US" altLang="tr-TR" sz="1000">
                <a:solidFill>
                  <a:schemeClr val="tx1"/>
                </a:solidFill>
              </a:rPr>
              <a:t>Updated:</a:t>
            </a:r>
            <a:fld id="{D41448E8-ECA6-42BF-A7B9-994F4AF1086B}" type="datetime1">
              <a:rPr lang="en-US" altLang="tr-TR" sz="1000">
                <a:solidFill>
                  <a:schemeClr val="tx1"/>
                </a:solidFill>
              </a:rPr>
              <a:pPr/>
              <a:t>1/3/2020</a:t>
            </a:fld>
            <a:endParaRPr lang="en-US" altLang="tr-TR" sz="1400" b="0">
              <a:solidFill>
                <a:schemeClr val="tx1"/>
              </a:solidFill>
              <a:latin typeface="Times" panose="02020603050405020304" pitchFamily="18" charset="0"/>
            </a:endParaRPr>
          </a:p>
        </p:txBody>
      </p:sp>
      <p:sp>
        <p:nvSpPr>
          <p:cNvPr id="30723" name="Rectangle 2"/>
          <p:cNvSpPr>
            <a:spLocks noGrp="1" noChangeArrowheads="1"/>
          </p:cNvSpPr>
          <p:nvPr>
            <p:ph type="title"/>
          </p:nvPr>
        </p:nvSpPr>
        <p:spPr>
          <a:xfrm>
            <a:off x="228600" y="76200"/>
            <a:ext cx="8610600" cy="762000"/>
          </a:xfrm>
          <a:noFill/>
        </p:spPr>
        <p:txBody>
          <a:bodyPr lIns="90487" tIns="44450" rIns="90487" bIns="44450" anchor="t"/>
          <a:lstStyle/>
          <a:p>
            <a:r>
              <a:rPr lang="en-US" altLang="tr-TR" smtClean="0">
                <a:ea typeface="ＭＳ Ｐゴシック" panose="020B0600070205080204" pitchFamily="34" charset="-128"/>
              </a:rPr>
              <a:t>Oviduct Histology</a:t>
            </a:r>
          </a:p>
        </p:txBody>
      </p:sp>
      <p:pic>
        <p:nvPicPr>
          <p:cNvPr id="307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819400"/>
            <a:ext cx="3838575" cy="304323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2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143000"/>
            <a:ext cx="3043238" cy="330993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26" name="Rectangle 5"/>
          <p:cNvSpPr>
            <a:spLocks noChangeArrowheads="1"/>
          </p:cNvSpPr>
          <p:nvPr/>
        </p:nvSpPr>
        <p:spPr bwMode="auto">
          <a:xfrm>
            <a:off x="5157788" y="1684338"/>
            <a:ext cx="28956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buFontTx/>
              <a:buChar char="•"/>
            </a:pPr>
            <a:r>
              <a:rPr lang="en-US" altLang="tr-TR">
                <a:solidFill>
                  <a:schemeClr val="tx1"/>
                </a:solidFill>
              </a:rPr>
              <a:t>Ciliated Columnar</a:t>
            </a:r>
          </a:p>
        </p:txBody>
      </p:sp>
      <p:sp>
        <p:nvSpPr>
          <p:cNvPr id="30727" name="Rectangle 6"/>
          <p:cNvSpPr>
            <a:spLocks noChangeArrowheads="1"/>
          </p:cNvSpPr>
          <p:nvPr/>
        </p:nvSpPr>
        <p:spPr bwMode="auto">
          <a:xfrm>
            <a:off x="5173663" y="2122488"/>
            <a:ext cx="343693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buFontTx/>
              <a:buChar char="•"/>
            </a:pPr>
            <a:r>
              <a:rPr lang="en-US" altLang="tr-TR">
                <a:solidFill>
                  <a:schemeClr val="tx1"/>
                </a:solidFill>
              </a:rPr>
              <a:t>Nonciliated Columnar</a:t>
            </a:r>
          </a:p>
        </p:txBody>
      </p:sp>
      <p:sp>
        <p:nvSpPr>
          <p:cNvPr id="30728" name="Rectangle 7"/>
          <p:cNvSpPr>
            <a:spLocks noChangeArrowheads="1"/>
          </p:cNvSpPr>
          <p:nvPr/>
        </p:nvSpPr>
        <p:spPr bwMode="auto">
          <a:xfrm>
            <a:off x="4579938" y="1290638"/>
            <a:ext cx="131603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r>
              <a:rPr lang="en-US" altLang="tr-TR">
                <a:solidFill>
                  <a:schemeClr val="tx1"/>
                </a:solidFill>
              </a:rPr>
              <a:t>Mucosa</a:t>
            </a:r>
          </a:p>
        </p:txBody>
      </p:sp>
    </p:spTree>
    <p:extLst>
      <p:ext uri="{BB962C8B-B14F-4D97-AF65-F5344CB8AC3E}">
        <p14:creationId xmlns:p14="http://schemas.microsoft.com/office/powerpoint/2010/main" val="2580017480"/>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r>
              <a:rPr lang="en-US" altLang="tr-TR" sz="1000">
                <a:solidFill>
                  <a:schemeClr val="tx1"/>
                </a:solidFill>
              </a:rPr>
              <a:t>Updated:</a:t>
            </a:r>
            <a:fld id="{34987E7A-FC3A-4162-93AA-80B7753C81D8}" type="datetime1">
              <a:rPr lang="en-US" altLang="tr-TR" sz="1000">
                <a:solidFill>
                  <a:schemeClr val="tx1"/>
                </a:solidFill>
              </a:rPr>
              <a:pPr/>
              <a:t>1/3/2020</a:t>
            </a:fld>
            <a:endParaRPr lang="en-US" altLang="tr-TR" sz="1400" b="0">
              <a:solidFill>
                <a:schemeClr val="tx1"/>
              </a:solidFill>
              <a:latin typeface="Times" panose="02020603050405020304" pitchFamily="18" charset="0"/>
            </a:endParaRPr>
          </a:p>
        </p:txBody>
      </p:sp>
      <p:sp>
        <p:nvSpPr>
          <p:cNvPr id="31747" name="Rectangle 2"/>
          <p:cNvSpPr>
            <a:spLocks noGrp="1" noChangeArrowheads="1"/>
          </p:cNvSpPr>
          <p:nvPr>
            <p:ph type="title"/>
          </p:nvPr>
        </p:nvSpPr>
        <p:spPr>
          <a:xfrm>
            <a:off x="228600" y="76200"/>
            <a:ext cx="8610600" cy="762000"/>
          </a:xfrm>
        </p:spPr>
        <p:txBody>
          <a:bodyPr/>
          <a:lstStyle/>
          <a:p>
            <a:r>
              <a:rPr lang="en-US" altLang="tr-TR" smtClean="0">
                <a:ea typeface="ＭＳ Ｐゴシック" panose="020B0600070205080204" pitchFamily="34" charset="-128"/>
              </a:rPr>
              <a:t>Functions of the Uterus</a:t>
            </a:r>
          </a:p>
        </p:txBody>
      </p:sp>
      <p:sp>
        <p:nvSpPr>
          <p:cNvPr id="31748" name="Rectangle 4"/>
          <p:cNvSpPr>
            <a:spLocks noGrp="1" noChangeArrowheads="1"/>
          </p:cNvSpPr>
          <p:nvPr>
            <p:ph type="body" idx="1"/>
          </p:nvPr>
        </p:nvSpPr>
        <p:spPr>
          <a:xfrm>
            <a:off x="304800" y="914400"/>
            <a:ext cx="8610600" cy="5029200"/>
          </a:xfrm>
          <a:noFill/>
        </p:spPr>
        <p:txBody>
          <a:bodyPr/>
          <a:lstStyle/>
          <a:p>
            <a:r>
              <a:rPr lang="en-US" altLang="tr-TR" sz="2800" smtClean="0">
                <a:ea typeface="ＭＳ Ｐゴシック" panose="020B0600070205080204" pitchFamily="34" charset="-128"/>
              </a:rPr>
              <a:t>Muscle contractions </a:t>
            </a:r>
          </a:p>
          <a:p>
            <a:pPr lvl="1"/>
            <a:r>
              <a:rPr lang="en-US" altLang="tr-TR" sz="2400" smtClean="0">
                <a:ea typeface="ＭＳ Ｐゴシック" panose="020B0600070205080204" pitchFamily="34" charset="-128"/>
              </a:rPr>
              <a:t>Transport sperm</a:t>
            </a:r>
          </a:p>
          <a:p>
            <a:pPr lvl="1"/>
            <a:r>
              <a:rPr lang="en-US" altLang="tr-TR" sz="2400" smtClean="0">
                <a:ea typeface="ＭＳ Ｐゴシック" panose="020B0600070205080204" pitchFamily="34" charset="-128"/>
              </a:rPr>
              <a:t>Expel fetus and placenta</a:t>
            </a:r>
          </a:p>
          <a:p>
            <a:r>
              <a:rPr lang="en-US" altLang="tr-TR" sz="2800" smtClean="0">
                <a:ea typeface="ＭＳ Ｐゴシック" panose="020B0600070205080204" pitchFamily="34" charset="-128"/>
              </a:rPr>
              <a:t>Absorption and phagocytosis</a:t>
            </a:r>
          </a:p>
          <a:p>
            <a:r>
              <a:rPr lang="en-US" altLang="tr-TR" sz="2800" smtClean="0">
                <a:ea typeface="ＭＳ Ｐゴシック" panose="020B0600070205080204" pitchFamily="34" charset="-128"/>
              </a:rPr>
              <a:t>Partially prepares sperm for fertilization</a:t>
            </a:r>
          </a:p>
          <a:p>
            <a:pPr lvl="1"/>
            <a:r>
              <a:rPr lang="en-US" altLang="tr-TR" sz="2400" smtClean="0">
                <a:ea typeface="ＭＳ Ｐゴシック" panose="020B0600070205080204" pitchFamily="34" charset="-128"/>
              </a:rPr>
              <a:t>capacitation</a:t>
            </a:r>
          </a:p>
          <a:p>
            <a:r>
              <a:rPr lang="en-US" altLang="tr-TR" sz="2800" smtClean="0">
                <a:ea typeface="ＭＳ Ｐゴシック" panose="020B0600070205080204" pitchFamily="34" charset="-128"/>
              </a:rPr>
              <a:t>Provides environment for embryo and fetal growth</a:t>
            </a:r>
          </a:p>
          <a:p>
            <a:r>
              <a:rPr lang="en-US" altLang="tr-TR" sz="2800" smtClean="0">
                <a:ea typeface="ＭＳ Ｐゴシック" panose="020B0600070205080204" pitchFamily="34" charset="-128"/>
              </a:rPr>
              <a:t>Hormone production</a:t>
            </a:r>
          </a:p>
          <a:p>
            <a:pPr lvl="1"/>
            <a:r>
              <a:rPr lang="en-US" altLang="tr-TR" sz="2400" smtClean="0">
                <a:ea typeface="ＭＳ Ｐゴシック" panose="020B0600070205080204" pitchFamily="34" charset="-128"/>
              </a:rPr>
              <a:t>Prostaglandin F2</a:t>
            </a:r>
            <a:r>
              <a:rPr lang="en-US" altLang="tr-TR" sz="2400" smtClean="0">
                <a:latin typeface="Symbol" panose="05050102010706020507" pitchFamily="18" charset="2"/>
                <a:ea typeface="ＭＳ Ｐゴシック" panose="020B0600070205080204" pitchFamily="34" charset="-128"/>
              </a:rPr>
              <a:t>a</a:t>
            </a:r>
            <a:r>
              <a:rPr lang="en-US" altLang="tr-TR" sz="2400" smtClean="0">
                <a:ea typeface="ＭＳ Ｐゴシック" panose="020B0600070205080204" pitchFamily="34" charset="-128"/>
              </a:rPr>
              <a:t> production</a:t>
            </a:r>
            <a:endParaRPr lang="en-US" altLang="tr-TR" sz="2400" b="0" smtClean="0">
              <a:ea typeface="ＭＳ Ｐゴシック" panose="020B0600070205080204" pitchFamily="34" charset="-128"/>
            </a:endParaRPr>
          </a:p>
        </p:txBody>
      </p:sp>
    </p:spTree>
    <p:extLst>
      <p:ext uri="{BB962C8B-B14F-4D97-AF65-F5344CB8AC3E}">
        <p14:creationId xmlns:p14="http://schemas.microsoft.com/office/powerpoint/2010/main" val="38633059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11560" y="476672"/>
            <a:ext cx="7560840" cy="1112478"/>
          </a:xfrm>
        </p:spPr>
        <p:txBody>
          <a:bodyPr>
            <a:normAutofit fontScale="90000"/>
          </a:bodyPr>
          <a:lstStyle/>
          <a:p>
            <a:pPr marL="342900" indent="-342900" algn="ctr"/>
            <a:r>
              <a:rPr lang="en-US" altLang="tr-TR" sz="3600" dirty="0">
                <a:latin typeface="Calibri" panose="020F0502020204030204" pitchFamily="34" charset="0"/>
                <a:ea typeface="ＭＳ Ｐゴシック" pitchFamily="34" charset="-128"/>
                <a:cs typeface="Calibri" panose="020F0502020204030204" pitchFamily="34" charset="0"/>
              </a:rPr>
              <a:t>Reproductive </a:t>
            </a:r>
            <a:r>
              <a:rPr lang="en-US" altLang="tr-TR" sz="3600" dirty="0" smtClean="0">
                <a:latin typeface="Calibri" panose="020F0502020204030204" pitchFamily="34" charset="0"/>
                <a:ea typeface="ＭＳ Ｐゴシック" pitchFamily="34" charset="-128"/>
                <a:cs typeface="Calibri" panose="020F0502020204030204" pitchFamily="34" charset="0"/>
              </a:rPr>
              <a:t>Physiology</a:t>
            </a:r>
            <a:r>
              <a:rPr lang="en-US" altLang="tr-TR" sz="3600" dirty="0">
                <a:latin typeface="Calibri" panose="020F0502020204030204" pitchFamily="34" charset="0"/>
                <a:ea typeface="ＭＳ Ｐゴシック" pitchFamily="34" charset="-128"/>
                <a:cs typeface="Calibri" panose="020F0502020204030204" pitchFamily="34" charset="0"/>
              </a:rPr>
              <a:t/>
            </a:r>
            <a:br>
              <a:rPr lang="en-US" altLang="tr-TR" sz="3600" dirty="0">
                <a:latin typeface="Calibri" panose="020F0502020204030204" pitchFamily="34" charset="0"/>
                <a:ea typeface="ＭＳ Ｐゴシック" pitchFamily="34" charset="-128"/>
                <a:cs typeface="Calibri" panose="020F0502020204030204" pitchFamily="34" charset="0"/>
              </a:rPr>
            </a:br>
            <a:r>
              <a:rPr lang="en-US" altLang="tr-TR" sz="3100" dirty="0">
                <a:solidFill>
                  <a:srgbClr val="0070C0"/>
                </a:solidFill>
                <a:latin typeface="Calibri" panose="020F0502020204030204" pitchFamily="34" charset="0"/>
                <a:ea typeface="ＭＳ Ｐゴシック" pitchFamily="34" charset="-128"/>
                <a:cs typeface="Calibri" panose="020F0502020204030204" pitchFamily="34" charset="0"/>
              </a:rPr>
              <a:t>Female Anatomy</a:t>
            </a:r>
            <a:r>
              <a:rPr lang="en-US" altLang="tr-TR" dirty="0">
                <a:ea typeface="ＭＳ Ｐゴシック" pitchFamily="34" charset="-128"/>
              </a:rPr>
              <a:t/>
            </a:r>
            <a:br>
              <a:rPr lang="en-US" altLang="tr-TR" dirty="0">
                <a:ea typeface="ＭＳ Ｐゴシック" pitchFamily="34" charset="-128"/>
              </a:rPr>
            </a:br>
            <a:endParaRPr lang="tr-TR" dirty="0"/>
          </a:p>
        </p:txBody>
      </p:sp>
      <p:pic>
        <p:nvPicPr>
          <p:cNvPr id="6" name="Picture 128"/>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948264" y="116632"/>
            <a:ext cx="2107357" cy="1268760"/>
          </a:xfrm>
          <a:prstGeom prst="rect">
            <a:avLst/>
          </a:prstGeom>
          <a:noFill/>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7291" y="574854"/>
            <a:ext cx="75833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18" descr="ankara%2520%C3%BCni">
            <a:hlinkClick r:id="rId4"/>
          </p:cNvPr>
          <p:cNvPicPr>
            <a:picLocks noChangeAspect="1" noChangeArrowheads="1"/>
          </p:cNvPicPr>
          <p:nvPr/>
        </p:nvPicPr>
        <p:blipFill>
          <a:blip r:embed="rId5" cstate="print">
            <a:clrChange>
              <a:clrFrom>
                <a:srgbClr val="FEFEFE"/>
              </a:clrFrom>
              <a:clrTo>
                <a:srgbClr val="FEFEFE">
                  <a:alpha val="0"/>
                </a:srgbClr>
              </a:clrTo>
            </a:clrChange>
          </a:blip>
          <a:srcRect/>
          <a:stretch>
            <a:fillRect/>
          </a:stretch>
        </p:blipFill>
        <p:spPr bwMode="auto">
          <a:xfrm>
            <a:off x="107504" y="116632"/>
            <a:ext cx="1440160" cy="1368152"/>
          </a:xfrm>
          <a:prstGeom prst="rect">
            <a:avLst/>
          </a:prstGeom>
          <a:noFill/>
        </p:spPr>
      </p:pic>
      <p:sp>
        <p:nvSpPr>
          <p:cNvPr id="4" name="Slayt Numarası Yer Tutucusu 3"/>
          <p:cNvSpPr>
            <a:spLocks noGrp="1"/>
          </p:cNvSpPr>
          <p:nvPr>
            <p:ph type="sldNum" sz="quarter" idx="12"/>
          </p:nvPr>
        </p:nvSpPr>
        <p:spPr/>
        <p:txBody>
          <a:bodyPr/>
          <a:lstStyle/>
          <a:p>
            <a:fld id="{F302176B-0E47-46AC-8F43-DAB4B8A37D06}" type="slidenum">
              <a:rPr lang="tr-TR" smtClean="0"/>
              <a:t>4</a:t>
            </a:fld>
            <a:endParaRPr lang="tr-TR"/>
          </a:p>
        </p:txBody>
      </p:sp>
      <p:sp>
        <p:nvSpPr>
          <p:cNvPr id="5" name="Alt Başlık 4"/>
          <p:cNvSpPr>
            <a:spLocks noGrp="1"/>
          </p:cNvSpPr>
          <p:nvPr>
            <p:ph type="subTitle" idx="1"/>
          </p:nvPr>
        </p:nvSpPr>
        <p:spPr/>
        <p:txBody>
          <a:bodyPr/>
          <a:lstStyle/>
          <a:p>
            <a:endParaRPr lang="tr-TR" dirty="0"/>
          </a:p>
        </p:txBody>
      </p:sp>
      <p:sp>
        <p:nvSpPr>
          <p:cNvPr id="9" name="Rectangle 2"/>
          <p:cNvSpPr>
            <a:spLocks noGrp="1" noChangeArrowheads="1"/>
          </p:cNvSpPr>
          <p:nvPr/>
        </p:nvSpPr>
        <p:spPr bwMode="auto">
          <a:xfrm>
            <a:off x="316278" y="1522197"/>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000" b="1">
                <a:solidFill>
                  <a:schemeClr val="tx1"/>
                </a:solidFill>
                <a:latin typeface="Helvetica" charset="0"/>
                <a:ea typeface="ＭＳ Ｐゴシック" charset="-128"/>
                <a:cs typeface="ＭＳ Ｐゴシック" charset="-128"/>
              </a:defRPr>
            </a:lvl2pPr>
            <a:lvl3pPr algn="ctr" rtl="0" eaLnBrk="0" fontAlgn="base" hangingPunct="0">
              <a:spcBef>
                <a:spcPct val="0"/>
              </a:spcBef>
              <a:spcAft>
                <a:spcPct val="0"/>
              </a:spcAft>
              <a:defRPr sz="4000" b="1">
                <a:solidFill>
                  <a:schemeClr val="tx1"/>
                </a:solidFill>
                <a:latin typeface="Helvetica" charset="0"/>
                <a:ea typeface="ＭＳ Ｐゴシック" charset="-128"/>
                <a:cs typeface="ＭＳ Ｐゴシック" charset="-128"/>
              </a:defRPr>
            </a:lvl3pPr>
            <a:lvl4pPr algn="ctr" rtl="0" eaLnBrk="0" fontAlgn="base" hangingPunct="0">
              <a:spcBef>
                <a:spcPct val="0"/>
              </a:spcBef>
              <a:spcAft>
                <a:spcPct val="0"/>
              </a:spcAft>
              <a:defRPr sz="4000" b="1">
                <a:solidFill>
                  <a:schemeClr val="tx1"/>
                </a:solidFill>
                <a:latin typeface="Helvetica" charset="0"/>
                <a:ea typeface="ＭＳ Ｐゴシック" charset="-128"/>
                <a:cs typeface="ＭＳ Ｐゴシック" charset="-128"/>
              </a:defRPr>
            </a:lvl4pPr>
            <a:lvl5pPr algn="ctr" rtl="0" eaLnBrk="0" fontAlgn="base" hangingPunct="0">
              <a:spcBef>
                <a:spcPct val="0"/>
              </a:spcBef>
              <a:spcAft>
                <a:spcPct val="0"/>
              </a:spcAft>
              <a:defRPr sz="4000" b="1">
                <a:solidFill>
                  <a:schemeClr val="tx1"/>
                </a:solidFill>
                <a:latin typeface="Helvetica" charset="0"/>
                <a:ea typeface="ＭＳ Ｐゴシック" charset="-128"/>
                <a:cs typeface="ＭＳ Ｐゴシック" charset="-128"/>
              </a:defRPr>
            </a:lvl5pPr>
            <a:lvl6pPr marL="457200" algn="ctr" rtl="0" eaLnBrk="0" fontAlgn="base" hangingPunct="0">
              <a:spcBef>
                <a:spcPct val="0"/>
              </a:spcBef>
              <a:spcAft>
                <a:spcPct val="0"/>
              </a:spcAft>
              <a:defRPr sz="4000" b="1">
                <a:solidFill>
                  <a:schemeClr val="tx1"/>
                </a:solidFill>
                <a:latin typeface="Helvetica" charset="0"/>
              </a:defRPr>
            </a:lvl6pPr>
            <a:lvl7pPr marL="914400" algn="ctr" rtl="0" eaLnBrk="0" fontAlgn="base" hangingPunct="0">
              <a:spcBef>
                <a:spcPct val="0"/>
              </a:spcBef>
              <a:spcAft>
                <a:spcPct val="0"/>
              </a:spcAft>
              <a:defRPr sz="4000" b="1">
                <a:solidFill>
                  <a:schemeClr val="tx1"/>
                </a:solidFill>
                <a:latin typeface="Helvetica" charset="0"/>
              </a:defRPr>
            </a:lvl7pPr>
            <a:lvl8pPr marL="1371600" algn="ctr" rtl="0" eaLnBrk="0" fontAlgn="base" hangingPunct="0">
              <a:spcBef>
                <a:spcPct val="0"/>
              </a:spcBef>
              <a:spcAft>
                <a:spcPct val="0"/>
              </a:spcAft>
              <a:defRPr sz="4000" b="1">
                <a:solidFill>
                  <a:schemeClr val="tx1"/>
                </a:solidFill>
                <a:latin typeface="Helvetica" charset="0"/>
              </a:defRPr>
            </a:lvl8pPr>
            <a:lvl9pPr marL="1828800" algn="ctr" rtl="0" eaLnBrk="0" fontAlgn="base" hangingPunct="0">
              <a:spcBef>
                <a:spcPct val="0"/>
              </a:spcBef>
              <a:spcAft>
                <a:spcPct val="0"/>
              </a:spcAft>
              <a:defRPr sz="4000" b="1">
                <a:solidFill>
                  <a:schemeClr val="tx1"/>
                </a:solidFill>
                <a:latin typeface="Helvetica" charset="0"/>
              </a:defRPr>
            </a:lvl9pPr>
          </a:lstStyle>
          <a:p>
            <a:r>
              <a:rPr lang="en-US" altLang="tr-TR" dirty="0" smtClean="0">
                <a:ea typeface="ＭＳ Ｐゴシック" pitchFamily="34" charset="-128"/>
              </a:rPr>
              <a:t>Bovine - Cattle</a:t>
            </a: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177" y="3281219"/>
            <a:ext cx="3890247" cy="3045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83077" y="3429000"/>
            <a:ext cx="3938524" cy="2901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5"/>
          <p:cNvGrpSpPr>
            <a:grpSpLocks/>
          </p:cNvGrpSpPr>
          <p:nvPr/>
        </p:nvGrpSpPr>
        <p:grpSpPr bwMode="auto">
          <a:xfrm>
            <a:off x="4872764" y="2562064"/>
            <a:ext cx="3359150" cy="457200"/>
            <a:chOff x="3362" y="888"/>
            <a:chExt cx="2116" cy="288"/>
          </a:xfrm>
        </p:grpSpPr>
        <p:sp>
          <p:nvSpPr>
            <p:cNvPr id="13" name="Text Box 6"/>
            <p:cNvSpPr txBox="1">
              <a:spLocks noChangeArrowheads="1"/>
            </p:cNvSpPr>
            <p:nvPr/>
          </p:nvSpPr>
          <p:spPr bwMode="auto">
            <a:xfrm>
              <a:off x="3362" y="888"/>
              <a:ext cx="8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1pPr>
              <a:lvl2pPr marL="4572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2pPr>
              <a:lvl3pPr marL="9144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3pPr>
              <a:lvl4pPr marL="13716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4pPr>
              <a:lvl5pPr marL="18288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5pPr>
              <a:lvl6pPr marL="2286000" algn="l" defTabSz="914400" rtl="0" eaLnBrk="1" latinLnBrk="0" hangingPunct="1">
                <a:defRPr sz="2400" b="1" kern="1200">
                  <a:solidFill>
                    <a:schemeClr val="tx2"/>
                  </a:solidFill>
                  <a:latin typeface="Helvetica" charset="0"/>
                  <a:ea typeface="ＭＳ Ｐゴシック" pitchFamily="34" charset="-128"/>
                  <a:cs typeface="+mn-cs"/>
                </a:defRPr>
              </a:lvl6pPr>
              <a:lvl7pPr marL="2743200" algn="l" defTabSz="914400" rtl="0" eaLnBrk="1" latinLnBrk="0" hangingPunct="1">
                <a:defRPr sz="2400" b="1" kern="1200">
                  <a:solidFill>
                    <a:schemeClr val="tx2"/>
                  </a:solidFill>
                  <a:latin typeface="Helvetica" charset="0"/>
                  <a:ea typeface="ＭＳ Ｐゴシック" pitchFamily="34" charset="-128"/>
                  <a:cs typeface="+mn-cs"/>
                </a:defRPr>
              </a:lvl7pPr>
              <a:lvl8pPr marL="3200400" algn="l" defTabSz="914400" rtl="0" eaLnBrk="1" latinLnBrk="0" hangingPunct="1">
                <a:defRPr sz="2400" b="1" kern="1200">
                  <a:solidFill>
                    <a:schemeClr val="tx2"/>
                  </a:solidFill>
                  <a:latin typeface="Helvetica" charset="0"/>
                  <a:ea typeface="ＭＳ Ｐゴシック" pitchFamily="34" charset="-128"/>
                  <a:cs typeface="+mn-cs"/>
                </a:defRPr>
              </a:lvl8pPr>
              <a:lvl9pPr marL="3657600" algn="l" defTabSz="914400" rtl="0" eaLnBrk="1" latinLnBrk="0" hangingPunct="1">
                <a:defRPr sz="2400" b="1" kern="1200">
                  <a:solidFill>
                    <a:schemeClr val="tx2"/>
                  </a:solidFill>
                  <a:latin typeface="Helvetica" charset="0"/>
                  <a:ea typeface="ＭＳ Ｐゴシック" pitchFamily="34" charset="-128"/>
                  <a:cs typeface="+mn-cs"/>
                </a:defRPr>
              </a:lvl9pPr>
            </a:lstStyle>
            <a:p>
              <a:pPr algn="l">
                <a:spcBef>
                  <a:spcPct val="50000"/>
                </a:spcBef>
              </a:pPr>
              <a:r>
                <a:rPr lang="en-US" altLang="tr-TR" dirty="0"/>
                <a:t>Female</a:t>
              </a:r>
            </a:p>
          </p:txBody>
        </p:sp>
        <p:sp>
          <p:nvSpPr>
            <p:cNvPr id="14" name="Text Box 7"/>
            <p:cNvSpPr txBox="1">
              <a:spLocks noChangeArrowheads="1"/>
            </p:cNvSpPr>
            <p:nvPr/>
          </p:nvSpPr>
          <p:spPr bwMode="auto">
            <a:xfrm>
              <a:off x="4957" y="888"/>
              <a:ext cx="52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defPPr>
                <a:defRPr lang="en-US"/>
              </a:defPPr>
              <a:lvl1pPr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1pPr>
              <a:lvl2pPr marL="4572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2pPr>
              <a:lvl3pPr marL="9144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3pPr>
              <a:lvl4pPr marL="13716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4pPr>
              <a:lvl5pPr marL="18288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5pPr>
              <a:lvl6pPr marL="2286000" algn="l" defTabSz="914400" rtl="0" eaLnBrk="1" latinLnBrk="0" hangingPunct="1">
                <a:defRPr sz="2400" b="1" kern="1200">
                  <a:solidFill>
                    <a:schemeClr val="tx2"/>
                  </a:solidFill>
                  <a:latin typeface="Helvetica" charset="0"/>
                  <a:ea typeface="ＭＳ Ｐゴシック" pitchFamily="34" charset="-128"/>
                  <a:cs typeface="+mn-cs"/>
                </a:defRPr>
              </a:lvl6pPr>
              <a:lvl7pPr marL="2743200" algn="l" defTabSz="914400" rtl="0" eaLnBrk="1" latinLnBrk="0" hangingPunct="1">
                <a:defRPr sz="2400" b="1" kern="1200">
                  <a:solidFill>
                    <a:schemeClr val="tx2"/>
                  </a:solidFill>
                  <a:latin typeface="Helvetica" charset="0"/>
                  <a:ea typeface="ＭＳ Ｐゴシック" pitchFamily="34" charset="-128"/>
                  <a:cs typeface="+mn-cs"/>
                </a:defRPr>
              </a:lvl7pPr>
              <a:lvl8pPr marL="3200400" algn="l" defTabSz="914400" rtl="0" eaLnBrk="1" latinLnBrk="0" hangingPunct="1">
                <a:defRPr sz="2400" b="1" kern="1200">
                  <a:solidFill>
                    <a:schemeClr val="tx2"/>
                  </a:solidFill>
                  <a:latin typeface="Helvetica" charset="0"/>
                  <a:ea typeface="ＭＳ Ｐゴシック" pitchFamily="34" charset="-128"/>
                  <a:cs typeface="+mn-cs"/>
                </a:defRPr>
              </a:lvl8pPr>
              <a:lvl9pPr marL="3657600" algn="l" defTabSz="914400" rtl="0" eaLnBrk="1" latinLnBrk="0" hangingPunct="1">
                <a:defRPr sz="2400" b="1" kern="1200">
                  <a:solidFill>
                    <a:schemeClr val="tx2"/>
                  </a:solidFill>
                  <a:latin typeface="Helvetica" charset="0"/>
                  <a:ea typeface="ＭＳ Ｐゴシック" pitchFamily="34" charset="-128"/>
                  <a:cs typeface="+mn-cs"/>
                </a:defRPr>
              </a:lvl9pPr>
            </a:lstStyle>
            <a:p>
              <a:pPr algn="l"/>
              <a:r>
                <a:rPr lang="en-US" altLang="tr-TR"/>
                <a:t>Cow</a:t>
              </a:r>
            </a:p>
          </p:txBody>
        </p:sp>
        <p:sp>
          <p:nvSpPr>
            <p:cNvPr id="15" name="AutoShape 8"/>
            <p:cNvSpPr>
              <a:spLocks noChangeArrowheads="1"/>
            </p:cNvSpPr>
            <p:nvPr/>
          </p:nvSpPr>
          <p:spPr bwMode="auto">
            <a:xfrm>
              <a:off x="4272" y="960"/>
              <a:ext cx="576" cy="14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12700">
              <a:solidFill>
                <a:schemeClr val="tx1"/>
              </a:solidFill>
              <a:miter lim="800000"/>
              <a:headEnd/>
              <a:tailEnd/>
            </a:ln>
          </p:spPr>
          <p:txBody>
            <a:bodyPr wrap="none" anchor="ctr"/>
            <a:lstStyle>
              <a:defPPr>
                <a:defRPr lang="en-US"/>
              </a:defPPr>
              <a:lvl1pPr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1pPr>
              <a:lvl2pPr marL="4572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2pPr>
              <a:lvl3pPr marL="9144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3pPr>
              <a:lvl4pPr marL="13716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4pPr>
              <a:lvl5pPr marL="18288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5pPr>
              <a:lvl6pPr marL="2286000" algn="l" defTabSz="914400" rtl="0" eaLnBrk="1" latinLnBrk="0" hangingPunct="1">
                <a:defRPr sz="2400" b="1" kern="1200">
                  <a:solidFill>
                    <a:schemeClr val="tx2"/>
                  </a:solidFill>
                  <a:latin typeface="Helvetica" charset="0"/>
                  <a:ea typeface="ＭＳ Ｐゴシック" pitchFamily="34" charset="-128"/>
                  <a:cs typeface="+mn-cs"/>
                </a:defRPr>
              </a:lvl6pPr>
              <a:lvl7pPr marL="2743200" algn="l" defTabSz="914400" rtl="0" eaLnBrk="1" latinLnBrk="0" hangingPunct="1">
                <a:defRPr sz="2400" b="1" kern="1200">
                  <a:solidFill>
                    <a:schemeClr val="tx2"/>
                  </a:solidFill>
                  <a:latin typeface="Helvetica" charset="0"/>
                  <a:ea typeface="ＭＳ Ｐゴシック" pitchFamily="34" charset="-128"/>
                  <a:cs typeface="+mn-cs"/>
                </a:defRPr>
              </a:lvl7pPr>
              <a:lvl8pPr marL="3200400" algn="l" defTabSz="914400" rtl="0" eaLnBrk="1" latinLnBrk="0" hangingPunct="1">
                <a:defRPr sz="2400" b="1" kern="1200">
                  <a:solidFill>
                    <a:schemeClr val="tx2"/>
                  </a:solidFill>
                  <a:latin typeface="Helvetica" charset="0"/>
                  <a:ea typeface="ＭＳ Ｐゴシック" pitchFamily="34" charset="-128"/>
                  <a:cs typeface="+mn-cs"/>
                </a:defRPr>
              </a:lvl8pPr>
              <a:lvl9pPr marL="3657600" algn="l" defTabSz="914400" rtl="0" eaLnBrk="1" latinLnBrk="0" hangingPunct="1">
                <a:defRPr sz="2400" b="1" kern="1200">
                  <a:solidFill>
                    <a:schemeClr val="tx2"/>
                  </a:solidFill>
                  <a:latin typeface="Helvetica" charset="0"/>
                  <a:ea typeface="ＭＳ Ｐゴシック" pitchFamily="34" charset="-128"/>
                  <a:cs typeface="+mn-cs"/>
                </a:defRPr>
              </a:lvl9pPr>
            </a:lstStyle>
            <a:p>
              <a:endParaRPr lang="tr-TR"/>
            </a:p>
          </p:txBody>
        </p:sp>
      </p:grpSp>
      <p:grpSp>
        <p:nvGrpSpPr>
          <p:cNvPr id="16" name="Group 5"/>
          <p:cNvGrpSpPr>
            <a:grpSpLocks/>
          </p:cNvGrpSpPr>
          <p:nvPr/>
        </p:nvGrpSpPr>
        <p:grpSpPr bwMode="auto">
          <a:xfrm>
            <a:off x="684107" y="2562066"/>
            <a:ext cx="3297239" cy="460491"/>
            <a:chOff x="3362" y="888"/>
            <a:chExt cx="2077" cy="192"/>
          </a:xfrm>
        </p:grpSpPr>
        <p:sp>
          <p:nvSpPr>
            <p:cNvPr id="17" name="Text Box 6"/>
            <p:cNvSpPr txBox="1">
              <a:spLocks noChangeArrowheads="1"/>
            </p:cNvSpPr>
            <p:nvPr/>
          </p:nvSpPr>
          <p:spPr bwMode="auto">
            <a:xfrm>
              <a:off x="3362" y="888"/>
              <a:ext cx="80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1pPr>
              <a:lvl2pPr marL="4572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2pPr>
              <a:lvl3pPr marL="9144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3pPr>
              <a:lvl4pPr marL="13716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4pPr>
              <a:lvl5pPr marL="18288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5pPr>
              <a:lvl6pPr marL="2286000" algn="l" defTabSz="914400" rtl="0" eaLnBrk="1" latinLnBrk="0" hangingPunct="1">
                <a:defRPr sz="2400" b="1" kern="1200">
                  <a:solidFill>
                    <a:schemeClr val="tx2"/>
                  </a:solidFill>
                  <a:latin typeface="Helvetica" charset="0"/>
                  <a:ea typeface="ＭＳ Ｐゴシック" pitchFamily="34" charset="-128"/>
                  <a:cs typeface="+mn-cs"/>
                </a:defRPr>
              </a:lvl6pPr>
              <a:lvl7pPr marL="2743200" algn="l" defTabSz="914400" rtl="0" eaLnBrk="1" latinLnBrk="0" hangingPunct="1">
                <a:defRPr sz="2400" b="1" kern="1200">
                  <a:solidFill>
                    <a:schemeClr val="tx2"/>
                  </a:solidFill>
                  <a:latin typeface="Helvetica" charset="0"/>
                  <a:ea typeface="ＭＳ Ｐゴシック" pitchFamily="34" charset="-128"/>
                  <a:cs typeface="+mn-cs"/>
                </a:defRPr>
              </a:lvl7pPr>
              <a:lvl8pPr marL="3200400" algn="l" defTabSz="914400" rtl="0" eaLnBrk="1" latinLnBrk="0" hangingPunct="1">
                <a:defRPr sz="2400" b="1" kern="1200">
                  <a:solidFill>
                    <a:schemeClr val="tx2"/>
                  </a:solidFill>
                  <a:latin typeface="Helvetica" charset="0"/>
                  <a:ea typeface="ＭＳ Ｐゴシック" pitchFamily="34" charset="-128"/>
                  <a:cs typeface="+mn-cs"/>
                </a:defRPr>
              </a:lvl8pPr>
              <a:lvl9pPr marL="3657600" algn="l" defTabSz="914400" rtl="0" eaLnBrk="1" latinLnBrk="0" hangingPunct="1">
                <a:defRPr sz="2400" b="1" kern="1200">
                  <a:solidFill>
                    <a:schemeClr val="tx2"/>
                  </a:solidFill>
                  <a:latin typeface="Helvetica" charset="0"/>
                  <a:ea typeface="ＭＳ Ｐゴシック" pitchFamily="34" charset="-128"/>
                  <a:cs typeface="+mn-cs"/>
                </a:defRPr>
              </a:lvl9pPr>
            </a:lstStyle>
            <a:p>
              <a:pPr algn="l">
                <a:spcBef>
                  <a:spcPct val="50000"/>
                </a:spcBef>
              </a:pPr>
              <a:r>
                <a:rPr lang="tr-TR" altLang="tr-TR" dirty="0"/>
                <a:t>M</a:t>
              </a:r>
              <a:r>
                <a:rPr lang="en-US" altLang="tr-TR" dirty="0" smtClean="0"/>
                <a:t>ale</a:t>
              </a:r>
              <a:endParaRPr lang="en-US" altLang="tr-TR" dirty="0"/>
            </a:p>
          </p:txBody>
        </p:sp>
        <p:sp>
          <p:nvSpPr>
            <p:cNvPr id="18" name="Text Box 7"/>
            <p:cNvSpPr txBox="1">
              <a:spLocks noChangeArrowheads="1"/>
            </p:cNvSpPr>
            <p:nvPr/>
          </p:nvSpPr>
          <p:spPr bwMode="auto">
            <a:xfrm>
              <a:off x="4957" y="888"/>
              <a:ext cx="4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defPPr>
                <a:defRPr lang="en-US"/>
              </a:defPPr>
              <a:lvl1pPr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1pPr>
              <a:lvl2pPr marL="4572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2pPr>
              <a:lvl3pPr marL="9144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3pPr>
              <a:lvl4pPr marL="13716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4pPr>
              <a:lvl5pPr marL="18288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5pPr>
              <a:lvl6pPr marL="2286000" algn="l" defTabSz="914400" rtl="0" eaLnBrk="1" latinLnBrk="0" hangingPunct="1">
                <a:defRPr sz="2400" b="1" kern="1200">
                  <a:solidFill>
                    <a:schemeClr val="tx2"/>
                  </a:solidFill>
                  <a:latin typeface="Helvetica" charset="0"/>
                  <a:ea typeface="ＭＳ Ｐゴシック" pitchFamily="34" charset="-128"/>
                  <a:cs typeface="+mn-cs"/>
                </a:defRPr>
              </a:lvl6pPr>
              <a:lvl7pPr marL="2743200" algn="l" defTabSz="914400" rtl="0" eaLnBrk="1" latinLnBrk="0" hangingPunct="1">
                <a:defRPr sz="2400" b="1" kern="1200">
                  <a:solidFill>
                    <a:schemeClr val="tx2"/>
                  </a:solidFill>
                  <a:latin typeface="Helvetica" charset="0"/>
                  <a:ea typeface="ＭＳ Ｐゴシック" pitchFamily="34" charset="-128"/>
                  <a:cs typeface="+mn-cs"/>
                </a:defRPr>
              </a:lvl7pPr>
              <a:lvl8pPr marL="3200400" algn="l" defTabSz="914400" rtl="0" eaLnBrk="1" latinLnBrk="0" hangingPunct="1">
                <a:defRPr sz="2400" b="1" kern="1200">
                  <a:solidFill>
                    <a:schemeClr val="tx2"/>
                  </a:solidFill>
                  <a:latin typeface="Helvetica" charset="0"/>
                  <a:ea typeface="ＭＳ Ｐゴシック" pitchFamily="34" charset="-128"/>
                  <a:cs typeface="+mn-cs"/>
                </a:defRPr>
              </a:lvl8pPr>
              <a:lvl9pPr marL="3657600" algn="l" defTabSz="914400" rtl="0" eaLnBrk="1" latinLnBrk="0" hangingPunct="1">
                <a:defRPr sz="2400" b="1" kern="1200">
                  <a:solidFill>
                    <a:schemeClr val="tx2"/>
                  </a:solidFill>
                  <a:latin typeface="Helvetica" charset="0"/>
                  <a:ea typeface="ＭＳ Ｐゴシック" pitchFamily="34" charset="-128"/>
                  <a:cs typeface="+mn-cs"/>
                </a:defRPr>
              </a:lvl9pPr>
            </a:lstStyle>
            <a:p>
              <a:pPr algn="l"/>
              <a:r>
                <a:rPr lang="tr-TR" altLang="tr-TR" dirty="0" err="1" smtClean="0"/>
                <a:t>Bull</a:t>
              </a:r>
              <a:endParaRPr lang="en-US" altLang="tr-TR" dirty="0"/>
            </a:p>
          </p:txBody>
        </p:sp>
        <p:sp>
          <p:nvSpPr>
            <p:cNvPr id="19" name="AutoShape 8"/>
            <p:cNvSpPr>
              <a:spLocks noChangeArrowheads="1"/>
            </p:cNvSpPr>
            <p:nvPr/>
          </p:nvSpPr>
          <p:spPr bwMode="auto">
            <a:xfrm>
              <a:off x="4133" y="960"/>
              <a:ext cx="684" cy="9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12700">
              <a:solidFill>
                <a:schemeClr val="tx1"/>
              </a:solidFill>
              <a:miter lim="800000"/>
              <a:headEnd/>
              <a:tailEnd/>
            </a:ln>
          </p:spPr>
          <p:txBody>
            <a:bodyPr wrap="none" anchor="ctr"/>
            <a:lstStyle>
              <a:defPPr>
                <a:defRPr lang="en-US"/>
              </a:defPPr>
              <a:lvl1pPr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1pPr>
              <a:lvl2pPr marL="4572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2pPr>
              <a:lvl3pPr marL="9144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3pPr>
              <a:lvl4pPr marL="13716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4pPr>
              <a:lvl5pPr marL="18288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5pPr>
              <a:lvl6pPr marL="2286000" algn="l" defTabSz="914400" rtl="0" eaLnBrk="1" latinLnBrk="0" hangingPunct="1">
                <a:defRPr sz="2400" b="1" kern="1200">
                  <a:solidFill>
                    <a:schemeClr val="tx2"/>
                  </a:solidFill>
                  <a:latin typeface="Helvetica" charset="0"/>
                  <a:ea typeface="ＭＳ Ｐゴシック" pitchFamily="34" charset="-128"/>
                  <a:cs typeface="+mn-cs"/>
                </a:defRPr>
              </a:lvl6pPr>
              <a:lvl7pPr marL="2743200" algn="l" defTabSz="914400" rtl="0" eaLnBrk="1" latinLnBrk="0" hangingPunct="1">
                <a:defRPr sz="2400" b="1" kern="1200">
                  <a:solidFill>
                    <a:schemeClr val="tx2"/>
                  </a:solidFill>
                  <a:latin typeface="Helvetica" charset="0"/>
                  <a:ea typeface="ＭＳ Ｐゴシック" pitchFamily="34" charset="-128"/>
                  <a:cs typeface="+mn-cs"/>
                </a:defRPr>
              </a:lvl7pPr>
              <a:lvl8pPr marL="3200400" algn="l" defTabSz="914400" rtl="0" eaLnBrk="1" latinLnBrk="0" hangingPunct="1">
                <a:defRPr sz="2400" b="1" kern="1200">
                  <a:solidFill>
                    <a:schemeClr val="tx2"/>
                  </a:solidFill>
                  <a:latin typeface="Helvetica" charset="0"/>
                  <a:ea typeface="ＭＳ Ｐゴシック" pitchFamily="34" charset="-128"/>
                  <a:cs typeface="+mn-cs"/>
                </a:defRPr>
              </a:lvl8pPr>
              <a:lvl9pPr marL="3657600" algn="l" defTabSz="914400" rtl="0" eaLnBrk="1" latinLnBrk="0" hangingPunct="1">
                <a:defRPr sz="2400" b="1" kern="1200">
                  <a:solidFill>
                    <a:schemeClr val="tx2"/>
                  </a:solidFill>
                  <a:latin typeface="Helvetica" charset="0"/>
                  <a:ea typeface="ＭＳ Ｐゴシック" pitchFamily="34" charset="-128"/>
                  <a:cs typeface="+mn-cs"/>
                </a:defRPr>
              </a:lvl9pPr>
            </a:lstStyle>
            <a:p>
              <a:endParaRPr lang="tr-TR"/>
            </a:p>
          </p:txBody>
        </p:sp>
      </p:grpSp>
    </p:spTree>
    <p:extLst>
      <p:ext uri="{BB962C8B-B14F-4D97-AF65-F5344CB8AC3E}">
        <p14:creationId xmlns:p14="http://schemas.microsoft.com/office/powerpoint/2010/main" val="20930150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r>
              <a:rPr lang="en-US" altLang="tr-TR" sz="1000">
                <a:solidFill>
                  <a:schemeClr val="tx1"/>
                </a:solidFill>
              </a:rPr>
              <a:t>Updated:</a:t>
            </a:r>
            <a:fld id="{DF85B4FA-DCAC-4B8A-BB73-59ED1D2A7E02}" type="datetime1">
              <a:rPr lang="en-US" altLang="tr-TR" sz="1000">
                <a:solidFill>
                  <a:schemeClr val="tx1"/>
                </a:solidFill>
              </a:rPr>
              <a:pPr/>
              <a:t>1/3/2020</a:t>
            </a:fld>
            <a:endParaRPr lang="en-US" altLang="tr-TR" sz="1400" b="0">
              <a:solidFill>
                <a:schemeClr val="tx1"/>
              </a:solidFill>
              <a:latin typeface="Times" panose="02020603050405020304" pitchFamily="18" charset="0"/>
            </a:endParaRPr>
          </a:p>
        </p:txBody>
      </p:sp>
      <p:sp>
        <p:nvSpPr>
          <p:cNvPr id="32771" name="Rectangle 2"/>
          <p:cNvSpPr>
            <a:spLocks noGrp="1" noChangeArrowheads="1"/>
          </p:cNvSpPr>
          <p:nvPr>
            <p:ph type="title"/>
          </p:nvPr>
        </p:nvSpPr>
        <p:spPr>
          <a:xfrm>
            <a:off x="228600" y="228600"/>
            <a:ext cx="4419600" cy="762000"/>
          </a:xfrm>
        </p:spPr>
        <p:txBody>
          <a:bodyPr/>
          <a:lstStyle/>
          <a:p>
            <a:r>
              <a:rPr lang="en-US" altLang="tr-TR" smtClean="0">
                <a:ea typeface="ＭＳ Ｐゴシック" panose="020B0600070205080204" pitchFamily="34" charset="-128"/>
              </a:rPr>
              <a:t>Uterus (bovine)</a:t>
            </a:r>
          </a:p>
        </p:txBody>
      </p:sp>
      <p:pic>
        <p:nvPicPr>
          <p:cNvPr id="327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533400"/>
            <a:ext cx="3335338"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Rectangle 5"/>
          <p:cNvSpPr>
            <a:spLocks noChangeArrowheads="1"/>
          </p:cNvSpPr>
          <p:nvPr/>
        </p:nvSpPr>
        <p:spPr bwMode="auto">
          <a:xfrm>
            <a:off x="685800" y="2514600"/>
            <a:ext cx="4346575" cy="292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lstStyle>
            <a:lvl1pPr marL="342900" indent="-342900">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spcBef>
                <a:spcPct val="20000"/>
              </a:spcBef>
              <a:buSzPct val="125000"/>
              <a:buFontTx/>
              <a:buChar char="•"/>
            </a:pPr>
            <a:r>
              <a:rPr lang="en-US" altLang="tr-TR" sz="3600">
                <a:solidFill>
                  <a:schemeClr val="tx1"/>
                </a:solidFill>
                <a:latin typeface="Comic Sans MS" panose="030F0702030302020204" pitchFamily="66" charset="0"/>
              </a:rPr>
              <a:t>Bicornuate</a:t>
            </a:r>
            <a:endParaRPr lang="en-US" altLang="tr-TR" sz="3200">
              <a:solidFill>
                <a:schemeClr val="tx1"/>
              </a:solidFill>
              <a:latin typeface="Comic Sans MS" panose="030F0702030302020204" pitchFamily="66" charset="0"/>
            </a:endParaRPr>
          </a:p>
          <a:p>
            <a:pPr lvl="1" algn="l">
              <a:spcBef>
                <a:spcPct val="20000"/>
              </a:spcBef>
              <a:buSzPct val="125000"/>
              <a:buFontTx/>
              <a:buChar char="»"/>
            </a:pPr>
            <a:r>
              <a:rPr lang="en-US" altLang="tr-TR">
                <a:solidFill>
                  <a:schemeClr val="tx1"/>
                </a:solidFill>
                <a:latin typeface="Comic Sans MS" panose="030F0702030302020204" pitchFamily="66" charset="0"/>
              </a:rPr>
              <a:t>poorly to moderately developed uterine horns</a:t>
            </a:r>
          </a:p>
          <a:p>
            <a:pPr lvl="1" algn="l">
              <a:spcBef>
                <a:spcPct val="20000"/>
              </a:spcBef>
              <a:buSzPct val="125000"/>
              <a:buFontTx/>
              <a:buChar char="»"/>
            </a:pPr>
            <a:r>
              <a:rPr lang="en-US" altLang="tr-TR">
                <a:solidFill>
                  <a:schemeClr val="tx1"/>
                </a:solidFill>
                <a:latin typeface="Comic Sans MS" panose="030F0702030302020204" pitchFamily="66" charset="0"/>
              </a:rPr>
              <a:t>uterine body</a:t>
            </a:r>
          </a:p>
          <a:p>
            <a:pPr lvl="1" algn="l">
              <a:spcBef>
                <a:spcPct val="20000"/>
              </a:spcBef>
              <a:buSzPct val="125000"/>
              <a:buFontTx/>
              <a:buChar char="»"/>
            </a:pPr>
            <a:r>
              <a:rPr lang="en-US" altLang="tr-TR">
                <a:solidFill>
                  <a:schemeClr val="tx1"/>
                </a:solidFill>
                <a:latin typeface="Comic Sans MS" panose="030F0702030302020204" pitchFamily="66" charset="0"/>
              </a:rPr>
              <a:t>one cervix</a:t>
            </a:r>
          </a:p>
        </p:txBody>
      </p:sp>
      <p:sp>
        <p:nvSpPr>
          <p:cNvPr id="32774" name="Text Box 6"/>
          <p:cNvSpPr txBox="1">
            <a:spLocks noChangeArrowheads="1"/>
          </p:cNvSpPr>
          <p:nvPr/>
        </p:nvSpPr>
        <p:spPr bwMode="auto">
          <a:xfrm>
            <a:off x="4724400" y="3886200"/>
            <a:ext cx="1065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r>
              <a:rPr lang="en-US" altLang="tr-TR">
                <a:solidFill>
                  <a:srgbClr val="0900C2"/>
                </a:solidFill>
              </a:rPr>
              <a:t>cervix</a:t>
            </a:r>
          </a:p>
        </p:txBody>
      </p:sp>
      <p:sp>
        <p:nvSpPr>
          <p:cNvPr id="32775" name="Text Box 7"/>
          <p:cNvSpPr txBox="1">
            <a:spLocks noChangeArrowheads="1"/>
          </p:cNvSpPr>
          <p:nvPr/>
        </p:nvSpPr>
        <p:spPr bwMode="auto">
          <a:xfrm>
            <a:off x="4953000" y="2438400"/>
            <a:ext cx="912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r>
              <a:rPr lang="en-US" altLang="tr-TR">
                <a:solidFill>
                  <a:srgbClr val="0900C2"/>
                </a:solidFill>
              </a:rPr>
              <a:t>body</a:t>
            </a:r>
          </a:p>
        </p:txBody>
      </p:sp>
      <p:sp>
        <p:nvSpPr>
          <p:cNvPr id="32776" name="Text Box 8"/>
          <p:cNvSpPr txBox="1">
            <a:spLocks noChangeArrowheads="1"/>
          </p:cNvSpPr>
          <p:nvPr/>
        </p:nvSpPr>
        <p:spPr bwMode="auto">
          <a:xfrm>
            <a:off x="6553200" y="152400"/>
            <a:ext cx="862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r>
              <a:rPr lang="en-US" altLang="tr-TR">
                <a:solidFill>
                  <a:srgbClr val="0900C2"/>
                </a:solidFill>
              </a:rPr>
              <a:t>horn</a:t>
            </a:r>
          </a:p>
        </p:txBody>
      </p:sp>
      <p:sp>
        <p:nvSpPr>
          <p:cNvPr id="32777" name="Line 9"/>
          <p:cNvSpPr>
            <a:spLocks noChangeShapeType="1"/>
          </p:cNvSpPr>
          <p:nvPr/>
        </p:nvSpPr>
        <p:spPr bwMode="auto">
          <a:xfrm flipH="1">
            <a:off x="6019800" y="381000"/>
            <a:ext cx="533400" cy="457200"/>
          </a:xfrm>
          <a:prstGeom prst="line">
            <a:avLst/>
          </a:prstGeom>
          <a:noFill/>
          <a:ln w="38100">
            <a:solidFill>
              <a:srgbClr val="0900C2"/>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sp>
        <p:nvSpPr>
          <p:cNvPr id="32778" name="Line 10"/>
          <p:cNvSpPr>
            <a:spLocks noChangeShapeType="1"/>
          </p:cNvSpPr>
          <p:nvPr/>
        </p:nvSpPr>
        <p:spPr bwMode="auto">
          <a:xfrm flipV="1">
            <a:off x="5943600" y="2133600"/>
            <a:ext cx="990600" cy="533400"/>
          </a:xfrm>
          <a:prstGeom prst="line">
            <a:avLst/>
          </a:prstGeom>
          <a:noFill/>
          <a:ln w="38100">
            <a:solidFill>
              <a:srgbClr val="0900C2"/>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sp>
        <p:nvSpPr>
          <p:cNvPr id="32779" name="Line 11"/>
          <p:cNvSpPr>
            <a:spLocks noChangeShapeType="1"/>
          </p:cNvSpPr>
          <p:nvPr/>
        </p:nvSpPr>
        <p:spPr bwMode="auto">
          <a:xfrm flipV="1">
            <a:off x="5562600" y="2743200"/>
            <a:ext cx="1066800" cy="1143000"/>
          </a:xfrm>
          <a:prstGeom prst="line">
            <a:avLst/>
          </a:prstGeom>
          <a:noFill/>
          <a:ln w="38100">
            <a:solidFill>
              <a:srgbClr val="0900C2"/>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sp>
        <p:nvSpPr>
          <p:cNvPr id="32780" name="Line 12"/>
          <p:cNvSpPr>
            <a:spLocks noChangeShapeType="1"/>
          </p:cNvSpPr>
          <p:nvPr/>
        </p:nvSpPr>
        <p:spPr bwMode="auto">
          <a:xfrm>
            <a:off x="7388225" y="396875"/>
            <a:ext cx="447675" cy="371475"/>
          </a:xfrm>
          <a:prstGeom prst="line">
            <a:avLst/>
          </a:prstGeom>
          <a:noFill/>
          <a:ln w="38100">
            <a:solidFill>
              <a:srgbClr val="0900C2"/>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spTree>
    <p:extLst>
      <p:ext uri="{BB962C8B-B14F-4D97-AF65-F5344CB8AC3E}">
        <p14:creationId xmlns:p14="http://schemas.microsoft.com/office/powerpoint/2010/main" val="10984154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3"/>
          <p:cNvSpPr>
            <a:spLocks noGrp="1"/>
          </p:cNvSpPr>
          <p:nvPr>
            <p:ph type="title"/>
          </p:nvPr>
        </p:nvSpPr>
        <p:spPr>
          <a:xfrm>
            <a:off x="228600" y="228600"/>
            <a:ext cx="3886200" cy="762000"/>
          </a:xfrm>
        </p:spPr>
        <p:txBody>
          <a:bodyPr/>
          <a:lstStyle/>
          <a:p>
            <a:r>
              <a:rPr lang="en-US" altLang="tr-TR" smtClean="0">
                <a:ea typeface="ＭＳ Ｐゴシック" panose="020B0600070205080204" pitchFamily="34" charset="-128"/>
              </a:rPr>
              <a:t>Uterus</a:t>
            </a:r>
          </a:p>
        </p:txBody>
      </p:sp>
      <p:pic>
        <p:nvPicPr>
          <p:cNvPr id="33795" name="Picture 2" descr="cow_tract_750_uterus_cut_labe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404664"/>
            <a:ext cx="4355976" cy="598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90333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r>
              <a:rPr lang="en-US" altLang="tr-TR" sz="1000">
                <a:solidFill>
                  <a:schemeClr val="tx1"/>
                </a:solidFill>
              </a:rPr>
              <a:t>Updated:</a:t>
            </a:r>
            <a:fld id="{D286ADC7-1057-4CE4-B004-4D04D0477469}" type="datetime1">
              <a:rPr lang="en-US" altLang="tr-TR" sz="1000">
                <a:solidFill>
                  <a:schemeClr val="tx1"/>
                </a:solidFill>
              </a:rPr>
              <a:pPr/>
              <a:t>1/3/2020</a:t>
            </a:fld>
            <a:endParaRPr lang="en-US" altLang="tr-TR" sz="1400" b="0">
              <a:solidFill>
                <a:schemeClr val="tx1"/>
              </a:solidFill>
              <a:latin typeface="Times" panose="02020603050405020304" pitchFamily="18" charset="0"/>
            </a:endParaRPr>
          </a:p>
        </p:txBody>
      </p:sp>
      <p:sp>
        <p:nvSpPr>
          <p:cNvPr id="34819" name="Rectangle 2"/>
          <p:cNvSpPr>
            <a:spLocks noGrp="1" noChangeArrowheads="1"/>
          </p:cNvSpPr>
          <p:nvPr>
            <p:ph type="title"/>
          </p:nvPr>
        </p:nvSpPr>
        <p:spPr>
          <a:noFill/>
        </p:spPr>
        <p:txBody>
          <a:bodyPr lIns="90487" tIns="44450" rIns="90487" bIns="44450" anchor="t"/>
          <a:lstStyle/>
          <a:p>
            <a:r>
              <a:rPr lang="en-US" altLang="tr-TR" smtClean="0">
                <a:ea typeface="ＭＳ Ｐゴシック" panose="020B0600070205080204" pitchFamily="34" charset="-128"/>
              </a:rPr>
              <a:t>Uterine Histology</a:t>
            </a:r>
          </a:p>
        </p:txBody>
      </p:sp>
      <p:pic>
        <p:nvPicPr>
          <p:cNvPr id="34820"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7050" y="1566863"/>
            <a:ext cx="3427413" cy="4006850"/>
          </a:xfrm>
          <a:prstGeom prst="rect">
            <a:avLst/>
          </a:prstGeo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2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600200"/>
            <a:ext cx="4095750" cy="3622675"/>
          </a:xfrm>
          <a:prstGeom prst="rect">
            <a:avLst/>
          </a:prstGeo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822" name="Rectangle 5"/>
          <p:cNvSpPr>
            <a:spLocks noChangeArrowheads="1"/>
          </p:cNvSpPr>
          <p:nvPr/>
        </p:nvSpPr>
        <p:spPr bwMode="auto">
          <a:xfrm>
            <a:off x="1120775" y="6262688"/>
            <a:ext cx="1958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r>
              <a:rPr lang="en-US" altLang="tr-TR">
                <a:solidFill>
                  <a:schemeClr val="tx1"/>
                </a:solidFill>
              </a:rPr>
              <a:t>Perimetrium</a:t>
            </a:r>
          </a:p>
        </p:txBody>
      </p:sp>
      <p:sp>
        <p:nvSpPr>
          <p:cNvPr id="34823" name="Rectangle 6"/>
          <p:cNvSpPr>
            <a:spLocks noChangeArrowheads="1"/>
          </p:cNvSpPr>
          <p:nvPr/>
        </p:nvSpPr>
        <p:spPr bwMode="auto">
          <a:xfrm>
            <a:off x="5588000" y="869950"/>
            <a:ext cx="2144713"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r>
              <a:rPr lang="en-US" altLang="tr-TR">
                <a:solidFill>
                  <a:schemeClr val="tx1"/>
                </a:solidFill>
              </a:rPr>
              <a:t>Endometrium</a:t>
            </a:r>
          </a:p>
        </p:txBody>
      </p:sp>
      <p:sp>
        <p:nvSpPr>
          <p:cNvPr id="34824" name="Rectangle 7"/>
          <p:cNvSpPr>
            <a:spLocks noChangeArrowheads="1"/>
          </p:cNvSpPr>
          <p:nvPr/>
        </p:nvSpPr>
        <p:spPr bwMode="auto">
          <a:xfrm>
            <a:off x="4019550" y="6262688"/>
            <a:ext cx="19939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r>
              <a:rPr lang="en-US" altLang="tr-TR">
                <a:solidFill>
                  <a:schemeClr val="tx1"/>
                </a:solidFill>
              </a:rPr>
              <a:t>Myometrium</a:t>
            </a:r>
          </a:p>
        </p:txBody>
      </p:sp>
      <p:sp>
        <p:nvSpPr>
          <p:cNvPr id="34825" name="Line 8"/>
          <p:cNvSpPr>
            <a:spLocks noChangeShapeType="1"/>
          </p:cNvSpPr>
          <p:nvPr/>
        </p:nvSpPr>
        <p:spPr bwMode="auto">
          <a:xfrm flipH="1">
            <a:off x="3690938" y="1287463"/>
            <a:ext cx="2225675" cy="1489075"/>
          </a:xfrm>
          <a:prstGeom prst="line">
            <a:avLst/>
          </a:prstGeom>
          <a:noFill/>
          <a:ln w="50800">
            <a:solidFill>
              <a:srgbClr val="FF0000"/>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sp>
        <p:nvSpPr>
          <p:cNvPr id="34826" name="Line 9"/>
          <p:cNvSpPr>
            <a:spLocks noChangeShapeType="1"/>
          </p:cNvSpPr>
          <p:nvPr/>
        </p:nvSpPr>
        <p:spPr bwMode="auto">
          <a:xfrm flipH="1" flipV="1">
            <a:off x="3962400" y="4343400"/>
            <a:ext cx="877888" cy="1939925"/>
          </a:xfrm>
          <a:prstGeom prst="line">
            <a:avLst/>
          </a:prstGeom>
          <a:noFill/>
          <a:ln w="50800">
            <a:solidFill>
              <a:srgbClr val="FF0000"/>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sp>
        <p:nvSpPr>
          <p:cNvPr id="34827" name="Line 10"/>
          <p:cNvSpPr>
            <a:spLocks noChangeShapeType="1"/>
          </p:cNvSpPr>
          <p:nvPr/>
        </p:nvSpPr>
        <p:spPr bwMode="auto">
          <a:xfrm flipH="1" flipV="1">
            <a:off x="1828800" y="5029200"/>
            <a:ext cx="128588" cy="1312863"/>
          </a:xfrm>
          <a:prstGeom prst="line">
            <a:avLst/>
          </a:prstGeom>
          <a:noFill/>
          <a:ln w="50800">
            <a:solidFill>
              <a:srgbClr val="FF0000"/>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sp>
        <p:nvSpPr>
          <p:cNvPr id="34828" name="Rectangle 11"/>
          <p:cNvSpPr>
            <a:spLocks noChangeArrowheads="1"/>
          </p:cNvSpPr>
          <p:nvPr/>
        </p:nvSpPr>
        <p:spPr bwMode="auto">
          <a:xfrm>
            <a:off x="6769100" y="5992813"/>
            <a:ext cx="19431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r>
              <a:rPr lang="en-US" altLang="tr-TR">
                <a:solidFill>
                  <a:schemeClr val="tx1"/>
                </a:solidFill>
              </a:rPr>
              <a:t>Endometrial</a:t>
            </a:r>
          </a:p>
          <a:p>
            <a:r>
              <a:rPr lang="en-US" altLang="tr-TR">
                <a:solidFill>
                  <a:schemeClr val="tx1"/>
                </a:solidFill>
              </a:rPr>
              <a:t>Glands</a:t>
            </a:r>
          </a:p>
        </p:txBody>
      </p:sp>
      <p:sp>
        <p:nvSpPr>
          <p:cNvPr id="34829" name="Line 12"/>
          <p:cNvSpPr>
            <a:spLocks noChangeShapeType="1"/>
          </p:cNvSpPr>
          <p:nvPr/>
        </p:nvSpPr>
        <p:spPr bwMode="auto">
          <a:xfrm flipH="1" flipV="1">
            <a:off x="6978650" y="5402263"/>
            <a:ext cx="239713" cy="552450"/>
          </a:xfrm>
          <a:prstGeom prst="line">
            <a:avLst/>
          </a:prstGeom>
          <a:noFill/>
          <a:ln w="50800">
            <a:solidFill>
              <a:srgbClr val="FF0000"/>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sp>
        <p:nvSpPr>
          <p:cNvPr id="34830" name="Line 13"/>
          <p:cNvSpPr>
            <a:spLocks noChangeShapeType="1"/>
          </p:cNvSpPr>
          <p:nvPr/>
        </p:nvSpPr>
        <p:spPr bwMode="auto">
          <a:xfrm flipV="1">
            <a:off x="8302625" y="4354513"/>
            <a:ext cx="233363" cy="1674812"/>
          </a:xfrm>
          <a:prstGeom prst="line">
            <a:avLst/>
          </a:prstGeom>
          <a:noFill/>
          <a:ln w="50800">
            <a:solidFill>
              <a:srgbClr val="FF0000"/>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spTree>
    <p:extLst>
      <p:ext uri="{BB962C8B-B14F-4D97-AF65-F5344CB8AC3E}">
        <p14:creationId xmlns:p14="http://schemas.microsoft.com/office/powerpoint/2010/main" val="1736946936"/>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r>
              <a:rPr lang="en-US" altLang="tr-TR" sz="1000">
                <a:solidFill>
                  <a:schemeClr val="tx1"/>
                </a:solidFill>
              </a:rPr>
              <a:t>Updated:</a:t>
            </a:r>
            <a:fld id="{E539BFA6-EBA5-47C1-B91C-2AD3979E3BCA}" type="datetime1">
              <a:rPr lang="en-US" altLang="tr-TR" sz="1000">
                <a:solidFill>
                  <a:schemeClr val="tx1"/>
                </a:solidFill>
              </a:rPr>
              <a:pPr/>
              <a:t>1/3/2020</a:t>
            </a:fld>
            <a:endParaRPr lang="en-US" altLang="tr-TR" sz="1400" b="0">
              <a:solidFill>
                <a:schemeClr val="tx1"/>
              </a:solidFill>
              <a:latin typeface="Times" panose="02020603050405020304" pitchFamily="18" charset="0"/>
            </a:endParaRPr>
          </a:p>
        </p:txBody>
      </p:sp>
      <p:pic>
        <p:nvPicPr>
          <p:cNvPr id="3584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785813"/>
            <a:ext cx="5614987" cy="528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Line 14"/>
          <p:cNvSpPr>
            <a:spLocks noChangeShapeType="1"/>
          </p:cNvSpPr>
          <p:nvPr/>
        </p:nvSpPr>
        <p:spPr bwMode="auto">
          <a:xfrm>
            <a:off x="4572000" y="1676400"/>
            <a:ext cx="0" cy="2971800"/>
          </a:xfrm>
          <a:prstGeom prst="line">
            <a:avLst/>
          </a:prstGeom>
          <a:noFill/>
          <a:ln w="38100">
            <a:solidFill>
              <a:srgbClr val="FF0000"/>
            </a:solidFill>
            <a:round/>
            <a:headEnd type="stealth" w="med" len="lg"/>
            <a:tailEnd type="stealth" w="med" len="lg"/>
          </a:ln>
          <a:extLst>
            <a:ext uri="{909E8E84-426E-40DD-AFC4-6F175D3DCCD1}">
              <a14:hiddenFill xmlns:a14="http://schemas.microsoft.com/office/drawing/2010/main">
                <a:noFill/>
              </a14:hiddenFill>
            </a:ext>
          </a:extLst>
        </p:spPr>
        <p:txBody>
          <a:bodyPr wrap="none" anchor="ctr"/>
          <a:lstStyle/>
          <a:p>
            <a:endParaRPr lang="tr-TR"/>
          </a:p>
        </p:txBody>
      </p:sp>
      <p:sp>
        <p:nvSpPr>
          <p:cNvPr id="35845" name="Rectangle 6"/>
          <p:cNvSpPr>
            <a:spLocks noChangeArrowheads="1"/>
          </p:cNvSpPr>
          <p:nvPr/>
        </p:nvSpPr>
        <p:spPr bwMode="auto">
          <a:xfrm>
            <a:off x="3886200" y="609600"/>
            <a:ext cx="13620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r>
              <a:rPr lang="en-US" altLang="tr-TR"/>
              <a:t>Mucosa</a:t>
            </a:r>
          </a:p>
        </p:txBody>
      </p:sp>
      <p:sp>
        <p:nvSpPr>
          <p:cNvPr id="35846" name="Rectangle 7"/>
          <p:cNvSpPr>
            <a:spLocks noChangeArrowheads="1"/>
          </p:cNvSpPr>
          <p:nvPr/>
        </p:nvSpPr>
        <p:spPr bwMode="auto">
          <a:xfrm>
            <a:off x="3886200" y="2870200"/>
            <a:ext cx="1435100" cy="363538"/>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r>
              <a:rPr lang="en-US" altLang="tr-TR" sz="1800" b="0"/>
              <a:t>Submucosa</a:t>
            </a:r>
          </a:p>
        </p:txBody>
      </p:sp>
      <p:sp>
        <p:nvSpPr>
          <p:cNvPr id="35847" name="Line 8"/>
          <p:cNvSpPr>
            <a:spLocks noChangeShapeType="1"/>
          </p:cNvSpPr>
          <p:nvPr/>
        </p:nvSpPr>
        <p:spPr bwMode="auto">
          <a:xfrm flipH="1" flipV="1">
            <a:off x="6324600" y="2667000"/>
            <a:ext cx="1143000" cy="0"/>
          </a:xfrm>
          <a:prstGeom prst="line">
            <a:avLst/>
          </a:prstGeom>
          <a:noFill/>
          <a:ln w="38100">
            <a:solidFill>
              <a:srgbClr val="FF0000"/>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sp>
        <p:nvSpPr>
          <p:cNvPr id="35848" name="Rectangle 9"/>
          <p:cNvSpPr>
            <a:spLocks noChangeArrowheads="1"/>
          </p:cNvSpPr>
          <p:nvPr/>
        </p:nvSpPr>
        <p:spPr bwMode="auto">
          <a:xfrm>
            <a:off x="0" y="5029200"/>
            <a:ext cx="2252663"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r>
              <a:rPr lang="en-US" altLang="tr-TR">
                <a:solidFill>
                  <a:schemeClr val="tx1"/>
                </a:solidFill>
              </a:rPr>
              <a:t>Myometrium</a:t>
            </a:r>
          </a:p>
        </p:txBody>
      </p:sp>
      <p:sp>
        <p:nvSpPr>
          <p:cNvPr id="35849" name="Rectangle 10"/>
          <p:cNvSpPr>
            <a:spLocks noChangeArrowheads="1"/>
          </p:cNvSpPr>
          <p:nvPr/>
        </p:nvSpPr>
        <p:spPr bwMode="auto">
          <a:xfrm>
            <a:off x="0" y="2438400"/>
            <a:ext cx="25368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r>
              <a:rPr lang="en-US" altLang="tr-TR">
                <a:solidFill>
                  <a:schemeClr val="tx1"/>
                </a:solidFill>
              </a:rPr>
              <a:t>Endometrium</a:t>
            </a:r>
          </a:p>
        </p:txBody>
      </p:sp>
      <p:sp>
        <p:nvSpPr>
          <p:cNvPr id="35850" name="Rectangle 11"/>
          <p:cNvSpPr>
            <a:spLocks noChangeArrowheads="1"/>
          </p:cNvSpPr>
          <p:nvPr/>
        </p:nvSpPr>
        <p:spPr bwMode="auto">
          <a:xfrm>
            <a:off x="7132638" y="2182813"/>
            <a:ext cx="199707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r>
              <a:rPr lang="en-US" altLang="tr-TR">
                <a:solidFill>
                  <a:schemeClr val="tx1"/>
                </a:solidFill>
              </a:rPr>
              <a:t>Endometrial</a:t>
            </a:r>
          </a:p>
          <a:p>
            <a:r>
              <a:rPr lang="en-US" altLang="tr-TR">
                <a:solidFill>
                  <a:schemeClr val="tx1"/>
                </a:solidFill>
              </a:rPr>
              <a:t>Gland</a:t>
            </a:r>
          </a:p>
        </p:txBody>
      </p:sp>
      <p:sp>
        <p:nvSpPr>
          <p:cNvPr id="35851" name="Rectangle 12"/>
          <p:cNvSpPr>
            <a:spLocks noChangeArrowheads="1"/>
          </p:cNvSpPr>
          <p:nvPr/>
        </p:nvSpPr>
        <p:spPr bwMode="auto">
          <a:xfrm>
            <a:off x="3810000" y="5943600"/>
            <a:ext cx="1958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r>
              <a:rPr lang="en-US" altLang="tr-TR"/>
              <a:t>Perimetrium</a:t>
            </a:r>
          </a:p>
        </p:txBody>
      </p:sp>
      <p:sp>
        <p:nvSpPr>
          <p:cNvPr id="35852" name="Rectangle 13"/>
          <p:cNvSpPr>
            <a:spLocks noGrp="1" noChangeArrowheads="1"/>
          </p:cNvSpPr>
          <p:nvPr>
            <p:ph type="title"/>
          </p:nvPr>
        </p:nvSpPr>
        <p:spPr>
          <a:xfrm>
            <a:off x="228600" y="76200"/>
            <a:ext cx="8610600" cy="457200"/>
          </a:xfrm>
        </p:spPr>
        <p:txBody>
          <a:bodyPr>
            <a:normAutofit fontScale="90000"/>
          </a:bodyPr>
          <a:lstStyle/>
          <a:p>
            <a:r>
              <a:rPr lang="en-US" altLang="tr-TR" smtClean="0">
                <a:ea typeface="ＭＳ Ｐゴシック" panose="020B0600070205080204" pitchFamily="34" charset="-128"/>
              </a:rPr>
              <a:t>Uterine Histology</a:t>
            </a:r>
          </a:p>
        </p:txBody>
      </p:sp>
      <p:sp>
        <p:nvSpPr>
          <p:cNvPr id="35853" name="Line 15"/>
          <p:cNvSpPr>
            <a:spLocks noChangeShapeType="1"/>
          </p:cNvSpPr>
          <p:nvPr/>
        </p:nvSpPr>
        <p:spPr bwMode="auto">
          <a:xfrm flipH="1">
            <a:off x="3886200" y="990600"/>
            <a:ext cx="457200" cy="381000"/>
          </a:xfrm>
          <a:prstGeom prst="line">
            <a:avLst/>
          </a:prstGeom>
          <a:noFill/>
          <a:ln w="38100">
            <a:solidFill>
              <a:srgbClr val="FF0000"/>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sp>
        <p:nvSpPr>
          <p:cNvPr id="35854" name="Line 16"/>
          <p:cNvSpPr>
            <a:spLocks noChangeShapeType="1"/>
          </p:cNvSpPr>
          <p:nvPr/>
        </p:nvSpPr>
        <p:spPr bwMode="auto">
          <a:xfrm>
            <a:off x="4648200" y="990600"/>
            <a:ext cx="381000" cy="381000"/>
          </a:xfrm>
          <a:prstGeom prst="line">
            <a:avLst/>
          </a:prstGeom>
          <a:noFill/>
          <a:ln w="38100">
            <a:solidFill>
              <a:srgbClr val="FF0000"/>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spTree>
    <p:extLst>
      <p:ext uri="{BB962C8B-B14F-4D97-AF65-F5344CB8AC3E}">
        <p14:creationId xmlns:p14="http://schemas.microsoft.com/office/powerpoint/2010/main" val="15447109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tr-TR" dirty="0" smtClean="0"/>
              <a:t>Uterus</a:t>
            </a:r>
          </a:p>
        </p:txBody>
      </p:sp>
      <p:sp>
        <p:nvSpPr>
          <p:cNvPr id="18435" name="Rectangle 3"/>
          <p:cNvSpPr>
            <a:spLocks noGrp="1" noChangeArrowheads="1"/>
          </p:cNvSpPr>
          <p:nvPr>
            <p:ph type="body" idx="1"/>
          </p:nvPr>
        </p:nvSpPr>
        <p:spPr/>
        <p:txBody>
          <a:bodyPr/>
          <a:lstStyle/>
          <a:p>
            <a:endParaRPr lang="tr-TR" altLang="tr-TR" dirty="0" smtClean="0"/>
          </a:p>
        </p:txBody>
      </p:sp>
      <p:pic>
        <p:nvPicPr>
          <p:cNvPr id="18436" name="Picture 4" descr="F:\1JPG\classimages\repro\uterusAlt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124200"/>
            <a:ext cx="24892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descr="F:\1JPG\classimages\repro\uterus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828800"/>
            <a:ext cx="5195888"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ext Box 6"/>
          <p:cNvSpPr txBox="1">
            <a:spLocks noChangeArrowheads="1"/>
          </p:cNvSpPr>
          <p:nvPr/>
        </p:nvSpPr>
        <p:spPr bwMode="auto">
          <a:xfrm>
            <a:off x="517525" y="5070475"/>
            <a:ext cx="56261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tr-TR" sz="2400">
                <a:latin typeface="Times New Roman" panose="02020603050405020304" pitchFamily="18" charset="0"/>
              </a:rPr>
              <a:t>The uterus, with layers called endometrium,</a:t>
            </a:r>
          </a:p>
          <a:p>
            <a:pPr>
              <a:spcBef>
                <a:spcPct val="0"/>
              </a:spcBef>
              <a:buFontTx/>
              <a:buNone/>
            </a:pPr>
            <a:r>
              <a:rPr lang="en-US" altLang="tr-TR" sz="2400">
                <a:latin typeface="Times New Roman" panose="02020603050405020304" pitchFamily="18" charset="0"/>
              </a:rPr>
              <a:t> myometrium and perimetrium, respectively.</a:t>
            </a:r>
          </a:p>
        </p:txBody>
      </p:sp>
    </p:spTree>
    <p:extLst>
      <p:ext uri="{BB962C8B-B14F-4D97-AF65-F5344CB8AC3E}">
        <p14:creationId xmlns:p14="http://schemas.microsoft.com/office/powerpoint/2010/main" val="42472526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r>
              <a:rPr lang="en-US" altLang="tr-TR" sz="1000">
                <a:solidFill>
                  <a:schemeClr val="tx1"/>
                </a:solidFill>
              </a:rPr>
              <a:t>Updated:</a:t>
            </a:r>
            <a:fld id="{7E1B236D-295E-4294-9BBD-FC3868B3F5D0}" type="datetime1">
              <a:rPr lang="en-US" altLang="tr-TR" sz="1000">
                <a:solidFill>
                  <a:schemeClr val="tx1"/>
                </a:solidFill>
              </a:rPr>
              <a:pPr/>
              <a:t>1/3/2020</a:t>
            </a:fld>
            <a:endParaRPr lang="en-US" altLang="tr-TR" sz="1400" b="0">
              <a:solidFill>
                <a:schemeClr val="tx1"/>
              </a:solidFill>
              <a:latin typeface="Times" panose="02020603050405020304" pitchFamily="18" charset="0"/>
            </a:endParaRPr>
          </a:p>
        </p:txBody>
      </p:sp>
      <p:sp>
        <p:nvSpPr>
          <p:cNvPr id="36867" name="Rectangle 2"/>
          <p:cNvSpPr>
            <a:spLocks noGrp="1" noChangeArrowheads="1"/>
          </p:cNvSpPr>
          <p:nvPr>
            <p:ph type="title"/>
          </p:nvPr>
        </p:nvSpPr>
        <p:spPr/>
        <p:txBody>
          <a:bodyPr/>
          <a:lstStyle/>
          <a:p>
            <a:r>
              <a:rPr lang="en-US" altLang="tr-TR" smtClean="0">
                <a:ea typeface="ＭＳ Ｐゴシック" panose="020B0600070205080204" pitchFamily="34" charset="-128"/>
              </a:rPr>
              <a:t>Functions of the Cervix</a:t>
            </a:r>
          </a:p>
        </p:txBody>
      </p:sp>
      <p:sp>
        <p:nvSpPr>
          <p:cNvPr id="36868" name="Rectangle 3"/>
          <p:cNvSpPr>
            <a:spLocks noGrp="1" noChangeArrowheads="1"/>
          </p:cNvSpPr>
          <p:nvPr>
            <p:ph type="body" idx="1"/>
          </p:nvPr>
        </p:nvSpPr>
        <p:spPr/>
        <p:txBody>
          <a:bodyPr/>
          <a:lstStyle/>
          <a:p>
            <a:r>
              <a:rPr lang="en-US" altLang="tr-TR" smtClean="0">
                <a:ea typeface="ＭＳ Ｐゴシック" panose="020B0600070205080204" pitchFamily="34" charset="-128"/>
              </a:rPr>
              <a:t>Transport of sperm</a:t>
            </a:r>
          </a:p>
          <a:p>
            <a:r>
              <a:rPr lang="en-US" altLang="tr-TR" smtClean="0">
                <a:ea typeface="ＭＳ Ｐゴシック" panose="020B0600070205080204" pitchFamily="34" charset="-128"/>
              </a:rPr>
              <a:t>Barrier to sperm (species dependent) </a:t>
            </a:r>
          </a:p>
          <a:p>
            <a:r>
              <a:rPr lang="en-US" altLang="tr-TR" smtClean="0">
                <a:ea typeface="ＭＳ Ｐゴシック" panose="020B0600070205080204" pitchFamily="34" charset="-128"/>
              </a:rPr>
              <a:t>Reservoir for sperm </a:t>
            </a:r>
          </a:p>
          <a:p>
            <a:r>
              <a:rPr lang="en-US" altLang="tr-TR" smtClean="0">
                <a:ea typeface="ＭＳ Ｐゴシック" panose="020B0600070205080204" pitchFamily="34" charset="-128"/>
              </a:rPr>
              <a:t>Blocking bacterial invasion during pregnancy</a:t>
            </a:r>
          </a:p>
          <a:p>
            <a:r>
              <a:rPr lang="en-US" altLang="tr-TR" smtClean="0">
                <a:ea typeface="ＭＳ Ｐゴシック" panose="020B0600070205080204" pitchFamily="34" charset="-128"/>
              </a:rPr>
              <a:t>Birth canal</a:t>
            </a:r>
            <a:r>
              <a:rPr lang="en-US" altLang="tr-TR" b="0" smtClean="0">
                <a:ea typeface="ＭＳ Ｐゴシック" panose="020B0600070205080204" pitchFamily="34" charset="-128"/>
              </a:rPr>
              <a:t> </a:t>
            </a:r>
          </a:p>
        </p:txBody>
      </p:sp>
    </p:spTree>
    <p:extLst>
      <p:ext uri="{BB962C8B-B14F-4D97-AF65-F5344CB8AC3E}">
        <p14:creationId xmlns:p14="http://schemas.microsoft.com/office/powerpoint/2010/main" val="32624640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ltLang="tr-TR" smtClean="0"/>
              <a:t>Cervix</a:t>
            </a:r>
          </a:p>
        </p:txBody>
      </p:sp>
      <p:sp>
        <p:nvSpPr>
          <p:cNvPr id="19459" name="Rectangle 3"/>
          <p:cNvSpPr>
            <a:spLocks noGrp="1" noChangeArrowheads="1"/>
          </p:cNvSpPr>
          <p:nvPr>
            <p:ph type="body" idx="1"/>
          </p:nvPr>
        </p:nvSpPr>
        <p:spPr/>
        <p:txBody>
          <a:bodyPr/>
          <a:lstStyle/>
          <a:p>
            <a:endParaRPr lang="tr-TR" altLang="tr-TR" smtClean="0"/>
          </a:p>
        </p:txBody>
      </p:sp>
      <p:pic>
        <p:nvPicPr>
          <p:cNvPr id="19460" name="Picture 4" descr="F:\1JPG\classimages\repro\cervix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905000"/>
            <a:ext cx="7265988"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 Box 5"/>
          <p:cNvSpPr txBox="1">
            <a:spLocks noChangeArrowheads="1"/>
          </p:cNvSpPr>
          <p:nvPr/>
        </p:nvSpPr>
        <p:spPr bwMode="auto">
          <a:xfrm>
            <a:off x="517525" y="5299075"/>
            <a:ext cx="80041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tr-TR" sz="2400" dirty="0">
                <a:latin typeface="Times New Roman" panose="02020603050405020304" pitchFamily="18" charset="0"/>
              </a:rPr>
              <a:t>CERVIX. The cervix acts as the valve of the reproductive tract. </a:t>
            </a:r>
          </a:p>
          <a:p>
            <a:pPr>
              <a:spcBef>
                <a:spcPct val="0"/>
              </a:spcBef>
              <a:buFontTx/>
              <a:buNone/>
            </a:pPr>
            <a:r>
              <a:rPr lang="en-US" altLang="tr-TR" sz="2400" dirty="0">
                <a:latin typeface="Times New Roman" panose="02020603050405020304" pitchFamily="18" charset="0"/>
              </a:rPr>
              <a:t>It separates the vagina from the uterus and is usually closed </a:t>
            </a:r>
          </a:p>
          <a:p>
            <a:pPr>
              <a:spcBef>
                <a:spcPct val="0"/>
              </a:spcBef>
              <a:buFontTx/>
              <a:buNone/>
            </a:pPr>
            <a:r>
              <a:rPr lang="en-US" altLang="tr-TR" sz="2400" dirty="0">
                <a:latin typeface="Times New Roman" panose="02020603050405020304" pitchFamily="18" charset="0"/>
              </a:rPr>
              <a:t>except during estrus and parturition.</a:t>
            </a:r>
          </a:p>
        </p:txBody>
      </p:sp>
    </p:spTree>
    <p:extLst>
      <p:ext uri="{BB962C8B-B14F-4D97-AF65-F5344CB8AC3E}">
        <p14:creationId xmlns:p14="http://schemas.microsoft.com/office/powerpoint/2010/main" val="13222917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r>
              <a:rPr lang="en-US" altLang="tr-TR" sz="1000">
                <a:solidFill>
                  <a:schemeClr val="tx1"/>
                </a:solidFill>
              </a:rPr>
              <a:t>Updated:</a:t>
            </a:r>
            <a:fld id="{3BA2C857-82EB-41F5-8B7C-1A31B088FD8E}" type="datetime1">
              <a:rPr lang="en-US" altLang="tr-TR" sz="1000">
                <a:solidFill>
                  <a:schemeClr val="tx1"/>
                </a:solidFill>
              </a:rPr>
              <a:pPr/>
              <a:t>1/3/2020</a:t>
            </a:fld>
            <a:endParaRPr lang="en-US" altLang="tr-TR" sz="1400" b="0">
              <a:solidFill>
                <a:schemeClr val="tx1"/>
              </a:solidFill>
              <a:latin typeface="Times" panose="02020603050405020304" pitchFamily="18" charset="0"/>
            </a:endParaRPr>
          </a:p>
        </p:txBody>
      </p:sp>
      <p:pic>
        <p:nvPicPr>
          <p:cNvPr id="378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42863"/>
            <a:ext cx="4614863" cy="681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 Box 3"/>
          <p:cNvSpPr txBox="1">
            <a:spLocks noChangeArrowheads="1"/>
          </p:cNvSpPr>
          <p:nvPr/>
        </p:nvSpPr>
        <p:spPr bwMode="auto">
          <a:xfrm>
            <a:off x="0" y="2438400"/>
            <a:ext cx="1676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r>
              <a:rPr lang="en-US" altLang="tr-TR" sz="3600">
                <a:solidFill>
                  <a:schemeClr val="tx1"/>
                </a:solidFill>
              </a:rPr>
              <a:t>Cervix</a:t>
            </a:r>
          </a:p>
        </p:txBody>
      </p:sp>
      <p:sp>
        <p:nvSpPr>
          <p:cNvPr id="37893" name="Text Box 4"/>
          <p:cNvSpPr txBox="1">
            <a:spLocks noChangeArrowheads="1"/>
          </p:cNvSpPr>
          <p:nvPr/>
        </p:nvSpPr>
        <p:spPr bwMode="auto">
          <a:xfrm>
            <a:off x="152400" y="914400"/>
            <a:ext cx="3276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buSzPct val="125000"/>
              <a:buFontTx/>
              <a:buChar char="•"/>
            </a:pPr>
            <a:r>
              <a:rPr lang="en-US" altLang="tr-TR">
                <a:solidFill>
                  <a:srgbClr val="0900C2"/>
                </a:solidFill>
              </a:rPr>
              <a:t>Cervix is composed of thick connective tissue</a:t>
            </a:r>
          </a:p>
        </p:txBody>
      </p:sp>
      <p:sp>
        <p:nvSpPr>
          <p:cNvPr id="37894" name="Text Box 5"/>
          <p:cNvSpPr txBox="1">
            <a:spLocks noChangeArrowheads="1"/>
          </p:cNvSpPr>
          <p:nvPr/>
        </p:nvSpPr>
        <p:spPr bwMode="auto">
          <a:xfrm>
            <a:off x="7842250" y="38100"/>
            <a:ext cx="1301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r>
              <a:rPr lang="en-US" altLang="tr-TR" sz="3600">
                <a:solidFill>
                  <a:schemeClr val="tx1"/>
                </a:solidFill>
              </a:rPr>
              <a:t>COW</a:t>
            </a:r>
          </a:p>
        </p:txBody>
      </p:sp>
      <p:sp>
        <p:nvSpPr>
          <p:cNvPr id="37895" name="Text Box 6"/>
          <p:cNvSpPr txBox="1">
            <a:spLocks noChangeArrowheads="1"/>
          </p:cNvSpPr>
          <p:nvPr/>
        </p:nvSpPr>
        <p:spPr bwMode="auto">
          <a:xfrm>
            <a:off x="1219200" y="3200400"/>
            <a:ext cx="17938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r>
              <a:rPr lang="en-US" altLang="tr-TR" sz="2000">
                <a:solidFill>
                  <a:srgbClr val="0900C2"/>
                </a:solidFill>
              </a:rPr>
              <a:t>Cow has 4-5</a:t>
            </a:r>
          </a:p>
          <a:p>
            <a:r>
              <a:rPr lang="en-US" altLang="tr-TR" sz="2000">
                <a:solidFill>
                  <a:srgbClr val="0900C2"/>
                </a:solidFill>
              </a:rPr>
              <a:t>annular rings</a:t>
            </a:r>
          </a:p>
        </p:txBody>
      </p:sp>
      <p:sp>
        <p:nvSpPr>
          <p:cNvPr id="37896" name="Text Box 8"/>
          <p:cNvSpPr txBox="1">
            <a:spLocks noChangeArrowheads="1"/>
          </p:cNvSpPr>
          <p:nvPr/>
        </p:nvSpPr>
        <p:spPr bwMode="auto">
          <a:xfrm>
            <a:off x="3810000" y="304800"/>
            <a:ext cx="1765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r>
              <a:rPr lang="en-US" altLang="tr-TR" sz="2000">
                <a:solidFill>
                  <a:schemeClr val="tx1"/>
                </a:solidFill>
              </a:rPr>
              <a:t>Uterine Body</a:t>
            </a:r>
          </a:p>
        </p:txBody>
      </p:sp>
      <p:sp>
        <p:nvSpPr>
          <p:cNvPr id="37897" name="Text Box 11"/>
          <p:cNvSpPr txBox="1">
            <a:spLocks noChangeArrowheads="1"/>
          </p:cNvSpPr>
          <p:nvPr/>
        </p:nvSpPr>
        <p:spPr bwMode="auto">
          <a:xfrm>
            <a:off x="4165600" y="6337300"/>
            <a:ext cx="1017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r>
              <a:rPr lang="en-US" altLang="tr-TR" sz="2000">
                <a:solidFill>
                  <a:schemeClr val="tx1"/>
                </a:solidFill>
              </a:rPr>
              <a:t>Vagina</a:t>
            </a:r>
          </a:p>
        </p:txBody>
      </p:sp>
      <p:grpSp>
        <p:nvGrpSpPr>
          <p:cNvPr id="37898" name="Group 25"/>
          <p:cNvGrpSpPr>
            <a:grpSpLocks/>
          </p:cNvGrpSpPr>
          <p:nvPr/>
        </p:nvGrpSpPr>
        <p:grpSpPr bwMode="auto">
          <a:xfrm>
            <a:off x="304800" y="5334000"/>
            <a:ext cx="4267200" cy="685800"/>
            <a:chOff x="192" y="3360"/>
            <a:chExt cx="2688" cy="432"/>
          </a:xfrm>
        </p:grpSpPr>
        <p:sp>
          <p:nvSpPr>
            <p:cNvPr id="37907" name="Text Box 10"/>
            <p:cNvSpPr txBox="1">
              <a:spLocks noChangeArrowheads="1"/>
            </p:cNvSpPr>
            <p:nvPr/>
          </p:nvSpPr>
          <p:spPr bwMode="auto">
            <a:xfrm>
              <a:off x="192" y="3360"/>
              <a:ext cx="167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r>
                <a:rPr lang="en-US" altLang="tr-TR" sz="2000">
                  <a:solidFill>
                    <a:srgbClr val="0900C2"/>
                  </a:solidFill>
                </a:rPr>
                <a:t>External Cervical Os</a:t>
              </a:r>
            </a:p>
          </p:txBody>
        </p:sp>
        <p:sp>
          <p:nvSpPr>
            <p:cNvPr id="37908" name="Line 14"/>
            <p:cNvSpPr>
              <a:spLocks noChangeShapeType="1"/>
            </p:cNvSpPr>
            <p:nvPr/>
          </p:nvSpPr>
          <p:spPr bwMode="auto">
            <a:xfrm>
              <a:off x="1872" y="3504"/>
              <a:ext cx="1008" cy="288"/>
            </a:xfrm>
            <a:prstGeom prst="line">
              <a:avLst/>
            </a:prstGeom>
            <a:noFill/>
            <a:ln w="57150">
              <a:solidFill>
                <a:srgbClr val="0900C2"/>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grpSp>
      <p:sp>
        <p:nvSpPr>
          <p:cNvPr id="37899" name="Line 16"/>
          <p:cNvSpPr>
            <a:spLocks noChangeShapeType="1"/>
          </p:cNvSpPr>
          <p:nvPr/>
        </p:nvSpPr>
        <p:spPr bwMode="auto">
          <a:xfrm flipV="1">
            <a:off x="2971800" y="1905000"/>
            <a:ext cx="1600200" cy="1524000"/>
          </a:xfrm>
          <a:prstGeom prst="line">
            <a:avLst/>
          </a:prstGeom>
          <a:noFill/>
          <a:ln w="57150">
            <a:solidFill>
              <a:srgbClr val="0900C2"/>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sp>
        <p:nvSpPr>
          <p:cNvPr id="37900" name="Line 17"/>
          <p:cNvSpPr>
            <a:spLocks noChangeShapeType="1"/>
          </p:cNvSpPr>
          <p:nvPr/>
        </p:nvSpPr>
        <p:spPr bwMode="auto">
          <a:xfrm flipV="1">
            <a:off x="3048000" y="3124200"/>
            <a:ext cx="1676400" cy="381000"/>
          </a:xfrm>
          <a:prstGeom prst="line">
            <a:avLst/>
          </a:prstGeom>
          <a:noFill/>
          <a:ln w="57150">
            <a:solidFill>
              <a:srgbClr val="0900C2"/>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sp>
        <p:nvSpPr>
          <p:cNvPr id="37901" name="Line 18"/>
          <p:cNvSpPr>
            <a:spLocks noChangeShapeType="1"/>
          </p:cNvSpPr>
          <p:nvPr/>
        </p:nvSpPr>
        <p:spPr bwMode="auto">
          <a:xfrm>
            <a:off x="3048000" y="3733800"/>
            <a:ext cx="1295400" cy="304800"/>
          </a:xfrm>
          <a:prstGeom prst="line">
            <a:avLst/>
          </a:prstGeom>
          <a:noFill/>
          <a:ln w="57150">
            <a:solidFill>
              <a:srgbClr val="0900C2"/>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sp>
        <p:nvSpPr>
          <p:cNvPr id="37902" name="Line 19"/>
          <p:cNvSpPr>
            <a:spLocks noChangeShapeType="1"/>
          </p:cNvSpPr>
          <p:nvPr/>
        </p:nvSpPr>
        <p:spPr bwMode="auto">
          <a:xfrm>
            <a:off x="3048000" y="3886200"/>
            <a:ext cx="1295400" cy="1295400"/>
          </a:xfrm>
          <a:prstGeom prst="line">
            <a:avLst/>
          </a:prstGeom>
          <a:noFill/>
          <a:ln w="57150">
            <a:solidFill>
              <a:srgbClr val="0900C2"/>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grpSp>
        <p:nvGrpSpPr>
          <p:cNvPr id="37903" name="Group 23"/>
          <p:cNvGrpSpPr>
            <a:grpSpLocks/>
          </p:cNvGrpSpPr>
          <p:nvPr/>
        </p:nvGrpSpPr>
        <p:grpSpPr bwMode="auto">
          <a:xfrm>
            <a:off x="4876800" y="838200"/>
            <a:ext cx="3560763" cy="396875"/>
            <a:chOff x="3072" y="528"/>
            <a:chExt cx="2243" cy="250"/>
          </a:xfrm>
        </p:grpSpPr>
        <p:sp>
          <p:nvSpPr>
            <p:cNvPr id="37905" name="Text Box 21"/>
            <p:cNvSpPr txBox="1">
              <a:spLocks noChangeArrowheads="1"/>
            </p:cNvSpPr>
            <p:nvPr/>
          </p:nvSpPr>
          <p:spPr bwMode="auto">
            <a:xfrm>
              <a:off x="3696" y="528"/>
              <a:ext cx="161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r>
                <a:rPr lang="en-US" altLang="tr-TR" sz="2000">
                  <a:solidFill>
                    <a:srgbClr val="0900C2"/>
                  </a:solidFill>
                </a:rPr>
                <a:t>Internal Cervical Os</a:t>
              </a:r>
            </a:p>
          </p:txBody>
        </p:sp>
        <p:sp>
          <p:nvSpPr>
            <p:cNvPr id="37906" name="Line 22"/>
            <p:cNvSpPr>
              <a:spLocks noChangeShapeType="1"/>
            </p:cNvSpPr>
            <p:nvPr/>
          </p:nvSpPr>
          <p:spPr bwMode="auto">
            <a:xfrm flipH="1" flipV="1">
              <a:off x="3072" y="576"/>
              <a:ext cx="624" cy="48"/>
            </a:xfrm>
            <a:prstGeom prst="line">
              <a:avLst/>
            </a:prstGeom>
            <a:noFill/>
            <a:ln w="57150">
              <a:solidFill>
                <a:srgbClr val="0900C2"/>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grpSp>
      <p:sp>
        <p:nvSpPr>
          <p:cNvPr id="37904" name="Text Box 26"/>
          <p:cNvSpPr txBox="1">
            <a:spLocks noChangeArrowheads="1"/>
          </p:cNvSpPr>
          <p:nvPr/>
        </p:nvSpPr>
        <p:spPr bwMode="auto">
          <a:xfrm>
            <a:off x="5791200" y="1981200"/>
            <a:ext cx="3352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228600" indent="-228600">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buFontTx/>
              <a:buChar char="•"/>
            </a:pPr>
            <a:r>
              <a:rPr lang="en-US" altLang="tr-TR">
                <a:solidFill>
                  <a:srgbClr val="0900C2"/>
                </a:solidFill>
              </a:rPr>
              <a:t>Mucus is secreted  near the time of breeding and ovulation.</a:t>
            </a:r>
          </a:p>
        </p:txBody>
      </p:sp>
    </p:spTree>
    <p:extLst>
      <p:ext uri="{BB962C8B-B14F-4D97-AF65-F5344CB8AC3E}">
        <p14:creationId xmlns:p14="http://schemas.microsoft.com/office/powerpoint/2010/main" val="11073819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descr="cow_tract_750_cut_labe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0"/>
            <a:ext cx="5048250" cy="6858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8915" name="Picture 4" descr="cow_tract_75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4071938" cy="60007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2652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0" y="1752600"/>
            <a:ext cx="1905000" cy="1981200"/>
          </a:xfrm>
        </p:spPr>
        <p:txBody>
          <a:bodyPr/>
          <a:lstStyle/>
          <a:p>
            <a:r>
              <a:rPr lang="en-US" altLang="tr-TR" sz="3200" smtClean="0">
                <a:solidFill>
                  <a:schemeClr val="bg1"/>
                </a:solidFill>
                <a:ea typeface="ＭＳ Ｐゴシック" panose="020B0600070205080204" pitchFamily="34" charset="-128"/>
              </a:rPr>
              <a:t>External Cervical Os</a:t>
            </a:r>
          </a:p>
        </p:txBody>
      </p:sp>
      <p:pic>
        <p:nvPicPr>
          <p:cNvPr id="39939" name="Picture 3" descr="cow_tract_750_excervicalos_labe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54213" y="228600"/>
            <a:ext cx="7189787"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28393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11560" y="476672"/>
            <a:ext cx="7560840" cy="1112478"/>
          </a:xfrm>
        </p:spPr>
        <p:txBody>
          <a:bodyPr>
            <a:normAutofit fontScale="90000"/>
          </a:bodyPr>
          <a:lstStyle/>
          <a:p>
            <a:pPr marL="342900" indent="-342900" algn="ctr"/>
            <a:r>
              <a:rPr lang="en-US" altLang="tr-TR" sz="3600" dirty="0">
                <a:latin typeface="Calibri" panose="020F0502020204030204" pitchFamily="34" charset="0"/>
                <a:ea typeface="ＭＳ Ｐゴシック" pitchFamily="34" charset="-128"/>
                <a:cs typeface="Calibri" panose="020F0502020204030204" pitchFamily="34" charset="0"/>
              </a:rPr>
              <a:t>Reproductive </a:t>
            </a:r>
            <a:r>
              <a:rPr lang="en-US" altLang="tr-TR" sz="3600" dirty="0" smtClean="0">
                <a:latin typeface="Calibri" panose="020F0502020204030204" pitchFamily="34" charset="0"/>
                <a:ea typeface="ＭＳ Ｐゴシック" pitchFamily="34" charset="-128"/>
                <a:cs typeface="Calibri" panose="020F0502020204030204" pitchFamily="34" charset="0"/>
              </a:rPr>
              <a:t>Physiology</a:t>
            </a:r>
            <a:r>
              <a:rPr lang="en-US" altLang="tr-TR" sz="3600" dirty="0">
                <a:latin typeface="Calibri" panose="020F0502020204030204" pitchFamily="34" charset="0"/>
                <a:ea typeface="ＭＳ Ｐゴシック" pitchFamily="34" charset="-128"/>
                <a:cs typeface="Calibri" panose="020F0502020204030204" pitchFamily="34" charset="0"/>
              </a:rPr>
              <a:t/>
            </a:r>
            <a:br>
              <a:rPr lang="en-US" altLang="tr-TR" sz="3600" dirty="0">
                <a:latin typeface="Calibri" panose="020F0502020204030204" pitchFamily="34" charset="0"/>
                <a:ea typeface="ＭＳ Ｐゴシック" pitchFamily="34" charset="-128"/>
                <a:cs typeface="Calibri" panose="020F0502020204030204" pitchFamily="34" charset="0"/>
              </a:rPr>
            </a:br>
            <a:r>
              <a:rPr lang="en-US" altLang="tr-TR" sz="3100" dirty="0">
                <a:solidFill>
                  <a:srgbClr val="0070C0"/>
                </a:solidFill>
                <a:latin typeface="Calibri" panose="020F0502020204030204" pitchFamily="34" charset="0"/>
                <a:ea typeface="ＭＳ Ｐゴシック" pitchFamily="34" charset="-128"/>
                <a:cs typeface="Calibri" panose="020F0502020204030204" pitchFamily="34" charset="0"/>
              </a:rPr>
              <a:t>Female Anatomy</a:t>
            </a:r>
            <a:r>
              <a:rPr lang="en-US" altLang="tr-TR" dirty="0">
                <a:ea typeface="ＭＳ Ｐゴシック" pitchFamily="34" charset="-128"/>
              </a:rPr>
              <a:t/>
            </a:r>
            <a:br>
              <a:rPr lang="en-US" altLang="tr-TR" dirty="0">
                <a:ea typeface="ＭＳ Ｐゴシック" pitchFamily="34" charset="-128"/>
              </a:rPr>
            </a:br>
            <a:endParaRPr lang="tr-TR" dirty="0"/>
          </a:p>
        </p:txBody>
      </p:sp>
      <p:pic>
        <p:nvPicPr>
          <p:cNvPr id="6" name="Picture 128"/>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948264" y="116632"/>
            <a:ext cx="2107357" cy="1268760"/>
          </a:xfrm>
          <a:prstGeom prst="rect">
            <a:avLst/>
          </a:prstGeom>
          <a:noFill/>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7291" y="574854"/>
            <a:ext cx="75833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18" descr="ankara%2520%C3%BCni">
            <a:hlinkClick r:id="rId4"/>
          </p:cNvPr>
          <p:cNvPicPr>
            <a:picLocks noChangeAspect="1" noChangeArrowheads="1"/>
          </p:cNvPicPr>
          <p:nvPr/>
        </p:nvPicPr>
        <p:blipFill>
          <a:blip r:embed="rId5" cstate="print">
            <a:clrChange>
              <a:clrFrom>
                <a:srgbClr val="FEFEFE"/>
              </a:clrFrom>
              <a:clrTo>
                <a:srgbClr val="FEFEFE">
                  <a:alpha val="0"/>
                </a:srgbClr>
              </a:clrTo>
            </a:clrChange>
          </a:blip>
          <a:srcRect/>
          <a:stretch>
            <a:fillRect/>
          </a:stretch>
        </p:blipFill>
        <p:spPr bwMode="auto">
          <a:xfrm>
            <a:off x="107504" y="116632"/>
            <a:ext cx="1440160" cy="1368152"/>
          </a:xfrm>
          <a:prstGeom prst="rect">
            <a:avLst/>
          </a:prstGeom>
          <a:noFill/>
        </p:spPr>
      </p:pic>
      <p:sp>
        <p:nvSpPr>
          <p:cNvPr id="4" name="Slayt Numarası Yer Tutucusu 3"/>
          <p:cNvSpPr>
            <a:spLocks noGrp="1"/>
          </p:cNvSpPr>
          <p:nvPr>
            <p:ph type="sldNum" sz="quarter" idx="12"/>
          </p:nvPr>
        </p:nvSpPr>
        <p:spPr/>
        <p:txBody>
          <a:bodyPr/>
          <a:lstStyle/>
          <a:p>
            <a:fld id="{F302176B-0E47-46AC-8F43-DAB4B8A37D06}" type="slidenum">
              <a:rPr lang="tr-TR" smtClean="0"/>
              <a:t>5</a:t>
            </a:fld>
            <a:endParaRPr lang="tr-TR"/>
          </a:p>
        </p:txBody>
      </p:sp>
      <p:sp>
        <p:nvSpPr>
          <p:cNvPr id="5" name="Alt Başlık 4"/>
          <p:cNvSpPr>
            <a:spLocks noGrp="1"/>
          </p:cNvSpPr>
          <p:nvPr>
            <p:ph type="subTitle" idx="1"/>
          </p:nvPr>
        </p:nvSpPr>
        <p:spPr/>
        <p:txBody>
          <a:bodyPr/>
          <a:lstStyle/>
          <a:p>
            <a:endParaRPr lang="tr-TR" dirty="0"/>
          </a:p>
        </p:txBody>
      </p:sp>
      <p:sp>
        <p:nvSpPr>
          <p:cNvPr id="9" name="Rectangle 2"/>
          <p:cNvSpPr>
            <a:spLocks noGrp="1" noChangeArrowheads="1"/>
          </p:cNvSpPr>
          <p:nvPr/>
        </p:nvSpPr>
        <p:spPr bwMode="auto">
          <a:xfrm>
            <a:off x="316278" y="1522197"/>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000" b="1">
                <a:solidFill>
                  <a:schemeClr val="tx1"/>
                </a:solidFill>
                <a:latin typeface="Helvetica" charset="0"/>
                <a:ea typeface="ＭＳ Ｐゴシック" charset="-128"/>
                <a:cs typeface="ＭＳ Ｐゴシック" charset="-128"/>
              </a:defRPr>
            </a:lvl2pPr>
            <a:lvl3pPr algn="ctr" rtl="0" eaLnBrk="0" fontAlgn="base" hangingPunct="0">
              <a:spcBef>
                <a:spcPct val="0"/>
              </a:spcBef>
              <a:spcAft>
                <a:spcPct val="0"/>
              </a:spcAft>
              <a:defRPr sz="4000" b="1">
                <a:solidFill>
                  <a:schemeClr val="tx1"/>
                </a:solidFill>
                <a:latin typeface="Helvetica" charset="0"/>
                <a:ea typeface="ＭＳ Ｐゴシック" charset="-128"/>
                <a:cs typeface="ＭＳ Ｐゴシック" charset="-128"/>
              </a:defRPr>
            </a:lvl3pPr>
            <a:lvl4pPr algn="ctr" rtl="0" eaLnBrk="0" fontAlgn="base" hangingPunct="0">
              <a:spcBef>
                <a:spcPct val="0"/>
              </a:spcBef>
              <a:spcAft>
                <a:spcPct val="0"/>
              </a:spcAft>
              <a:defRPr sz="4000" b="1">
                <a:solidFill>
                  <a:schemeClr val="tx1"/>
                </a:solidFill>
                <a:latin typeface="Helvetica" charset="0"/>
                <a:ea typeface="ＭＳ Ｐゴシック" charset="-128"/>
                <a:cs typeface="ＭＳ Ｐゴシック" charset="-128"/>
              </a:defRPr>
            </a:lvl4pPr>
            <a:lvl5pPr algn="ctr" rtl="0" eaLnBrk="0" fontAlgn="base" hangingPunct="0">
              <a:spcBef>
                <a:spcPct val="0"/>
              </a:spcBef>
              <a:spcAft>
                <a:spcPct val="0"/>
              </a:spcAft>
              <a:defRPr sz="4000" b="1">
                <a:solidFill>
                  <a:schemeClr val="tx1"/>
                </a:solidFill>
                <a:latin typeface="Helvetica" charset="0"/>
                <a:ea typeface="ＭＳ Ｐゴシック" charset="-128"/>
                <a:cs typeface="ＭＳ Ｐゴシック" charset="-128"/>
              </a:defRPr>
            </a:lvl5pPr>
            <a:lvl6pPr marL="457200" algn="ctr" rtl="0" eaLnBrk="0" fontAlgn="base" hangingPunct="0">
              <a:spcBef>
                <a:spcPct val="0"/>
              </a:spcBef>
              <a:spcAft>
                <a:spcPct val="0"/>
              </a:spcAft>
              <a:defRPr sz="4000" b="1">
                <a:solidFill>
                  <a:schemeClr val="tx1"/>
                </a:solidFill>
                <a:latin typeface="Helvetica" charset="0"/>
              </a:defRPr>
            </a:lvl6pPr>
            <a:lvl7pPr marL="914400" algn="ctr" rtl="0" eaLnBrk="0" fontAlgn="base" hangingPunct="0">
              <a:spcBef>
                <a:spcPct val="0"/>
              </a:spcBef>
              <a:spcAft>
                <a:spcPct val="0"/>
              </a:spcAft>
              <a:defRPr sz="4000" b="1">
                <a:solidFill>
                  <a:schemeClr val="tx1"/>
                </a:solidFill>
                <a:latin typeface="Helvetica" charset="0"/>
              </a:defRPr>
            </a:lvl7pPr>
            <a:lvl8pPr marL="1371600" algn="ctr" rtl="0" eaLnBrk="0" fontAlgn="base" hangingPunct="0">
              <a:spcBef>
                <a:spcPct val="0"/>
              </a:spcBef>
              <a:spcAft>
                <a:spcPct val="0"/>
              </a:spcAft>
              <a:defRPr sz="4000" b="1">
                <a:solidFill>
                  <a:schemeClr val="tx1"/>
                </a:solidFill>
                <a:latin typeface="Helvetica" charset="0"/>
              </a:defRPr>
            </a:lvl8pPr>
            <a:lvl9pPr marL="1828800" algn="ctr" rtl="0" eaLnBrk="0" fontAlgn="base" hangingPunct="0">
              <a:spcBef>
                <a:spcPct val="0"/>
              </a:spcBef>
              <a:spcAft>
                <a:spcPct val="0"/>
              </a:spcAft>
              <a:defRPr sz="4000" b="1">
                <a:solidFill>
                  <a:schemeClr val="tx1"/>
                </a:solidFill>
                <a:latin typeface="Helvetica" charset="0"/>
              </a:defRPr>
            </a:lvl9pPr>
          </a:lstStyle>
          <a:p>
            <a:r>
              <a:rPr lang="tr-TR" altLang="tr-TR" dirty="0" err="1" smtClean="0">
                <a:ea typeface="ＭＳ Ｐゴシック" pitchFamily="34" charset="-128"/>
              </a:rPr>
              <a:t>Por</a:t>
            </a:r>
            <a:r>
              <a:rPr lang="tr-TR" altLang="tr-TR" dirty="0" err="1">
                <a:ea typeface="ＭＳ Ｐゴシック" pitchFamily="34" charset="-128"/>
              </a:rPr>
              <a:t>c</a:t>
            </a:r>
            <a:r>
              <a:rPr lang="en-US" altLang="tr-TR" dirty="0" err="1" smtClean="0">
                <a:ea typeface="ＭＳ Ｐゴシック" pitchFamily="34" charset="-128"/>
              </a:rPr>
              <a:t>ine</a:t>
            </a:r>
            <a:r>
              <a:rPr lang="en-US" altLang="tr-TR" dirty="0" smtClean="0">
                <a:ea typeface="ＭＳ Ｐゴシック" pitchFamily="34" charset="-128"/>
              </a:rPr>
              <a:t> - </a:t>
            </a:r>
            <a:r>
              <a:rPr lang="tr-TR" altLang="tr-TR" dirty="0" err="1" smtClean="0">
                <a:ea typeface="ＭＳ Ｐゴシック" pitchFamily="34" charset="-128"/>
              </a:rPr>
              <a:t>Swine</a:t>
            </a:r>
            <a:endParaRPr lang="en-US" altLang="tr-TR" dirty="0" smtClean="0">
              <a:ea typeface="ＭＳ Ｐゴシック" pitchFamily="34" charset="-128"/>
            </a:endParaRPr>
          </a:p>
        </p:txBody>
      </p:sp>
      <p:grpSp>
        <p:nvGrpSpPr>
          <p:cNvPr id="12" name="Group 5"/>
          <p:cNvGrpSpPr>
            <a:grpSpLocks/>
          </p:cNvGrpSpPr>
          <p:nvPr/>
        </p:nvGrpSpPr>
        <p:grpSpPr bwMode="auto">
          <a:xfrm>
            <a:off x="4872765" y="2562066"/>
            <a:ext cx="3348038" cy="461963"/>
            <a:chOff x="3362" y="888"/>
            <a:chExt cx="2109" cy="291"/>
          </a:xfrm>
        </p:grpSpPr>
        <p:sp>
          <p:nvSpPr>
            <p:cNvPr id="13" name="Text Box 6"/>
            <p:cNvSpPr txBox="1">
              <a:spLocks noChangeArrowheads="1"/>
            </p:cNvSpPr>
            <p:nvPr/>
          </p:nvSpPr>
          <p:spPr bwMode="auto">
            <a:xfrm>
              <a:off x="3362" y="888"/>
              <a:ext cx="8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1pPr>
              <a:lvl2pPr marL="4572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2pPr>
              <a:lvl3pPr marL="9144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3pPr>
              <a:lvl4pPr marL="13716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4pPr>
              <a:lvl5pPr marL="18288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5pPr>
              <a:lvl6pPr marL="2286000" algn="l" defTabSz="914400" rtl="0" eaLnBrk="1" latinLnBrk="0" hangingPunct="1">
                <a:defRPr sz="2400" b="1" kern="1200">
                  <a:solidFill>
                    <a:schemeClr val="tx2"/>
                  </a:solidFill>
                  <a:latin typeface="Helvetica" charset="0"/>
                  <a:ea typeface="ＭＳ Ｐゴシック" pitchFamily="34" charset="-128"/>
                  <a:cs typeface="+mn-cs"/>
                </a:defRPr>
              </a:lvl6pPr>
              <a:lvl7pPr marL="2743200" algn="l" defTabSz="914400" rtl="0" eaLnBrk="1" latinLnBrk="0" hangingPunct="1">
                <a:defRPr sz="2400" b="1" kern="1200">
                  <a:solidFill>
                    <a:schemeClr val="tx2"/>
                  </a:solidFill>
                  <a:latin typeface="Helvetica" charset="0"/>
                  <a:ea typeface="ＭＳ Ｐゴシック" pitchFamily="34" charset="-128"/>
                  <a:cs typeface="+mn-cs"/>
                </a:defRPr>
              </a:lvl7pPr>
              <a:lvl8pPr marL="3200400" algn="l" defTabSz="914400" rtl="0" eaLnBrk="1" latinLnBrk="0" hangingPunct="1">
                <a:defRPr sz="2400" b="1" kern="1200">
                  <a:solidFill>
                    <a:schemeClr val="tx2"/>
                  </a:solidFill>
                  <a:latin typeface="Helvetica" charset="0"/>
                  <a:ea typeface="ＭＳ Ｐゴシック" pitchFamily="34" charset="-128"/>
                  <a:cs typeface="+mn-cs"/>
                </a:defRPr>
              </a:lvl8pPr>
              <a:lvl9pPr marL="3657600" algn="l" defTabSz="914400" rtl="0" eaLnBrk="1" latinLnBrk="0" hangingPunct="1">
                <a:defRPr sz="2400" b="1" kern="1200">
                  <a:solidFill>
                    <a:schemeClr val="tx2"/>
                  </a:solidFill>
                  <a:latin typeface="Helvetica" charset="0"/>
                  <a:ea typeface="ＭＳ Ｐゴシック" pitchFamily="34" charset="-128"/>
                  <a:cs typeface="+mn-cs"/>
                </a:defRPr>
              </a:lvl9pPr>
            </a:lstStyle>
            <a:p>
              <a:pPr algn="l">
                <a:spcBef>
                  <a:spcPct val="50000"/>
                </a:spcBef>
              </a:pPr>
              <a:r>
                <a:rPr lang="en-US" altLang="tr-TR" dirty="0"/>
                <a:t>Female</a:t>
              </a:r>
            </a:p>
          </p:txBody>
        </p:sp>
        <p:sp>
          <p:nvSpPr>
            <p:cNvPr id="14" name="Text Box 7"/>
            <p:cNvSpPr txBox="1">
              <a:spLocks noChangeArrowheads="1"/>
            </p:cNvSpPr>
            <p:nvPr/>
          </p:nvSpPr>
          <p:spPr bwMode="auto">
            <a:xfrm>
              <a:off x="4957" y="888"/>
              <a:ext cx="51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defPPr>
                <a:defRPr lang="en-US"/>
              </a:defPPr>
              <a:lvl1pPr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1pPr>
              <a:lvl2pPr marL="4572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2pPr>
              <a:lvl3pPr marL="9144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3pPr>
              <a:lvl4pPr marL="13716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4pPr>
              <a:lvl5pPr marL="18288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5pPr>
              <a:lvl6pPr marL="2286000" algn="l" defTabSz="914400" rtl="0" eaLnBrk="1" latinLnBrk="0" hangingPunct="1">
                <a:defRPr sz="2400" b="1" kern="1200">
                  <a:solidFill>
                    <a:schemeClr val="tx2"/>
                  </a:solidFill>
                  <a:latin typeface="Helvetica" charset="0"/>
                  <a:ea typeface="ＭＳ Ｐゴシック" pitchFamily="34" charset="-128"/>
                  <a:cs typeface="+mn-cs"/>
                </a:defRPr>
              </a:lvl6pPr>
              <a:lvl7pPr marL="2743200" algn="l" defTabSz="914400" rtl="0" eaLnBrk="1" latinLnBrk="0" hangingPunct="1">
                <a:defRPr sz="2400" b="1" kern="1200">
                  <a:solidFill>
                    <a:schemeClr val="tx2"/>
                  </a:solidFill>
                  <a:latin typeface="Helvetica" charset="0"/>
                  <a:ea typeface="ＭＳ Ｐゴシック" pitchFamily="34" charset="-128"/>
                  <a:cs typeface="+mn-cs"/>
                </a:defRPr>
              </a:lvl7pPr>
              <a:lvl8pPr marL="3200400" algn="l" defTabSz="914400" rtl="0" eaLnBrk="1" latinLnBrk="0" hangingPunct="1">
                <a:defRPr sz="2400" b="1" kern="1200">
                  <a:solidFill>
                    <a:schemeClr val="tx2"/>
                  </a:solidFill>
                  <a:latin typeface="Helvetica" charset="0"/>
                  <a:ea typeface="ＭＳ Ｐゴシック" pitchFamily="34" charset="-128"/>
                  <a:cs typeface="+mn-cs"/>
                </a:defRPr>
              </a:lvl8pPr>
              <a:lvl9pPr marL="3657600" algn="l" defTabSz="914400" rtl="0" eaLnBrk="1" latinLnBrk="0" hangingPunct="1">
                <a:defRPr sz="2400" b="1" kern="1200">
                  <a:solidFill>
                    <a:schemeClr val="tx2"/>
                  </a:solidFill>
                  <a:latin typeface="Helvetica" charset="0"/>
                  <a:ea typeface="ＭＳ Ｐゴシック" pitchFamily="34" charset="-128"/>
                  <a:cs typeface="+mn-cs"/>
                </a:defRPr>
              </a:lvl9pPr>
            </a:lstStyle>
            <a:p>
              <a:pPr algn="l"/>
              <a:r>
                <a:rPr lang="tr-TR" altLang="tr-TR" dirty="0"/>
                <a:t>S</a:t>
              </a:r>
              <a:r>
                <a:rPr lang="en-US" altLang="tr-TR" dirty="0" err="1" smtClean="0"/>
                <a:t>ow</a:t>
              </a:r>
              <a:endParaRPr lang="en-US" altLang="tr-TR" dirty="0"/>
            </a:p>
          </p:txBody>
        </p:sp>
        <p:sp>
          <p:nvSpPr>
            <p:cNvPr id="15" name="AutoShape 8"/>
            <p:cNvSpPr>
              <a:spLocks noChangeArrowheads="1"/>
            </p:cNvSpPr>
            <p:nvPr/>
          </p:nvSpPr>
          <p:spPr bwMode="auto">
            <a:xfrm>
              <a:off x="4272" y="960"/>
              <a:ext cx="576" cy="14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12700">
              <a:solidFill>
                <a:schemeClr val="tx1"/>
              </a:solidFill>
              <a:miter lim="800000"/>
              <a:headEnd/>
              <a:tailEnd/>
            </a:ln>
          </p:spPr>
          <p:txBody>
            <a:bodyPr wrap="none" anchor="ctr"/>
            <a:lstStyle>
              <a:defPPr>
                <a:defRPr lang="en-US"/>
              </a:defPPr>
              <a:lvl1pPr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1pPr>
              <a:lvl2pPr marL="4572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2pPr>
              <a:lvl3pPr marL="9144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3pPr>
              <a:lvl4pPr marL="13716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4pPr>
              <a:lvl5pPr marL="18288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5pPr>
              <a:lvl6pPr marL="2286000" algn="l" defTabSz="914400" rtl="0" eaLnBrk="1" latinLnBrk="0" hangingPunct="1">
                <a:defRPr sz="2400" b="1" kern="1200">
                  <a:solidFill>
                    <a:schemeClr val="tx2"/>
                  </a:solidFill>
                  <a:latin typeface="Helvetica" charset="0"/>
                  <a:ea typeface="ＭＳ Ｐゴシック" pitchFamily="34" charset="-128"/>
                  <a:cs typeface="+mn-cs"/>
                </a:defRPr>
              </a:lvl6pPr>
              <a:lvl7pPr marL="2743200" algn="l" defTabSz="914400" rtl="0" eaLnBrk="1" latinLnBrk="0" hangingPunct="1">
                <a:defRPr sz="2400" b="1" kern="1200">
                  <a:solidFill>
                    <a:schemeClr val="tx2"/>
                  </a:solidFill>
                  <a:latin typeface="Helvetica" charset="0"/>
                  <a:ea typeface="ＭＳ Ｐゴシック" pitchFamily="34" charset="-128"/>
                  <a:cs typeface="+mn-cs"/>
                </a:defRPr>
              </a:lvl7pPr>
              <a:lvl8pPr marL="3200400" algn="l" defTabSz="914400" rtl="0" eaLnBrk="1" latinLnBrk="0" hangingPunct="1">
                <a:defRPr sz="2400" b="1" kern="1200">
                  <a:solidFill>
                    <a:schemeClr val="tx2"/>
                  </a:solidFill>
                  <a:latin typeface="Helvetica" charset="0"/>
                  <a:ea typeface="ＭＳ Ｐゴシック" pitchFamily="34" charset="-128"/>
                  <a:cs typeface="+mn-cs"/>
                </a:defRPr>
              </a:lvl8pPr>
              <a:lvl9pPr marL="3657600" algn="l" defTabSz="914400" rtl="0" eaLnBrk="1" latinLnBrk="0" hangingPunct="1">
                <a:defRPr sz="2400" b="1" kern="1200">
                  <a:solidFill>
                    <a:schemeClr val="tx2"/>
                  </a:solidFill>
                  <a:latin typeface="Helvetica" charset="0"/>
                  <a:ea typeface="ＭＳ Ｐゴシック" pitchFamily="34" charset="-128"/>
                  <a:cs typeface="+mn-cs"/>
                </a:defRPr>
              </a:lvl9pPr>
            </a:lstStyle>
            <a:p>
              <a:endParaRPr lang="tr-TR"/>
            </a:p>
          </p:txBody>
        </p:sp>
      </p:grpSp>
      <p:grpSp>
        <p:nvGrpSpPr>
          <p:cNvPr id="16" name="Group 5"/>
          <p:cNvGrpSpPr>
            <a:grpSpLocks/>
          </p:cNvGrpSpPr>
          <p:nvPr/>
        </p:nvGrpSpPr>
        <p:grpSpPr bwMode="auto">
          <a:xfrm>
            <a:off x="684106" y="2562066"/>
            <a:ext cx="3419476" cy="460491"/>
            <a:chOff x="3362" y="888"/>
            <a:chExt cx="2154" cy="192"/>
          </a:xfrm>
        </p:grpSpPr>
        <p:sp>
          <p:nvSpPr>
            <p:cNvPr id="17" name="Text Box 6"/>
            <p:cNvSpPr txBox="1">
              <a:spLocks noChangeArrowheads="1"/>
            </p:cNvSpPr>
            <p:nvPr/>
          </p:nvSpPr>
          <p:spPr bwMode="auto">
            <a:xfrm>
              <a:off x="3362" y="888"/>
              <a:ext cx="80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1pPr>
              <a:lvl2pPr marL="4572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2pPr>
              <a:lvl3pPr marL="9144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3pPr>
              <a:lvl4pPr marL="13716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4pPr>
              <a:lvl5pPr marL="18288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5pPr>
              <a:lvl6pPr marL="2286000" algn="l" defTabSz="914400" rtl="0" eaLnBrk="1" latinLnBrk="0" hangingPunct="1">
                <a:defRPr sz="2400" b="1" kern="1200">
                  <a:solidFill>
                    <a:schemeClr val="tx2"/>
                  </a:solidFill>
                  <a:latin typeface="Helvetica" charset="0"/>
                  <a:ea typeface="ＭＳ Ｐゴシック" pitchFamily="34" charset="-128"/>
                  <a:cs typeface="+mn-cs"/>
                </a:defRPr>
              </a:lvl6pPr>
              <a:lvl7pPr marL="2743200" algn="l" defTabSz="914400" rtl="0" eaLnBrk="1" latinLnBrk="0" hangingPunct="1">
                <a:defRPr sz="2400" b="1" kern="1200">
                  <a:solidFill>
                    <a:schemeClr val="tx2"/>
                  </a:solidFill>
                  <a:latin typeface="Helvetica" charset="0"/>
                  <a:ea typeface="ＭＳ Ｐゴシック" pitchFamily="34" charset="-128"/>
                  <a:cs typeface="+mn-cs"/>
                </a:defRPr>
              </a:lvl7pPr>
              <a:lvl8pPr marL="3200400" algn="l" defTabSz="914400" rtl="0" eaLnBrk="1" latinLnBrk="0" hangingPunct="1">
                <a:defRPr sz="2400" b="1" kern="1200">
                  <a:solidFill>
                    <a:schemeClr val="tx2"/>
                  </a:solidFill>
                  <a:latin typeface="Helvetica" charset="0"/>
                  <a:ea typeface="ＭＳ Ｐゴシック" pitchFamily="34" charset="-128"/>
                  <a:cs typeface="+mn-cs"/>
                </a:defRPr>
              </a:lvl8pPr>
              <a:lvl9pPr marL="3657600" algn="l" defTabSz="914400" rtl="0" eaLnBrk="1" latinLnBrk="0" hangingPunct="1">
                <a:defRPr sz="2400" b="1" kern="1200">
                  <a:solidFill>
                    <a:schemeClr val="tx2"/>
                  </a:solidFill>
                  <a:latin typeface="Helvetica" charset="0"/>
                  <a:ea typeface="ＭＳ Ｐゴシック" pitchFamily="34" charset="-128"/>
                  <a:cs typeface="+mn-cs"/>
                </a:defRPr>
              </a:lvl9pPr>
            </a:lstStyle>
            <a:p>
              <a:pPr algn="l">
                <a:spcBef>
                  <a:spcPct val="50000"/>
                </a:spcBef>
              </a:pPr>
              <a:r>
                <a:rPr lang="tr-TR" altLang="tr-TR" dirty="0"/>
                <a:t>M</a:t>
              </a:r>
              <a:r>
                <a:rPr lang="en-US" altLang="tr-TR" dirty="0" smtClean="0"/>
                <a:t>ale</a:t>
              </a:r>
              <a:endParaRPr lang="en-US" altLang="tr-TR" dirty="0"/>
            </a:p>
          </p:txBody>
        </p:sp>
        <p:sp>
          <p:nvSpPr>
            <p:cNvPr id="18" name="Text Box 7"/>
            <p:cNvSpPr txBox="1">
              <a:spLocks noChangeArrowheads="1"/>
            </p:cNvSpPr>
            <p:nvPr/>
          </p:nvSpPr>
          <p:spPr bwMode="auto">
            <a:xfrm>
              <a:off x="4957" y="888"/>
              <a:ext cx="55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defPPr>
                <a:defRPr lang="en-US"/>
              </a:defPPr>
              <a:lvl1pPr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1pPr>
              <a:lvl2pPr marL="4572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2pPr>
              <a:lvl3pPr marL="9144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3pPr>
              <a:lvl4pPr marL="13716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4pPr>
              <a:lvl5pPr marL="18288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5pPr>
              <a:lvl6pPr marL="2286000" algn="l" defTabSz="914400" rtl="0" eaLnBrk="1" latinLnBrk="0" hangingPunct="1">
                <a:defRPr sz="2400" b="1" kern="1200">
                  <a:solidFill>
                    <a:schemeClr val="tx2"/>
                  </a:solidFill>
                  <a:latin typeface="Helvetica" charset="0"/>
                  <a:ea typeface="ＭＳ Ｐゴシック" pitchFamily="34" charset="-128"/>
                  <a:cs typeface="+mn-cs"/>
                </a:defRPr>
              </a:lvl6pPr>
              <a:lvl7pPr marL="2743200" algn="l" defTabSz="914400" rtl="0" eaLnBrk="1" latinLnBrk="0" hangingPunct="1">
                <a:defRPr sz="2400" b="1" kern="1200">
                  <a:solidFill>
                    <a:schemeClr val="tx2"/>
                  </a:solidFill>
                  <a:latin typeface="Helvetica" charset="0"/>
                  <a:ea typeface="ＭＳ Ｐゴシック" pitchFamily="34" charset="-128"/>
                  <a:cs typeface="+mn-cs"/>
                </a:defRPr>
              </a:lvl7pPr>
              <a:lvl8pPr marL="3200400" algn="l" defTabSz="914400" rtl="0" eaLnBrk="1" latinLnBrk="0" hangingPunct="1">
                <a:defRPr sz="2400" b="1" kern="1200">
                  <a:solidFill>
                    <a:schemeClr val="tx2"/>
                  </a:solidFill>
                  <a:latin typeface="Helvetica" charset="0"/>
                  <a:ea typeface="ＭＳ Ｐゴシック" pitchFamily="34" charset="-128"/>
                  <a:cs typeface="+mn-cs"/>
                </a:defRPr>
              </a:lvl8pPr>
              <a:lvl9pPr marL="3657600" algn="l" defTabSz="914400" rtl="0" eaLnBrk="1" latinLnBrk="0" hangingPunct="1">
                <a:defRPr sz="2400" b="1" kern="1200">
                  <a:solidFill>
                    <a:schemeClr val="tx2"/>
                  </a:solidFill>
                  <a:latin typeface="Helvetica" charset="0"/>
                  <a:ea typeface="ＭＳ Ｐゴシック" pitchFamily="34" charset="-128"/>
                  <a:cs typeface="+mn-cs"/>
                </a:defRPr>
              </a:lvl9pPr>
            </a:lstStyle>
            <a:p>
              <a:pPr algn="l"/>
              <a:r>
                <a:rPr lang="tr-TR" altLang="tr-TR" dirty="0" err="1" smtClean="0"/>
                <a:t>Boar</a:t>
              </a:r>
              <a:endParaRPr lang="en-US" altLang="tr-TR" dirty="0"/>
            </a:p>
          </p:txBody>
        </p:sp>
        <p:sp>
          <p:nvSpPr>
            <p:cNvPr id="19" name="AutoShape 8"/>
            <p:cNvSpPr>
              <a:spLocks noChangeArrowheads="1"/>
            </p:cNvSpPr>
            <p:nvPr/>
          </p:nvSpPr>
          <p:spPr bwMode="auto">
            <a:xfrm>
              <a:off x="4133" y="960"/>
              <a:ext cx="684" cy="9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12700">
              <a:solidFill>
                <a:schemeClr val="tx1"/>
              </a:solidFill>
              <a:miter lim="800000"/>
              <a:headEnd/>
              <a:tailEnd/>
            </a:ln>
          </p:spPr>
          <p:txBody>
            <a:bodyPr wrap="none" anchor="ctr"/>
            <a:lstStyle>
              <a:defPPr>
                <a:defRPr lang="en-US"/>
              </a:defPPr>
              <a:lvl1pPr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1pPr>
              <a:lvl2pPr marL="4572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2pPr>
              <a:lvl3pPr marL="9144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3pPr>
              <a:lvl4pPr marL="13716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4pPr>
              <a:lvl5pPr marL="18288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5pPr>
              <a:lvl6pPr marL="2286000" algn="l" defTabSz="914400" rtl="0" eaLnBrk="1" latinLnBrk="0" hangingPunct="1">
                <a:defRPr sz="2400" b="1" kern="1200">
                  <a:solidFill>
                    <a:schemeClr val="tx2"/>
                  </a:solidFill>
                  <a:latin typeface="Helvetica" charset="0"/>
                  <a:ea typeface="ＭＳ Ｐゴシック" pitchFamily="34" charset="-128"/>
                  <a:cs typeface="+mn-cs"/>
                </a:defRPr>
              </a:lvl6pPr>
              <a:lvl7pPr marL="2743200" algn="l" defTabSz="914400" rtl="0" eaLnBrk="1" latinLnBrk="0" hangingPunct="1">
                <a:defRPr sz="2400" b="1" kern="1200">
                  <a:solidFill>
                    <a:schemeClr val="tx2"/>
                  </a:solidFill>
                  <a:latin typeface="Helvetica" charset="0"/>
                  <a:ea typeface="ＭＳ Ｐゴシック" pitchFamily="34" charset="-128"/>
                  <a:cs typeface="+mn-cs"/>
                </a:defRPr>
              </a:lvl7pPr>
              <a:lvl8pPr marL="3200400" algn="l" defTabSz="914400" rtl="0" eaLnBrk="1" latinLnBrk="0" hangingPunct="1">
                <a:defRPr sz="2400" b="1" kern="1200">
                  <a:solidFill>
                    <a:schemeClr val="tx2"/>
                  </a:solidFill>
                  <a:latin typeface="Helvetica" charset="0"/>
                  <a:ea typeface="ＭＳ Ｐゴシック" pitchFamily="34" charset="-128"/>
                  <a:cs typeface="+mn-cs"/>
                </a:defRPr>
              </a:lvl8pPr>
              <a:lvl9pPr marL="3657600" algn="l" defTabSz="914400" rtl="0" eaLnBrk="1" latinLnBrk="0" hangingPunct="1">
                <a:defRPr sz="2400" b="1" kern="1200">
                  <a:solidFill>
                    <a:schemeClr val="tx2"/>
                  </a:solidFill>
                  <a:latin typeface="Helvetica" charset="0"/>
                  <a:ea typeface="ＭＳ Ｐゴシック" pitchFamily="34" charset="-128"/>
                  <a:cs typeface="+mn-cs"/>
                </a:defRPr>
              </a:lvl9pPr>
            </a:lstStyle>
            <a:p>
              <a:endParaRPr lang="tr-TR"/>
            </a:p>
          </p:txBody>
        </p:sp>
      </p:grpSp>
      <p:pic>
        <p:nvPicPr>
          <p:cNvPr id="20"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279" y="3428999"/>
            <a:ext cx="4191713" cy="290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21578" y="3429000"/>
            <a:ext cx="4198894" cy="2901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37255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0925" y="1770063"/>
            <a:ext cx="3013075"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048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5638" y="1524000"/>
            <a:ext cx="2747962"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0484" name="Rectangle 5"/>
          <p:cNvSpPr>
            <a:spLocks noChangeArrowheads="1"/>
          </p:cNvSpPr>
          <p:nvPr/>
        </p:nvSpPr>
        <p:spPr bwMode="auto">
          <a:xfrm>
            <a:off x="1049338" y="4800600"/>
            <a:ext cx="93186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702030302020204" pitchFamily="66" charset="0"/>
                <a:ea typeface="ＭＳ Ｐゴシック" panose="020B0600070205080204" pitchFamily="34" charset="-128"/>
              </a:defRPr>
            </a:lvl1pPr>
            <a:lvl2pPr marL="37931725" indent="-37474525">
              <a:defRPr sz="2400" b="1">
                <a:solidFill>
                  <a:schemeClr val="tx1"/>
                </a:solidFill>
                <a:latin typeface="Comic Sans MS" panose="030F0702030302020204" pitchFamily="66" charset="0"/>
                <a:ea typeface="ＭＳ Ｐゴシック" panose="020B0600070205080204" pitchFamily="34" charset="-128"/>
              </a:defRPr>
            </a:lvl2pPr>
            <a:lvl3pPr>
              <a:defRPr sz="2400" b="1">
                <a:solidFill>
                  <a:schemeClr val="tx1"/>
                </a:solidFill>
                <a:latin typeface="Comic Sans MS" panose="030F0702030302020204" pitchFamily="66" charset="0"/>
                <a:ea typeface="ＭＳ Ｐゴシック" panose="020B0600070205080204" pitchFamily="34" charset="-128"/>
              </a:defRPr>
            </a:lvl3pPr>
            <a:lvl4pPr>
              <a:defRPr sz="2400" b="1">
                <a:solidFill>
                  <a:schemeClr val="tx1"/>
                </a:solidFill>
                <a:latin typeface="Comic Sans MS" panose="030F0702030302020204" pitchFamily="66" charset="0"/>
                <a:ea typeface="ＭＳ Ｐゴシック" panose="020B0600070205080204" pitchFamily="34" charset="-128"/>
              </a:defRPr>
            </a:lvl4pPr>
            <a:lvl5pPr>
              <a:defRPr sz="24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9pPr>
          </a:lstStyle>
          <a:p>
            <a:pPr algn="l"/>
            <a:r>
              <a:rPr lang="en-US" altLang="tr-TR" sz="2800">
                <a:latin typeface="Helvetica" panose="020B0604020202020204" pitchFamily="34" charset="0"/>
              </a:rPr>
              <a:t>Cow</a:t>
            </a:r>
          </a:p>
        </p:txBody>
      </p:sp>
      <p:sp>
        <p:nvSpPr>
          <p:cNvPr id="20485" name="Rectangle 6"/>
          <p:cNvSpPr>
            <a:spLocks noChangeArrowheads="1"/>
          </p:cNvSpPr>
          <p:nvPr/>
        </p:nvSpPr>
        <p:spPr bwMode="auto">
          <a:xfrm>
            <a:off x="4114800" y="5257800"/>
            <a:ext cx="9112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702030302020204" pitchFamily="66" charset="0"/>
                <a:ea typeface="ＭＳ Ｐゴシック" panose="020B0600070205080204" pitchFamily="34" charset="-128"/>
              </a:defRPr>
            </a:lvl1pPr>
            <a:lvl2pPr marL="37931725" indent="-37474525">
              <a:defRPr sz="2400" b="1">
                <a:solidFill>
                  <a:schemeClr val="tx1"/>
                </a:solidFill>
                <a:latin typeface="Comic Sans MS" panose="030F0702030302020204" pitchFamily="66" charset="0"/>
                <a:ea typeface="ＭＳ Ｐゴシック" panose="020B0600070205080204" pitchFamily="34" charset="-128"/>
              </a:defRPr>
            </a:lvl2pPr>
            <a:lvl3pPr>
              <a:defRPr sz="2400" b="1">
                <a:solidFill>
                  <a:schemeClr val="tx1"/>
                </a:solidFill>
                <a:latin typeface="Comic Sans MS" panose="030F0702030302020204" pitchFamily="66" charset="0"/>
                <a:ea typeface="ＭＳ Ｐゴシック" panose="020B0600070205080204" pitchFamily="34" charset="-128"/>
              </a:defRPr>
            </a:lvl3pPr>
            <a:lvl4pPr>
              <a:defRPr sz="2400" b="1">
                <a:solidFill>
                  <a:schemeClr val="tx1"/>
                </a:solidFill>
                <a:latin typeface="Comic Sans MS" panose="030F0702030302020204" pitchFamily="66" charset="0"/>
                <a:ea typeface="ＭＳ Ｐゴシック" panose="020B0600070205080204" pitchFamily="34" charset="-128"/>
              </a:defRPr>
            </a:lvl4pPr>
            <a:lvl5pPr>
              <a:defRPr sz="24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9pPr>
          </a:lstStyle>
          <a:p>
            <a:pPr algn="l"/>
            <a:r>
              <a:rPr lang="en-US" altLang="tr-TR" sz="2800">
                <a:latin typeface="Helvetica" panose="020B0604020202020204" pitchFamily="34" charset="0"/>
              </a:rPr>
              <a:t>Sow</a:t>
            </a:r>
          </a:p>
        </p:txBody>
      </p:sp>
      <p:sp>
        <p:nvSpPr>
          <p:cNvPr id="20486" name="Rectangle 7"/>
          <p:cNvSpPr>
            <a:spLocks noChangeArrowheads="1"/>
          </p:cNvSpPr>
          <p:nvPr/>
        </p:nvSpPr>
        <p:spPr bwMode="auto">
          <a:xfrm>
            <a:off x="7162800" y="4818063"/>
            <a:ext cx="1011238"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702030302020204" pitchFamily="66" charset="0"/>
                <a:ea typeface="ＭＳ Ｐゴシック" panose="020B0600070205080204" pitchFamily="34" charset="-128"/>
              </a:defRPr>
            </a:lvl1pPr>
            <a:lvl2pPr marL="37931725" indent="-37474525">
              <a:defRPr sz="2400" b="1">
                <a:solidFill>
                  <a:schemeClr val="tx1"/>
                </a:solidFill>
                <a:latin typeface="Comic Sans MS" panose="030F0702030302020204" pitchFamily="66" charset="0"/>
                <a:ea typeface="ＭＳ Ｐゴシック" panose="020B0600070205080204" pitchFamily="34" charset="-128"/>
              </a:defRPr>
            </a:lvl2pPr>
            <a:lvl3pPr>
              <a:defRPr sz="2400" b="1">
                <a:solidFill>
                  <a:schemeClr val="tx1"/>
                </a:solidFill>
                <a:latin typeface="Comic Sans MS" panose="030F0702030302020204" pitchFamily="66" charset="0"/>
                <a:ea typeface="ＭＳ Ｐゴシック" panose="020B0600070205080204" pitchFamily="34" charset="-128"/>
              </a:defRPr>
            </a:lvl3pPr>
            <a:lvl4pPr>
              <a:defRPr sz="2400" b="1">
                <a:solidFill>
                  <a:schemeClr val="tx1"/>
                </a:solidFill>
                <a:latin typeface="Comic Sans MS" panose="030F0702030302020204" pitchFamily="66" charset="0"/>
                <a:ea typeface="ＭＳ Ｐゴシック" panose="020B0600070205080204" pitchFamily="34" charset="-128"/>
              </a:defRPr>
            </a:lvl4pPr>
            <a:lvl5pPr>
              <a:defRPr sz="24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9pPr>
          </a:lstStyle>
          <a:p>
            <a:pPr algn="l"/>
            <a:r>
              <a:rPr lang="en-US" altLang="tr-TR" sz="2800">
                <a:latin typeface="Helvetica" panose="020B0604020202020204" pitchFamily="34" charset="0"/>
              </a:rPr>
              <a:t>Mare</a:t>
            </a:r>
          </a:p>
        </p:txBody>
      </p:sp>
      <p:sp>
        <p:nvSpPr>
          <p:cNvPr id="20487" name="Rectangle 8"/>
          <p:cNvSpPr>
            <a:spLocks noGrp="1" noChangeArrowheads="1"/>
          </p:cNvSpPr>
          <p:nvPr>
            <p:ph type="title"/>
          </p:nvPr>
        </p:nvSpPr>
        <p:spPr>
          <a:xfrm>
            <a:off x="533400" y="298450"/>
            <a:ext cx="8305800" cy="762000"/>
          </a:xfrm>
          <a:noFill/>
        </p:spPr>
        <p:txBody>
          <a:bodyPr/>
          <a:lstStyle/>
          <a:p>
            <a:r>
              <a:rPr lang="en-US" altLang="tr-TR" smtClean="0"/>
              <a:t>Uterine and Cervical Differences</a:t>
            </a:r>
          </a:p>
        </p:txBody>
      </p:sp>
      <p:pic>
        <p:nvPicPr>
          <p:cNvPr id="2048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47800"/>
            <a:ext cx="3041650"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1938228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tr-TR" smtClean="0"/>
              <a:t>Duplex</a:t>
            </a:r>
          </a:p>
        </p:txBody>
      </p:sp>
      <p:pic>
        <p:nvPicPr>
          <p:cNvPr id="2150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782763"/>
            <a:ext cx="3271838" cy="492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828800"/>
            <a:ext cx="3271838" cy="492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 Box 6"/>
          <p:cNvSpPr txBox="1">
            <a:spLocks noChangeArrowheads="1"/>
          </p:cNvSpPr>
          <p:nvPr/>
        </p:nvSpPr>
        <p:spPr bwMode="auto">
          <a:xfrm>
            <a:off x="1774825" y="1143000"/>
            <a:ext cx="1882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702030302020204" pitchFamily="66" charset="0"/>
                <a:ea typeface="ＭＳ Ｐゴシック" panose="020B0600070205080204" pitchFamily="34" charset="-128"/>
              </a:defRPr>
            </a:lvl1pPr>
            <a:lvl2pPr marL="37931725" indent="-37474525">
              <a:defRPr sz="2400" b="1">
                <a:solidFill>
                  <a:schemeClr val="tx1"/>
                </a:solidFill>
                <a:latin typeface="Comic Sans MS" panose="030F0702030302020204" pitchFamily="66" charset="0"/>
                <a:ea typeface="ＭＳ Ｐゴシック" panose="020B0600070205080204" pitchFamily="34" charset="-128"/>
              </a:defRPr>
            </a:lvl2pPr>
            <a:lvl3pPr>
              <a:defRPr sz="2400" b="1">
                <a:solidFill>
                  <a:schemeClr val="tx1"/>
                </a:solidFill>
                <a:latin typeface="Comic Sans MS" panose="030F0702030302020204" pitchFamily="66" charset="0"/>
                <a:ea typeface="ＭＳ Ｐゴシック" panose="020B0600070205080204" pitchFamily="34" charset="-128"/>
              </a:defRPr>
            </a:lvl3pPr>
            <a:lvl4pPr>
              <a:defRPr sz="2400" b="1">
                <a:solidFill>
                  <a:schemeClr val="tx1"/>
                </a:solidFill>
                <a:latin typeface="Comic Sans MS" panose="030F0702030302020204" pitchFamily="66" charset="0"/>
                <a:ea typeface="ＭＳ Ｐゴシック" panose="020B0600070205080204" pitchFamily="34" charset="-128"/>
              </a:defRPr>
            </a:lvl4pPr>
            <a:lvl5pPr>
              <a:defRPr sz="24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9pPr>
          </a:lstStyle>
          <a:p>
            <a:pPr algn="l">
              <a:spcBef>
                <a:spcPct val="50000"/>
              </a:spcBef>
            </a:pPr>
            <a:r>
              <a:rPr lang="en-US" altLang="tr-TR"/>
              <a:t>Oposum</a:t>
            </a:r>
          </a:p>
        </p:txBody>
      </p:sp>
      <p:sp>
        <p:nvSpPr>
          <p:cNvPr id="21510" name="Text Box 7"/>
          <p:cNvSpPr txBox="1">
            <a:spLocks noChangeArrowheads="1"/>
          </p:cNvSpPr>
          <p:nvPr/>
        </p:nvSpPr>
        <p:spPr bwMode="auto">
          <a:xfrm>
            <a:off x="5691188" y="1141413"/>
            <a:ext cx="2309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b="1">
                <a:solidFill>
                  <a:schemeClr val="tx1"/>
                </a:solidFill>
                <a:latin typeface="Comic Sans MS" panose="030F0702030302020204" pitchFamily="66" charset="0"/>
                <a:ea typeface="ＭＳ Ｐゴシック" panose="020B0600070205080204" pitchFamily="34" charset="-128"/>
              </a:defRPr>
            </a:lvl1pPr>
            <a:lvl2pPr marL="37931725" indent="-37474525">
              <a:defRPr sz="2400" b="1">
                <a:solidFill>
                  <a:schemeClr val="tx1"/>
                </a:solidFill>
                <a:latin typeface="Comic Sans MS" panose="030F0702030302020204" pitchFamily="66" charset="0"/>
                <a:ea typeface="ＭＳ Ｐゴシック" panose="020B0600070205080204" pitchFamily="34" charset="-128"/>
              </a:defRPr>
            </a:lvl2pPr>
            <a:lvl3pPr>
              <a:defRPr sz="2400" b="1">
                <a:solidFill>
                  <a:schemeClr val="tx1"/>
                </a:solidFill>
                <a:latin typeface="Comic Sans MS" panose="030F0702030302020204" pitchFamily="66" charset="0"/>
                <a:ea typeface="ＭＳ Ｐゴシック" panose="020B0600070205080204" pitchFamily="34" charset="-128"/>
              </a:defRPr>
            </a:lvl3pPr>
            <a:lvl4pPr>
              <a:defRPr sz="2400" b="1">
                <a:solidFill>
                  <a:schemeClr val="tx1"/>
                </a:solidFill>
                <a:latin typeface="Comic Sans MS" panose="030F0702030302020204" pitchFamily="66" charset="0"/>
                <a:ea typeface="ＭＳ Ｐゴシック" panose="020B0600070205080204" pitchFamily="34" charset="-128"/>
              </a:defRPr>
            </a:lvl4pPr>
            <a:lvl5pPr>
              <a:defRPr sz="24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9pPr>
          </a:lstStyle>
          <a:p>
            <a:pPr algn="l"/>
            <a:r>
              <a:rPr lang="en-US" altLang="tr-TR"/>
              <a:t>Rabbit, Mouse</a:t>
            </a:r>
          </a:p>
        </p:txBody>
      </p:sp>
      <p:sp>
        <p:nvSpPr>
          <p:cNvPr id="21511" name="Text Box 8"/>
          <p:cNvSpPr txBox="1">
            <a:spLocks noChangeArrowheads="1"/>
          </p:cNvSpPr>
          <p:nvPr/>
        </p:nvSpPr>
        <p:spPr bwMode="auto">
          <a:xfrm>
            <a:off x="3733800" y="4191000"/>
            <a:ext cx="1806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702030302020204" pitchFamily="66" charset="0"/>
                <a:ea typeface="ＭＳ Ｐゴシック" panose="020B0600070205080204" pitchFamily="34" charset="-128"/>
              </a:defRPr>
            </a:lvl1pPr>
            <a:lvl2pPr marL="37931725" indent="-37474525">
              <a:defRPr sz="2400" b="1">
                <a:solidFill>
                  <a:schemeClr val="tx1"/>
                </a:solidFill>
                <a:latin typeface="Comic Sans MS" panose="030F0702030302020204" pitchFamily="66" charset="0"/>
                <a:ea typeface="ＭＳ Ｐゴシック" panose="020B0600070205080204" pitchFamily="34" charset="-128"/>
              </a:defRPr>
            </a:lvl2pPr>
            <a:lvl3pPr>
              <a:defRPr sz="2400" b="1">
                <a:solidFill>
                  <a:schemeClr val="tx1"/>
                </a:solidFill>
                <a:latin typeface="Comic Sans MS" panose="030F0702030302020204" pitchFamily="66" charset="0"/>
                <a:ea typeface="ＭＳ Ｐゴシック" panose="020B0600070205080204" pitchFamily="34" charset="-128"/>
              </a:defRPr>
            </a:lvl3pPr>
            <a:lvl4pPr>
              <a:defRPr sz="2400" b="1">
                <a:solidFill>
                  <a:schemeClr val="tx1"/>
                </a:solidFill>
                <a:latin typeface="Comic Sans MS" panose="030F0702030302020204" pitchFamily="66" charset="0"/>
                <a:ea typeface="ＭＳ Ｐゴシック" panose="020B0600070205080204" pitchFamily="34" charset="-128"/>
              </a:defRPr>
            </a:lvl4pPr>
            <a:lvl5pPr>
              <a:defRPr sz="24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9pPr>
          </a:lstStyle>
          <a:p>
            <a:pPr algn="l">
              <a:spcBef>
                <a:spcPct val="50000"/>
              </a:spcBef>
            </a:pPr>
            <a:r>
              <a:rPr lang="en-US" altLang="tr-TR"/>
              <a:t>2 Cervixes</a:t>
            </a:r>
          </a:p>
        </p:txBody>
      </p:sp>
      <p:sp>
        <p:nvSpPr>
          <p:cNvPr id="21512" name="Text Box 9"/>
          <p:cNvSpPr txBox="1">
            <a:spLocks noChangeArrowheads="1"/>
          </p:cNvSpPr>
          <p:nvPr/>
        </p:nvSpPr>
        <p:spPr bwMode="auto">
          <a:xfrm>
            <a:off x="3429000" y="3429000"/>
            <a:ext cx="259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702030302020204" pitchFamily="66" charset="0"/>
                <a:ea typeface="ＭＳ Ｐゴシック" panose="020B0600070205080204" pitchFamily="34" charset="-128"/>
              </a:defRPr>
            </a:lvl1pPr>
            <a:lvl2pPr marL="37931725" indent="-37474525">
              <a:defRPr sz="2400" b="1">
                <a:solidFill>
                  <a:schemeClr val="tx1"/>
                </a:solidFill>
                <a:latin typeface="Comic Sans MS" panose="030F0702030302020204" pitchFamily="66" charset="0"/>
                <a:ea typeface="ＭＳ Ｐゴシック" panose="020B0600070205080204" pitchFamily="34" charset="-128"/>
              </a:defRPr>
            </a:lvl2pPr>
            <a:lvl3pPr>
              <a:defRPr sz="2400" b="1">
                <a:solidFill>
                  <a:schemeClr val="tx1"/>
                </a:solidFill>
                <a:latin typeface="Comic Sans MS" panose="030F0702030302020204" pitchFamily="66" charset="0"/>
                <a:ea typeface="ＭＳ Ｐゴシック" panose="020B0600070205080204" pitchFamily="34" charset="-128"/>
              </a:defRPr>
            </a:lvl3pPr>
            <a:lvl4pPr>
              <a:defRPr sz="2400" b="1">
                <a:solidFill>
                  <a:schemeClr val="tx1"/>
                </a:solidFill>
                <a:latin typeface="Comic Sans MS" panose="030F0702030302020204" pitchFamily="66" charset="0"/>
                <a:ea typeface="ＭＳ Ｐゴシック" panose="020B0600070205080204" pitchFamily="34" charset="-128"/>
              </a:defRPr>
            </a:lvl4pPr>
            <a:lvl5pPr>
              <a:defRPr sz="24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9pPr>
          </a:lstStyle>
          <a:p>
            <a:pPr algn="l">
              <a:spcBef>
                <a:spcPct val="50000"/>
              </a:spcBef>
            </a:pPr>
            <a:r>
              <a:rPr lang="en-US" altLang="tr-TR"/>
              <a:t>2 Uterine Horns</a:t>
            </a:r>
          </a:p>
        </p:txBody>
      </p:sp>
      <p:sp>
        <p:nvSpPr>
          <p:cNvPr id="21513" name="Text Box 11"/>
          <p:cNvSpPr txBox="1">
            <a:spLocks noChangeArrowheads="1"/>
          </p:cNvSpPr>
          <p:nvPr/>
        </p:nvSpPr>
        <p:spPr bwMode="auto">
          <a:xfrm>
            <a:off x="195263" y="5197475"/>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702030302020204" pitchFamily="66" charset="0"/>
                <a:ea typeface="ＭＳ Ｐゴシック" panose="020B0600070205080204" pitchFamily="34" charset="-128"/>
              </a:defRPr>
            </a:lvl1pPr>
            <a:lvl2pPr marL="37931725" indent="-37474525">
              <a:defRPr sz="2400" b="1">
                <a:solidFill>
                  <a:schemeClr val="tx1"/>
                </a:solidFill>
                <a:latin typeface="Comic Sans MS" panose="030F0702030302020204" pitchFamily="66" charset="0"/>
                <a:ea typeface="ＭＳ Ｐゴシック" panose="020B0600070205080204" pitchFamily="34" charset="-128"/>
              </a:defRPr>
            </a:lvl2pPr>
            <a:lvl3pPr>
              <a:defRPr sz="2400" b="1">
                <a:solidFill>
                  <a:schemeClr val="tx1"/>
                </a:solidFill>
                <a:latin typeface="Comic Sans MS" panose="030F0702030302020204" pitchFamily="66" charset="0"/>
                <a:ea typeface="ＭＳ Ｐゴシック" panose="020B0600070205080204" pitchFamily="34" charset="-128"/>
              </a:defRPr>
            </a:lvl3pPr>
            <a:lvl4pPr>
              <a:defRPr sz="2400" b="1">
                <a:solidFill>
                  <a:schemeClr val="tx1"/>
                </a:solidFill>
                <a:latin typeface="Comic Sans MS" panose="030F0702030302020204" pitchFamily="66" charset="0"/>
                <a:ea typeface="ＭＳ Ｐゴシック" panose="020B0600070205080204" pitchFamily="34" charset="-128"/>
              </a:defRPr>
            </a:lvl4pPr>
            <a:lvl5pPr>
              <a:defRPr sz="24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9pPr>
          </a:lstStyle>
          <a:p>
            <a:pPr algn="l">
              <a:spcBef>
                <a:spcPct val="50000"/>
              </a:spcBef>
            </a:pPr>
            <a:r>
              <a:rPr lang="en-US" altLang="tr-TR"/>
              <a:t>2 Vaginas</a:t>
            </a:r>
          </a:p>
        </p:txBody>
      </p:sp>
      <p:sp>
        <p:nvSpPr>
          <p:cNvPr id="21514" name="Text Box 12"/>
          <p:cNvSpPr txBox="1">
            <a:spLocks noChangeArrowheads="1"/>
          </p:cNvSpPr>
          <p:nvPr/>
        </p:nvSpPr>
        <p:spPr bwMode="auto">
          <a:xfrm>
            <a:off x="7391400" y="5197475"/>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702030302020204" pitchFamily="66" charset="0"/>
                <a:ea typeface="ＭＳ Ｐゴシック" panose="020B0600070205080204" pitchFamily="34" charset="-128"/>
              </a:defRPr>
            </a:lvl1pPr>
            <a:lvl2pPr marL="37931725" indent="-37474525">
              <a:defRPr sz="2400" b="1">
                <a:solidFill>
                  <a:schemeClr val="tx1"/>
                </a:solidFill>
                <a:latin typeface="Comic Sans MS" panose="030F0702030302020204" pitchFamily="66" charset="0"/>
                <a:ea typeface="ＭＳ Ｐゴシック" panose="020B0600070205080204" pitchFamily="34" charset="-128"/>
              </a:defRPr>
            </a:lvl2pPr>
            <a:lvl3pPr>
              <a:defRPr sz="2400" b="1">
                <a:solidFill>
                  <a:schemeClr val="tx1"/>
                </a:solidFill>
                <a:latin typeface="Comic Sans MS" panose="030F0702030302020204" pitchFamily="66" charset="0"/>
                <a:ea typeface="ＭＳ Ｐゴシック" panose="020B0600070205080204" pitchFamily="34" charset="-128"/>
              </a:defRPr>
            </a:lvl3pPr>
            <a:lvl4pPr>
              <a:defRPr sz="2400" b="1">
                <a:solidFill>
                  <a:schemeClr val="tx1"/>
                </a:solidFill>
                <a:latin typeface="Comic Sans MS" panose="030F0702030302020204" pitchFamily="66" charset="0"/>
                <a:ea typeface="ＭＳ Ｐゴシック" panose="020B0600070205080204" pitchFamily="34" charset="-128"/>
              </a:defRPr>
            </a:lvl4pPr>
            <a:lvl5pPr>
              <a:defRPr sz="24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9pPr>
          </a:lstStyle>
          <a:p>
            <a:pPr algn="l">
              <a:spcBef>
                <a:spcPct val="50000"/>
              </a:spcBef>
            </a:pPr>
            <a:r>
              <a:rPr lang="en-US" altLang="tr-TR"/>
              <a:t>1 Vagina</a:t>
            </a:r>
          </a:p>
        </p:txBody>
      </p:sp>
    </p:spTree>
    <p:extLst>
      <p:ext uri="{BB962C8B-B14F-4D97-AF65-F5344CB8AC3E}">
        <p14:creationId xmlns:p14="http://schemas.microsoft.com/office/powerpoint/2010/main" val="22853405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76200"/>
            <a:ext cx="9067800" cy="838200"/>
          </a:xfrm>
        </p:spPr>
        <p:txBody>
          <a:bodyPr/>
          <a:lstStyle/>
          <a:p>
            <a:r>
              <a:rPr lang="en-US" altLang="tr-TR" smtClean="0"/>
              <a:t>Bicornuate</a:t>
            </a:r>
          </a:p>
        </p:txBody>
      </p:sp>
      <p:pic>
        <p:nvPicPr>
          <p:cNvPr id="2253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19200"/>
            <a:ext cx="8318500" cy="505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6"/>
          <p:cNvSpPr txBox="1">
            <a:spLocks noChangeArrowheads="1"/>
          </p:cNvSpPr>
          <p:nvPr/>
        </p:nvSpPr>
        <p:spPr bwMode="auto">
          <a:xfrm>
            <a:off x="685800" y="1600200"/>
            <a:ext cx="815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702030302020204" pitchFamily="66" charset="0"/>
                <a:ea typeface="ＭＳ Ｐゴシック" panose="020B0600070205080204" pitchFamily="34" charset="-128"/>
              </a:defRPr>
            </a:lvl1pPr>
            <a:lvl2pPr marL="37931725" indent="-37474525">
              <a:defRPr sz="2400" b="1">
                <a:solidFill>
                  <a:schemeClr val="tx1"/>
                </a:solidFill>
                <a:latin typeface="Comic Sans MS" panose="030F0702030302020204" pitchFamily="66" charset="0"/>
                <a:ea typeface="ＭＳ Ｐゴシック" panose="020B0600070205080204" pitchFamily="34" charset="-128"/>
              </a:defRPr>
            </a:lvl2pPr>
            <a:lvl3pPr>
              <a:defRPr sz="2400" b="1">
                <a:solidFill>
                  <a:schemeClr val="tx1"/>
                </a:solidFill>
                <a:latin typeface="Comic Sans MS" panose="030F0702030302020204" pitchFamily="66" charset="0"/>
                <a:ea typeface="ＭＳ Ｐゴシック" panose="020B0600070205080204" pitchFamily="34" charset="-128"/>
              </a:defRPr>
            </a:lvl3pPr>
            <a:lvl4pPr>
              <a:defRPr sz="2400" b="1">
                <a:solidFill>
                  <a:schemeClr val="tx1"/>
                </a:solidFill>
                <a:latin typeface="Comic Sans MS" panose="030F0702030302020204" pitchFamily="66" charset="0"/>
                <a:ea typeface="ＭＳ Ｐゴシック" panose="020B0600070205080204" pitchFamily="34" charset="-128"/>
              </a:defRPr>
            </a:lvl4pPr>
            <a:lvl5pPr>
              <a:defRPr sz="24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9pPr>
          </a:lstStyle>
          <a:p>
            <a:pPr algn="l">
              <a:spcBef>
                <a:spcPct val="50000"/>
              </a:spcBef>
            </a:pPr>
            <a:r>
              <a:rPr lang="en-US" altLang="tr-TR"/>
              <a:t>Ewe</a:t>
            </a:r>
          </a:p>
        </p:txBody>
      </p:sp>
      <p:sp>
        <p:nvSpPr>
          <p:cNvPr id="22533" name="Text Box 7"/>
          <p:cNvSpPr txBox="1">
            <a:spLocks noChangeArrowheads="1"/>
          </p:cNvSpPr>
          <p:nvPr/>
        </p:nvSpPr>
        <p:spPr bwMode="auto">
          <a:xfrm>
            <a:off x="2971800" y="7620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702030302020204" pitchFamily="66" charset="0"/>
                <a:ea typeface="ＭＳ Ｐゴシック" panose="020B0600070205080204" pitchFamily="34" charset="-128"/>
              </a:defRPr>
            </a:lvl1pPr>
            <a:lvl2pPr marL="37931725" indent="-37474525">
              <a:defRPr sz="2400" b="1">
                <a:solidFill>
                  <a:schemeClr val="tx1"/>
                </a:solidFill>
                <a:latin typeface="Comic Sans MS" panose="030F0702030302020204" pitchFamily="66" charset="0"/>
                <a:ea typeface="ＭＳ Ｐゴシック" panose="020B0600070205080204" pitchFamily="34" charset="-128"/>
              </a:defRPr>
            </a:lvl2pPr>
            <a:lvl3pPr>
              <a:defRPr sz="2400" b="1">
                <a:solidFill>
                  <a:schemeClr val="tx1"/>
                </a:solidFill>
                <a:latin typeface="Comic Sans MS" panose="030F0702030302020204" pitchFamily="66" charset="0"/>
                <a:ea typeface="ＭＳ Ｐゴシック" panose="020B0600070205080204" pitchFamily="34" charset="-128"/>
              </a:defRPr>
            </a:lvl3pPr>
            <a:lvl4pPr>
              <a:defRPr sz="2400" b="1">
                <a:solidFill>
                  <a:schemeClr val="tx1"/>
                </a:solidFill>
                <a:latin typeface="Comic Sans MS" panose="030F0702030302020204" pitchFamily="66" charset="0"/>
                <a:ea typeface="ＭＳ Ｐゴシック" panose="020B0600070205080204" pitchFamily="34" charset="-128"/>
              </a:defRPr>
            </a:lvl4pPr>
            <a:lvl5pPr>
              <a:defRPr sz="24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9pPr>
          </a:lstStyle>
          <a:p>
            <a:pPr algn="l">
              <a:spcBef>
                <a:spcPct val="50000"/>
              </a:spcBef>
            </a:pPr>
            <a:r>
              <a:rPr lang="en-US" altLang="tr-TR"/>
              <a:t>Cow</a:t>
            </a:r>
          </a:p>
        </p:txBody>
      </p:sp>
      <p:sp>
        <p:nvSpPr>
          <p:cNvPr id="22534" name="Text Box 8"/>
          <p:cNvSpPr txBox="1">
            <a:spLocks noChangeArrowheads="1"/>
          </p:cNvSpPr>
          <p:nvPr/>
        </p:nvSpPr>
        <p:spPr bwMode="auto">
          <a:xfrm>
            <a:off x="6423025" y="762000"/>
            <a:ext cx="815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702030302020204" pitchFamily="66" charset="0"/>
                <a:ea typeface="ＭＳ Ｐゴシック" panose="020B0600070205080204" pitchFamily="34" charset="-128"/>
              </a:defRPr>
            </a:lvl1pPr>
            <a:lvl2pPr marL="37931725" indent="-37474525">
              <a:defRPr sz="2400" b="1">
                <a:solidFill>
                  <a:schemeClr val="tx1"/>
                </a:solidFill>
                <a:latin typeface="Comic Sans MS" panose="030F0702030302020204" pitchFamily="66" charset="0"/>
                <a:ea typeface="ＭＳ Ｐゴシック" panose="020B0600070205080204" pitchFamily="34" charset="-128"/>
              </a:defRPr>
            </a:lvl2pPr>
            <a:lvl3pPr>
              <a:defRPr sz="2400" b="1">
                <a:solidFill>
                  <a:schemeClr val="tx1"/>
                </a:solidFill>
                <a:latin typeface="Comic Sans MS" panose="030F0702030302020204" pitchFamily="66" charset="0"/>
                <a:ea typeface="ＭＳ Ｐゴシック" panose="020B0600070205080204" pitchFamily="34" charset="-128"/>
              </a:defRPr>
            </a:lvl3pPr>
            <a:lvl4pPr>
              <a:defRPr sz="2400" b="1">
                <a:solidFill>
                  <a:schemeClr val="tx1"/>
                </a:solidFill>
                <a:latin typeface="Comic Sans MS" panose="030F0702030302020204" pitchFamily="66" charset="0"/>
                <a:ea typeface="ＭＳ Ｐゴシック" panose="020B0600070205080204" pitchFamily="34" charset="-128"/>
              </a:defRPr>
            </a:lvl4pPr>
            <a:lvl5pPr>
              <a:defRPr sz="24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9pPr>
          </a:lstStyle>
          <a:p>
            <a:pPr algn="l">
              <a:spcBef>
                <a:spcPct val="50000"/>
              </a:spcBef>
            </a:pPr>
            <a:r>
              <a:rPr lang="en-US" altLang="tr-TR"/>
              <a:t>Sow</a:t>
            </a:r>
          </a:p>
        </p:txBody>
      </p:sp>
      <p:sp>
        <p:nvSpPr>
          <p:cNvPr id="22535" name="Text Box 10"/>
          <p:cNvSpPr txBox="1">
            <a:spLocks noChangeArrowheads="1"/>
          </p:cNvSpPr>
          <p:nvPr/>
        </p:nvSpPr>
        <p:spPr bwMode="auto">
          <a:xfrm>
            <a:off x="3886200" y="3844925"/>
            <a:ext cx="2590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702030302020204" pitchFamily="66" charset="0"/>
                <a:ea typeface="ＭＳ Ｐゴシック" panose="020B0600070205080204" pitchFamily="34" charset="-128"/>
              </a:defRPr>
            </a:lvl1pPr>
            <a:lvl2pPr marL="37931725" indent="-37474525">
              <a:defRPr sz="2400" b="1">
                <a:solidFill>
                  <a:schemeClr val="tx1"/>
                </a:solidFill>
                <a:latin typeface="Comic Sans MS" panose="030F0702030302020204" pitchFamily="66" charset="0"/>
                <a:ea typeface="ＭＳ Ｐゴシック" panose="020B0600070205080204" pitchFamily="34" charset="-128"/>
              </a:defRPr>
            </a:lvl2pPr>
            <a:lvl3pPr>
              <a:defRPr sz="2400" b="1">
                <a:solidFill>
                  <a:schemeClr val="tx1"/>
                </a:solidFill>
                <a:latin typeface="Comic Sans MS" panose="030F0702030302020204" pitchFamily="66" charset="0"/>
                <a:ea typeface="ＭＳ Ｐゴシック" panose="020B0600070205080204" pitchFamily="34" charset="-128"/>
              </a:defRPr>
            </a:lvl3pPr>
            <a:lvl4pPr>
              <a:defRPr sz="2400" b="1">
                <a:solidFill>
                  <a:schemeClr val="tx1"/>
                </a:solidFill>
                <a:latin typeface="Comic Sans MS" panose="030F0702030302020204" pitchFamily="66" charset="0"/>
                <a:ea typeface="ＭＳ Ｐゴシック" panose="020B0600070205080204" pitchFamily="34" charset="-128"/>
              </a:defRPr>
            </a:lvl4pPr>
            <a:lvl5pPr>
              <a:defRPr sz="24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9pPr>
          </a:lstStyle>
          <a:p>
            <a:pPr algn="l">
              <a:spcBef>
                <a:spcPct val="50000"/>
              </a:spcBef>
            </a:pPr>
            <a:r>
              <a:rPr lang="en-US" altLang="tr-TR"/>
              <a:t>1 Vagina</a:t>
            </a:r>
            <a:br>
              <a:rPr lang="en-US" altLang="tr-TR"/>
            </a:br>
            <a:r>
              <a:rPr lang="en-US" altLang="tr-TR"/>
              <a:t>1 Cervix</a:t>
            </a:r>
            <a:br>
              <a:rPr lang="en-US" altLang="tr-TR"/>
            </a:br>
            <a:r>
              <a:rPr lang="en-US" altLang="tr-TR"/>
              <a:t>1 Uterine Body</a:t>
            </a:r>
            <a:br>
              <a:rPr lang="en-US" altLang="tr-TR"/>
            </a:br>
            <a:r>
              <a:rPr lang="en-US" altLang="tr-TR"/>
              <a:t>2 Uterine Horns</a:t>
            </a:r>
          </a:p>
        </p:txBody>
      </p:sp>
      <p:sp>
        <p:nvSpPr>
          <p:cNvPr id="22536" name="Text Box 12"/>
          <p:cNvSpPr txBox="1">
            <a:spLocks noChangeArrowheads="1"/>
          </p:cNvSpPr>
          <p:nvPr/>
        </p:nvSpPr>
        <p:spPr bwMode="auto">
          <a:xfrm>
            <a:off x="1066800" y="3048000"/>
            <a:ext cx="2057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702030302020204" pitchFamily="66" charset="0"/>
                <a:ea typeface="ＭＳ Ｐゴシック" panose="020B0600070205080204" pitchFamily="34" charset="-128"/>
              </a:defRPr>
            </a:lvl1pPr>
            <a:lvl2pPr marL="37931725" indent="-37474525">
              <a:defRPr sz="2400" b="1">
                <a:solidFill>
                  <a:schemeClr val="tx1"/>
                </a:solidFill>
                <a:latin typeface="Comic Sans MS" panose="030F0702030302020204" pitchFamily="66" charset="0"/>
                <a:ea typeface="ＭＳ Ｐゴシック" panose="020B0600070205080204" pitchFamily="34" charset="-128"/>
              </a:defRPr>
            </a:lvl2pPr>
            <a:lvl3pPr>
              <a:defRPr sz="2400" b="1">
                <a:solidFill>
                  <a:schemeClr val="tx1"/>
                </a:solidFill>
                <a:latin typeface="Comic Sans MS" panose="030F0702030302020204" pitchFamily="66" charset="0"/>
                <a:ea typeface="ＭＳ Ｐゴシック" panose="020B0600070205080204" pitchFamily="34" charset="-128"/>
              </a:defRPr>
            </a:lvl3pPr>
            <a:lvl4pPr>
              <a:defRPr sz="2400" b="1">
                <a:solidFill>
                  <a:schemeClr val="tx1"/>
                </a:solidFill>
                <a:latin typeface="Comic Sans MS" panose="030F0702030302020204" pitchFamily="66" charset="0"/>
                <a:ea typeface="ＭＳ Ｐゴシック" panose="020B0600070205080204" pitchFamily="34" charset="-128"/>
              </a:defRPr>
            </a:lvl4pPr>
            <a:lvl5pPr>
              <a:defRPr sz="24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tr-TR"/>
              <a:t>Smaller uterine horns</a:t>
            </a:r>
          </a:p>
        </p:txBody>
      </p:sp>
      <p:sp>
        <p:nvSpPr>
          <p:cNvPr id="22537" name="Text Box 13"/>
          <p:cNvSpPr txBox="1">
            <a:spLocks noChangeArrowheads="1"/>
          </p:cNvSpPr>
          <p:nvPr/>
        </p:nvSpPr>
        <p:spPr bwMode="auto">
          <a:xfrm>
            <a:off x="7315200" y="3505200"/>
            <a:ext cx="2057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702030302020204" pitchFamily="66" charset="0"/>
                <a:ea typeface="ＭＳ Ｐゴシック" panose="020B0600070205080204" pitchFamily="34" charset="-128"/>
              </a:defRPr>
            </a:lvl1pPr>
            <a:lvl2pPr marL="37931725" indent="-37474525">
              <a:defRPr sz="2400" b="1">
                <a:solidFill>
                  <a:schemeClr val="tx1"/>
                </a:solidFill>
                <a:latin typeface="Comic Sans MS" panose="030F0702030302020204" pitchFamily="66" charset="0"/>
                <a:ea typeface="ＭＳ Ｐゴシック" panose="020B0600070205080204" pitchFamily="34" charset="-128"/>
              </a:defRPr>
            </a:lvl2pPr>
            <a:lvl3pPr>
              <a:defRPr sz="2400" b="1">
                <a:solidFill>
                  <a:schemeClr val="tx1"/>
                </a:solidFill>
                <a:latin typeface="Comic Sans MS" panose="030F0702030302020204" pitchFamily="66" charset="0"/>
                <a:ea typeface="ＭＳ Ｐゴシック" panose="020B0600070205080204" pitchFamily="34" charset="-128"/>
              </a:defRPr>
            </a:lvl3pPr>
            <a:lvl4pPr>
              <a:defRPr sz="2400" b="1">
                <a:solidFill>
                  <a:schemeClr val="tx1"/>
                </a:solidFill>
                <a:latin typeface="Comic Sans MS" panose="030F0702030302020204" pitchFamily="66" charset="0"/>
                <a:ea typeface="ＭＳ Ｐゴシック" panose="020B0600070205080204" pitchFamily="34" charset="-128"/>
              </a:defRPr>
            </a:lvl4pPr>
            <a:lvl5pPr>
              <a:defRPr sz="24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tr-TR"/>
              <a:t>Large uterine horns</a:t>
            </a:r>
          </a:p>
        </p:txBody>
      </p:sp>
    </p:spTree>
    <p:extLst>
      <p:ext uri="{BB962C8B-B14F-4D97-AF65-F5344CB8AC3E}">
        <p14:creationId xmlns:p14="http://schemas.microsoft.com/office/powerpoint/2010/main" val="6244765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tLang="tr-TR" smtClean="0"/>
              <a:t>Bicornuate</a:t>
            </a:r>
          </a:p>
        </p:txBody>
      </p:sp>
      <p:pic>
        <p:nvPicPr>
          <p:cNvPr id="2355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765300"/>
            <a:ext cx="6311900"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 Box 5"/>
          <p:cNvSpPr txBox="1">
            <a:spLocks noChangeArrowheads="1"/>
          </p:cNvSpPr>
          <p:nvPr/>
        </p:nvSpPr>
        <p:spPr bwMode="auto">
          <a:xfrm>
            <a:off x="5715000" y="3200400"/>
            <a:ext cx="2590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702030302020204" pitchFamily="66" charset="0"/>
                <a:ea typeface="ＭＳ Ｐゴシック" panose="020B0600070205080204" pitchFamily="34" charset="-128"/>
              </a:defRPr>
            </a:lvl1pPr>
            <a:lvl2pPr marL="37931725" indent="-37474525">
              <a:defRPr sz="2400" b="1">
                <a:solidFill>
                  <a:schemeClr val="tx1"/>
                </a:solidFill>
                <a:latin typeface="Comic Sans MS" panose="030F0702030302020204" pitchFamily="66" charset="0"/>
                <a:ea typeface="ＭＳ Ｐゴシック" panose="020B0600070205080204" pitchFamily="34" charset="-128"/>
              </a:defRPr>
            </a:lvl2pPr>
            <a:lvl3pPr>
              <a:defRPr sz="2400" b="1">
                <a:solidFill>
                  <a:schemeClr val="tx1"/>
                </a:solidFill>
                <a:latin typeface="Comic Sans MS" panose="030F0702030302020204" pitchFamily="66" charset="0"/>
                <a:ea typeface="ＭＳ Ｐゴシック" panose="020B0600070205080204" pitchFamily="34" charset="-128"/>
              </a:defRPr>
            </a:lvl3pPr>
            <a:lvl4pPr>
              <a:defRPr sz="2400" b="1">
                <a:solidFill>
                  <a:schemeClr val="tx1"/>
                </a:solidFill>
                <a:latin typeface="Comic Sans MS" panose="030F0702030302020204" pitchFamily="66" charset="0"/>
                <a:ea typeface="ＭＳ Ｐゴシック" panose="020B0600070205080204" pitchFamily="34" charset="-128"/>
              </a:defRPr>
            </a:lvl4pPr>
            <a:lvl5pPr>
              <a:defRPr sz="24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9pPr>
          </a:lstStyle>
          <a:p>
            <a:pPr algn="l">
              <a:spcBef>
                <a:spcPct val="50000"/>
              </a:spcBef>
            </a:pPr>
            <a:r>
              <a:rPr lang="en-US" altLang="tr-TR"/>
              <a:t>1 Vagina</a:t>
            </a:r>
            <a:br>
              <a:rPr lang="en-US" altLang="tr-TR"/>
            </a:br>
            <a:r>
              <a:rPr lang="en-US" altLang="tr-TR"/>
              <a:t>1 Cervix</a:t>
            </a:r>
            <a:br>
              <a:rPr lang="en-US" altLang="tr-TR"/>
            </a:br>
            <a:r>
              <a:rPr lang="en-US" altLang="tr-TR"/>
              <a:t>1 Uterine Body </a:t>
            </a:r>
            <a:br>
              <a:rPr lang="en-US" altLang="tr-TR"/>
            </a:br>
            <a:r>
              <a:rPr lang="en-US" altLang="tr-TR"/>
              <a:t>2 Uterine Horns</a:t>
            </a:r>
          </a:p>
        </p:txBody>
      </p:sp>
      <p:sp>
        <p:nvSpPr>
          <p:cNvPr id="23557" name="Text Box 6"/>
          <p:cNvSpPr txBox="1">
            <a:spLocks noChangeArrowheads="1"/>
          </p:cNvSpPr>
          <p:nvPr/>
        </p:nvSpPr>
        <p:spPr bwMode="auto">
          <a:xfrm>
            <a:off x="304800" y="3276600"/>
            <a:ext cx="4191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702030302020204" pitchFamily="66" charset="0"/>
                <a:ea typeface="ＭＳ Ｐゴシック" panose="020B0600070205080204" pitchFamily="34" charset="-128"/>
              </a:defRPr>
            </a:lvl1pPr>
            <a:lvl2pPr marL="37931725" indent="-37474525">
              <a:defRPr sz="2400" b="1">
                <a:solidFill>
                  <a:schemeClr val="tx1"/>
                </a:solidFill>
                <a:latin typeface="Comic Sans MS" panose="030F0702030302020204" pitchFamily="66" charset="0"/>
                <a:ea typeface="ＭＳ Ｐゴシック" panose="020B0600070205080204" pitchFamily="34" charset="-128"/>
              </a:defRPr>
            </a:lvl2pPr>
            <a:lvl3pPr>
              <a:defRPr sz="2400" b="1">
                <a:solidFill>
                  <a:schemeClr val="tx1"/>
                </a:solidFill>
                <a:latin typeface="Comic Sans MS" panose="030F0702030302020204" pitchFamily="66" charset="0"/>
                <a:ea typeface="ＭＳ Ｐゴシック" panose="020B0600070205080204" pitchFamily="34" charset="-128"/>
              </a:defRPr>
            </a:lvl3pPr>
            <a:lvl4pPr>
              <a:defRPr sz="2400" b="1">
                <a:solidFill>
                  <a:schemeClr val="tx1"/>
                </a:solidFill>
                <a:latin typeface="Comic Sans MS" panose="030F0702030302020204" pitchFamily="66" charset="0"/>
                <a:ea typeface="ＭＳ Ｐゴシック" panose="020B0600070205080204" pitchFamily="34" charset="-128"/>
              </a:defRPr>
            </a:lvl4pPr>
            <a:lvl5pPr>
              <a:defRPr sz="24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9pPr>
          </a:lstStyle>
          <a:p>
            <a:pPr algn="l">
              <a:spcBef>
                <a:spcPct val="50000"/>
              </a:spcBef>
            </a:pPr>
            <a:r>
              <a:rPr lang="en-US" altLang="tr-TR"/>
              <a:t>Large uterine body</a:t>
            </a:r>
            <a:br>
              <a:rPr lang="en-US" altLang="tr-TR"/>
            </a:br>
            <a:r>
              <a:rPr lang="en-US" altLang="tr-TR"/>
              <a:t>Smaller uterine horns</a:t>
            </a:r>
          </a:p>
        </p:txBody>
      </p:sp>
      <p:sp>
        <p:nvSpPr>
          <p:cNvPr id="23558" name="Text Box 7"/>
          <p:cNvSpPr txBox="1">
            <a:spLocks noChangeArrowheads="1"/>
          </p:cNvSpPr>
          <p:nvPr/>
        </p:nvSpPr>
        <p:spPr bwMode="auto">
          <a:xfrm>
            <a:off x="4114800" y="12954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702030302020204" pitchFamily="66" charset="0"/>
                <a:ea typeface="ＭＳ Ｐゴシック" panose="020B0600070205080204" pitchFamily="34" charset="-128"/>
              </a:defRPr>
            </a:lvl1pPr>
            <a:lvl2pPr marL="37931725" indent="-37474525">
              <a:defRPr sz="2400" b="1">
                <a:solidFill>
                  <a:schemeClr val="tx1"/>
                </a:solidFill>
                <a:latin typeface="Comic Sans MS" panose="030F0702030302020204" pitchFamily="66" charset="0"/>
                <a:ea typeface="ＭＳ Ｐゴシック" panose="020B0600070205080204" pitchFamily="34" charset="-128"/>
              </a:defRPr>
            </a:lvl2pPr>
            <a:lvl3pPr>
              <a:defRPr sz="2400" b="1">
                <a:solidFill>
                  <a:schemeClr val="tx1"/>
                </a:solidFill>
                <a:latin typeface="Comic Sans MS" panose="030F0702030302020204" pitchFamily="66" charset="0"/>
                <a:ea typeface="ＭＳ Ｐゴシック" panose="020B0600070205080204" pitchFamily="34" charset="-128"/>
              </a:defRPr>
            </a:lvl3pPr>
            <a:lvl4pPr>
              <a:defRPr sz="2400" b="1">
                <a:solidFill>
                  <a:schemeClr val="tx1"/>
                </a:solidFill>
                <a:latin typeface="Comic Sans MS" panose="030F0702030302020204" pitchFamily="66" charset="0"/>
                <a:ea typeface="ＭＳ Ｐゴシック" panose="020B0600070205080204" pitchFamily="34" charset="-128"/>
              </a:defRPr>
            </a:lvl4pPr>
            <a:lvl5pPr>
              <a:defRPr sz="24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9pPr>
          </a:lstStyle>
          <a:p>
            <a:pPr algn="l">
              <a:spcBef>
                <a:spcPct val="50000"/>
              </a:spcBef>
            </a:pPr>
            <a:r>
              <a:rPr lang="en-US" altLang="tr-TR"/>
              <a:t>Mare</a:t>
            </a:r>
          </a:p>
        </p:txBody>
      </p:sp>
    </p:spTree>
    <p:extLst>
      <p:ext uri="{BB962C8B-B14F-4D97-AF65-F5344CB8AC3E}">
        <p14:creationId xmlns:p14="http://schemas.microsoft.com/office/powerpoint/2010/main" val="8036627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tr-TR" smtClean="0"/>
              <a:t>Bicornuate</a:t>
            </a:r>
          </a:p>
        </p:txBody>
      </p:sp>
      <p:pic>
        <p:nvPicPr>
          <p:cNvPr id="2457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5003800" cy="538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828800"/>
            <a:ext cx="3536950"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7"/>
          <p:cNvSpPr txBox="1">
            <a:spLocks noChangeArrowheads="1"/>
          </p:cNvSpPr>
          <p:nvPr/>
        </p:nvSpPr>
        <p:spPr bwMode="auto">
          <a:xfrm>
            <a:off x="3581400" y="2514600"/>
            <a:ext cx="2590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702030302020204" pitchFamily="66" charset="0"/>
                <a:ea typeface="ＭＳ Ｐゴシック" panose="020B0600070205080204" pitchFamily="34" charset="-128"/>
              </a:defRPr>
            </a:lvl1pPr>
            <a:lvl2pPr marL="37931725" indent="-37474525">
              <a:defRPr sz="2400" b="1">
                <a:solidFill>
                  <a:schemeClr val="tx1"/>
                </a:solidFill>
                <a:latin typeface="Comic Sans MS" panose="030F0702030302020204" pitchFamily="66" charset="0"/>
                <a:ea typeface="ＭＳ Ｐゴシック" panose="020B0600070205080204" pitchFamily="34" charset="-128"/>
              </a:defRPr>
            </a:lvl2pPr>
            <a:lvl3pPr>
              <a:defRPr sz="2400" b="1">
                <a:solidFill>
                  <a:schemeClr val="tx1"/>
                </a:solidFill>
                <a:latin typeface="Comic Sans MS" panose="030F0702030302020204" pitchFamily="66" charset="0"/>
                <a:ea typeface="ＭＳ Ｐゴシック" panose="020B0600070205080204" pitchFamily="34" charset="-128"/>
              </a:defRPr>
            </a:lvl3pPr>
            <a:lvl4pPr>
              <a:defRPr sz="2400" b="1">
                <a:solidFill>
                  <a:schemeClr val="tx1"/>
                </a:solidFill>
                <a:latin typeface="Comic Sans MS" panose="030F0702030302020204" pitchFamily="66" charset="0"/>
                <a:ea typeface="ＭＳ Ｐゴシック" panose="020B0600070205080204" pitchFamily="34" charset="-128"/>
              </a:defRPr>
            </a:lvl4pPr>
            <a:lvl5pPr>
              <a:defRPr sz="24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9pPr>
          </a:lstStyle>
          <a:p>
            <a:pPr algn="l">
              <a:spcBef>
                <a:spcPct val="50000"/>
              </a:spcBef>
            </a:pPr>
            <a:r>
              <a:rPr lang="en-US" altLang="tr-TR"/>
              <a:t>1 Vagina</a:t>
            </a:r>
            <a:br>
              <a:rPr lang="en-US" altLang="tr-TR"/>
            </a:br>
            <a:r>
              <a:rPr lang="en-US" altLang="tr-TR"/>
              <a:t>1 Cervix</a:t>
            </a:r>
            <a:br>
              <a:rPr lang="en-US" altLang="tr-TR"/>
            </a:br>
            <a:r>
              <a:rPr lang="en-US" altLang="tr-TR"/>
              <a:t>1 Uterine Body </a:t>
            </a:r>
            <a:br>
              <a:rPr lang="en-US" altLang="tr-TR"/>
            </a:br>
            <a:r>
              <a:rPr lang="en-US" altLang="tr-TR"/>
              <a:t>2 Uterine Horns</a:t>
            </a:r>
          </a:p>
        </p:txBody>
      </p:sp>
      <p:sp>
        <p:nvSpPr>
          <p:cNvPr id="24582" name="Text Box 8"/>
          <p:cNvSpPr txBox="1">
            <a:spLocks noChangeArrowheads="1"/>
          </p:cNvSpPr>
          <p:nvPr/>
        </p:nvSpPr>
        <p:spPr bwMode="auto">
          <a:xfrm>
            <a:off x="2349500" y="1524000"/>
            <a:ext cx="725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b="1">
                <a:solidFill>
                  <a:schemeClr val="tx1"/>
                </a:solidFill>
                <a:latin typeface="Comic Sans MS" panose="030F0702030302020204" pitchFamily="66" charset="0"/>
                <a:ea typeface="ＭＳ Ｐゴシック" panose="020B0600070205080204" pitchFamily="34" charset="-128"/>
              </a:defRPr>
            </a:lvl1pPr>
            <a:lvl2pPr marL="37931725" indent="-37474525">
              <a:defRPr sz="2400" b="1">
                <a:solidFill>
                  <a:schemeClr val="tx1"/>
                </a:solidFill>
                <a:latin typeface="Comic Sans MS" panose="030F0702030302020204" pitchFamily="66" charset="0"/>
                <a:ea typeface="ＭＳ Ｐゴシック" panose="020B0600070205080204" pitchFamily="34" charset="-128"/>
              </a:defRPr>
            </a:lvl2pPr>
            <a:lvl3pPr>
              <a:defRPr sz="2400" b="1">
                <a:solidFill>
                  <a:schemeClr val="tx1"/>
                </a:solidFill>
                <a:latin typeface="Comic Sans MS" panose="030F0702030302020204" pitchFamily="66" charset="0"/>
                <a:ea typeface="ＭＳ Ｐゴシック" panose="020B0600070205080204" pitchFamily="34" charset="-128"/>
              </a:defRPr>
            </a:lvl3pPr>
            <a:lvl4pPr>
              <a:defRPr sz="2400" b="1">
                <a:solidFill>
                  <a:schemeClr val="tx1"/>
                </a:solidFill>
                <a:latin typeface="Comic Sans MS" panose="030F0702030302020204" pitchFamily="66" charset="0"/>
                <a:ea typeface="ＭＳ Ｐゴシック" panose="020B0600070205080204" pitchFamily="34" charset="-128"/>
              </a:defRPr>
            </a:lvl4pPr>
            <a:lvl5pPr>
              <a:defRPr sz="24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9pPr>
          </a:lstStyle>
          <a:p>
            <a:pPr algn="l"/>
            <a:r>
              <a:rPr lang="en-US" altLang="tr-TR"/>
              <a:t>Dog</a:t>
            </a:r>
          </a:p>
        </p:txBody>
      </p:sp>
      <p:sp>
        <p:nvSpPr>
          <p:cNvPr id="24583" name="Text Box 9"/>
          <p:cNvSpPr txBox="1">
            <a:spLocks noChangeArrowheads="1"/>
          </p:cNvSpPr>
          <p:nvPr/>
        </p:nvSpPr>
        <p:spPr bwMode="auto">
          <a:xfrm>
            <a:off x="6705600" y="20574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b="1">
                <a:solidFill>
                  <a:schemeClr val="tx1"/>
                </a:solidFill>
                <a:latin typeface="Comic Sans MS" panose="030F0702030302020204" pitchFamily="66" charset="0"/>
                <a:ea typeface="ＭＳ Ｐゴシック" panose="020B0600070205080204" pitchFamily="34" charset="-128"/>
              </a:defRPr>
            </a:lvl1pPr>
            <a:lvl2pPr marL="37931725" indent="-37474525">
              <a:defRPr sz="2400" b="1">
                <a:solidFill>
                  <a:schemeClr val="tx1"/>
                </a:solidFill>
                <a:latin typeface="Comic Sans MS" panose="030F0702030302020204" pitchFamily="66" charset="0"/>
                <a:ea typeface="ＭＳ Ｐゴシック" panose="020B0600070205080204" pitchFamily="34" charset="-128"/>
              </a:defRPr>
            </a:lvl2pPr>
            <a:lvl3pPr>
              <a:defRPr sz="2400" b="1">
                <a:solidFill>
                  <a:schemeClr val="tx1"/>
                </a:solidFill>
                <a:latin typeface="Comic Sans MS" panose="030F0702030302020204" pitchFamily="66" charset="0"/>
                <a:ea typeface="ＭＳ Ｐゴシック" panose="020B0600070205080204" pitchFamily="34" charset="-128"/>
              </a:defRPr>
            </a:lvl3pPr>
            <a:lvl4pPr>
              <a:defRPr sz="2400" b="1">
                <a:solidFill>
                  <a:schemeClr val="tx1"/>
                </a:solidFill>
                <a:latin typeface="Comic Sans MS" panose="030F0702030302020204" pitchFamily="66" charset="0"/>
                <a:ea typeface="ＭＳ Ｐゴシック" panose="020B0600070205080204" pitchFamily="34" charset="-128"/>
              </a:defRPr>
            </a:lvl4pPr>
            <a:lvl5pPr>
              <a:defRPr sz="24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9pPr>
          </a:lstStyle>
          <a:p>
            <a:pPr algn="l"/>
            <a:r>
              <a:rPr lang="en-US" altLang="tr-TR"/>
              <a:t>Cat</a:t>
            </a:r>
          </a:p>
        </p:txBody>
      </p:sp>
      <p:sp>
        <p:nvSpPr>
          <p:cNvPr id="24584" name="Text Box 10"/>
          <p:cNvSpPr txBox="1">
            <a:spLocks noChangeArrowheads="1"/>
          </p:cNvSpPr>
          <p:nvPr/>
        </p:nvSpPr>
        <p:spPr bwMode="auto">
          <a:xfrm>
            <a:off x="3352800" y="4953000"/>
            <a:ext cx="2971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702030302020204" pitchFamily="66" charset="0"/>
                <a:ea typeface="ＭＳ Ｐゴシック" panose="020B0600070205080204" pitchFamily="34" charset="-128"/>
              </a:defRPr>
            </a:lvl1pPr>
            <a:lvl2pPr marL="37931725" indent="-37474525">
              <a:defRPr sz="2400" b="1">
                <a:solidFill>
                  <a:schemeClr val="tx1"/>
                </a:solidFill>
                <a:latin typeface="Comic Sans MS" panose="030F0702030302020204" pitchFamily="66" charset="0"/>
                <a:ea typeface="ＭＳ Ｐゴシック" panose="020B0600070205080204" pitchFamily="34" charset="-128"/>
              </a:defRPr>
            </a:lvl2pPr>
            <a:lvl3pPr>
              <a:defRPr sz="2400" b="1">
                <a:solidFill>
                  <a:schemeClr val="tx1"/>
                </a:solidFill>
                <a:latin typeface="Comic Sans MS" panose="030F0702030302020204" pitchFamily="66" charset="0"/>
                <a:ea typeface="ＭＳ Ｐゴシック" panose="020B0600070205080204" pitchFamily="34" charset="-128"/>
              </a:defRPr>
            </a:lvl3pPr>
            <a:lvl4pPr>
              <a:defRPr sz="2400" b="1">
                <a:solidFill>
                  <a:schemeClr val="tx1"/>
                </a:solidFill>
                <a:latin typeface="Comic Sans MS" panose="030F0702030302020204" pitchFamily="66" charset="0"/>
                <a:ea typeface="ＭＳ Ｐゴシック" panose="020B0600070205080204" pitchFamily="34" charset="-128"/>
              </a:defRPr>
            </a:lvl4pPr>
            <a:lvl5pPr>
              <a:defRPr sz="24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9pPr>
          </a:lstStyle>
          <a:p>
            <a:pPr algn="l">
              <a:spcBef>
                <a:spcPct val="50000"/>
              </a:spcBef>
            </a:pPr>
            <a:r>
              <a:rPr lang="en-US" altLang="tr-TR"/>
              <a:t>Small uterine body</a:t>
            </a:r>
            <a:br>
              <a:rPr lang="en-US" altLang="tr-TR"/>
            </a:br>
            <a:r>
              <a:rPr lang="en-US" altLang="tr-TR"/>
              <a:t>Long uterine horns</a:t>
            </a:r>
          </a:p>
        </p:txBody>
      </p:sp>
    </p:spTree>
    <p:extLst>
      <p:ext uri="{BB962C8B-B14F-4D97-AF65-F5344CB8AC3E}">
        <p14:creationId xmlns:p14="http://schemas.microsoft.com/office/powerpoint/2010/main" val="37927365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tr-TR" smtClean="0"/>
              <a:t>Simplex</a:t>
            </a:r>
          </a:p>
        </p:txBody>
      </p:sp>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8575" y="1809750"/>
            <a:ext cx="6545263"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4"/>
          <p:cNvSpPr txBox="1">
            <a:spLocks noChangeArrowheads="1"/>
          </p:cNvSpPr>
          <p:nvPr/>
        </p:nvSpPr>
        <p:spPr bwMode="auto">
          <a:xfrm>
            <a:off x="3886200" y="12954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702030302020204" pitchFamily="66" charset="0"/>
                <a:ea typeface="ＭＳ Ｐゴシック" panose="020B0600070205080204" pitchFamily="34" charset="-128"/>
              </a:defRPr>
            </a:lvl1pPr>
            <a:lvl2pPr marL="37931725" indent="-37474525">
              <a:defRPr sz="2400" b="1">
                <a:solidFill>
                  <a:schemeClr val="tx1"/>
                </a:solidFill>
                <a:latin typeface="Comic Sans MS" panose="030F0702030302020204" pitchFamily="66" charset="0"/>
                <a:ea typeface="ＭＳ Ｐゴシック" panose="020B0600070205080204" pitchFamily="34" charset="-128"/>
              </a:defRPr>
            </a:lvl2pPr>
            <a:lvl3pPr>
              <a:defRPr sz="2400" b="1">
                <a:solidFill>
                  <a:schemeClr val="tx1"/>
                </a:solidFill>
                <a:latin typeface="Comic Sans MS" panose="030F0702030302020204" pitchFamily="66" charset="0"/>
                <a:ea typeface="ＭＳ Ｐゴシック" panose="020B0600070205080204" pitchFamily="34" charset="-128"/>
              </a:defRPr>
            </a:lvl3pPr>
            <a:lvl4pPr>
              <a:defRPr sz="2400" b="1">
                <a:solidFill>
                  <a:schemeClr val="tx1"/>
                </a:solidFill>
                <a:latin typeface="Comic Sans MS" panose="030F0702030302020204" pitchFamily="66" charset="0"/>
                <a:ea typeface="ＭＳ Ｐゴシック" panose="020B0600070205080204" pitchFamily="34" charset="-128"/>
              </a:defRPr>
            </a:lvl4pPr>
            <a:lvl5pPr>
              <a:defRPr sz="24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9pPr>
          </a:lstStyle>
          <a:p>
            <a:pPr algn="l">
              <a:spcBef>
                <a:spcPct val="50000"/>
              </a:spcBef>
            </a:pPr>
            <a:r>
              <a:rPr lang="en-US" altLang="tr-TR"/>
              <a:t>Woman</a:t>
            </a:r>
          </a:p>
        </p:txBody>
      </p:sp>
      <p:sp>
        <p:nvSpPr>
          <p:cNvPr id="25605" name="Text Box 5"/>
          <p:cNvSpPr txBox="1">
            <a:spLocks noChangeArrowheads="1"/>
          </p:cNvSpPr>
          <p:nvPr/>
        </p:nvSpPr>
        <p:spPr bwMode="auto">
          <a:xfrm>
            <a:off x="6096000" y="4191000"/>
            <a:ext cx="25908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702030302020204" pitchFamily="66" charset="0"/>
                <a:ea typeface="ＭＳ Ｐゴシック" panose="020B0600070205080204" pitchFamily="34" charset="-128"/>
              </a:defRPr>
            </a:lvl1pPr>
            <a:lvl2pPr marL="37931725" indent="-37474525">
              <a:defRPr sz="2400" b="1">
                <a:solidFill>
                  <a:schemeClr val="tx1"/>
                </a:solidFill>
                <a:latin typeface="Comic Sans MS" panose="030F0702030302020204" pitchFamily="66" charset="0"/>
                <a:ea typeface="ＭＳ Ｐゴシック" panose="020B0600070205080204" pitchFamily="34" charset="-128"/>
              </a:defRPr>
            </a:lvl2pPr>
            <a:lvl3pPr>
              <a:defRPr sz="2400" b="1">
                <a:solidFill>
                  <a:schemeClr val="tx1"/>
                </a:solidFill>
                <a:latin typeface="Comic Sans MS" panose="030F0702030302020204" pitchFamily="66" charset="0"/>
                <a:ea typeface="ＭＳ Ｐゴシック" panose="020B0600070205080204" pitchFamily="34" charset="-128"/>
              </a:defRPr>
            </a:lvl3pPr>
            <a:lvl4pPr>
              <a:defRPr sz="2400" b="1">
                <a:solidFill>
                  <a:schemeClr val="tx1"/>
                </a:solidFill>
                <a:latin typeface="Comic Sans MS" panose="030F0702030302020204" pitchFamily="66" charset="0"/>
                <a:ea typeface="ＭＳ Ｐゴシック" panose="020B0600070205080204" pitchFamily="34" charset="-128"/>
              </a:defRPr>
            </a:lvl4pPr>
            <a:lvl5pPr>
              <a:defRPr sz="24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9pPr>
          </a:lstStyle>
          <a:p>
            <a:pPr algn="l">
              <a:spcBef>
                <a:spcPct val="50000"/>
              </a:spcBef>
            </a:pPr>
            <a:r>
              <a:rPr lang="en-US" altLang="tr-TR"/>
              <a:t>1 Vagina</a:t>
            </a:r>
            <a:br>
              <a:rPr lang="en-US" altLang="tr-TR"/>
            </a:br>
            <a:r>
              <a:rPr lang="en-US" altLang="tr-TR"/>
              <a:t>1 Cervix</a:t>
            </a:r>
            <a:br>
              <a:rPr lang="en-US" altLang="tr-TR"/>
            </a:br>
            <a:r>
              <a:rPr lang="en-US" altLang="tr-TR"/>
              <a:t>1 Uterine Body </a:t>
            </a:r>
          </a:p>
        </p:txBody>
      </p:sp>
      <p:sp>
        <p:nvSpPr>
          <p:cNvPr id="25606" name="Text Box 6"/>
          <p:cNvSpPr txBox="1">
            <a:spLocks noChangeArrowheads="1"/>
          </p:cNvSpPr>
          <p:nvPr/>
        </p:nvSpPr>
        <p:spPr bwMode="auto">
          <a:xfrm>
            <a:off x="381000" y="3933825"/>
            <a:ext cx="3276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702030302020204" pitchFamily="66" charset="0"/>
                <a:ea typeface="ＭＳ Ｐゴシック" panose="020B0600070205080204" pitchFamily="34" charset="-128"/>
              </a:defRPr>
            </a:lvl1pPr>
            <a:lvl2pPr marL="37931725" indent="-37474525">
              <a:defRPr sz="2400" b="1">
                <a:solidFill>
                  <a:schemeClr val="tx1"/>
                </a:solidFill>
                <a:latin typeface="Comic Sans MS" panose="030F0702030302020204" pitchFamily="66" charset="0"/>
                <a:ea typeface="ＭＳ Ｐゴシック" panose="020B0600070205080204" pitchFamily="34" charset="-128"/>
              </a:defRPr>
            </a:lvl2pPr>
            <a:lvl3pPr>
              <a:defRPr sz="2400" b="1">
                <a:solidFill>
                  <a:schemeClr val="tx1"/>
                </a:solidFill>
                <a:latin typeface="Comic Sans MS" panose="030F0702030302020204" pitchFamily="66" charset="0"/>
                <a:ea typeface="ＭＳ Ｐゴシック" panose="020B0600070205080204" pitchFamily="34" charset="-128"/>
              </a:defRPr>
            </a:lvl3pPr>
            <a:lvl4pPr>
              <a:defRPr sz="2400" b="1">
                <a:solidFill>
                  <a:schemeClr val="tx1"/>
                </a:solidFill>
                <a:latin typeface="Comic Sans MS" panose="030F0702030302020204" pitchFamily="66" charset="0"/>
                <a:ea typeface="ＭＳ Ｐゴシック" panose="020B0600070205080204" pitchFamily="34" charset="-128"/>
              </a:defRPr>
            </a:lvl4pPr>
            <a:lvl5pPr>
              <a:defRPr sz="2400" b="1">
                <a:solidFill>
                  <a:schemeClr val="tx1"/>
                </a:solidFill>
                <a:latin typeface="Comic Sans MS" panose="030F0702030302020204" pitchFamily="66"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Comic Sans MS" panose="030F0702030302020204" pitchFamily="66" charset="0"/>
                <a:ea typeface="ＭＳ Ｐゴシック" panose="020B0600070205080204" pitchFamily="34" charset="-128"/>
              </a:defRPr>
            </a:lvl9pPr>
          </a:lstStyle>
          <a:p>
            <a:pPr algn="l">
              <a:spcBef>
                <a:spcPct val="50000"/>
              </a:spcBef>
            </a:pPr>
            <a:r>
              <a:rPr lang="en-US" altLang="tr-TR"/>
              <a:t>Large uterine body</a:t>
            </a:r>
            <a:br>
              <a:rPr lang="en-US" altLang="tr-TR"/>
            </a:br>
            <a:r>
              <a:rPr lang="en-US" altLang="tr-TR"/>
              <a:t>No uterine horns</a:t>
            </a:r>
          </a:p>
        </p:txBody>
      </p:sp>
    </p:spTree>
    <p:extLst>
      <p:ext uri="{BB962C8B-B14F-4D97-AF65-F5344CB8AC3E}">
        <p14:creationId xmlns:p14="http://schemas.microsoft.com/office/powerpoint/2010/main" val="28368408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r>
              <a:rPr lang="en-US" altLang="tr-TR" sz="1000">
                <a:solidFill>
                  <a:schemeClr val="tx1"/>
                </a:solidFill>
              </a:rPr>
              <a:t>Updated:</a:t>
            </a:r>
            <a:fld id="{B10CFCD7-1336-4A52-B635-C027A8F30F70}" type="datetime1">
              <a:rPr lang="en-US" altLang="tr-TR" sz="1000">
                <a:solidFill>
                  <a:schemeClr val="tx1"/>
                </a:solidFill>
              </a:rPr>
              <a:pPr/>
              <a:t>1/3/2020</a:t>
            </a:fld>
            <a:endParaRPr lang="en-US" altLang="tr-TR" sz="1400" b="0">
              <a:solidFill>
                <a:schemeClr val="tx1"/>
              </a:solidFill>
              <a:latin typeface="Times" panose="02020603050405020304" pitchFamily="18" charset="0"/>
            </a:endParaRPr>
          </a:p>
        </p:txBody>
      </p:sp>
      <p:sp>
        <p:nvSpPr>
          <p:cNvPr id="40963" name="Rectangle 2"/>
          <p:cNvSpPr>
            <a:spLocks noGrp="1" noChangeArrowheads="1"/>
          </p:cNvSpPr>
          <p:nvPr>
            <p:ph type="title"/>
          </p:nvPr>
        </p:nvSpPr>
        <p:spPr/>
        <p:txBody>
          <a:bodyPr/>
          <a:lstStyle/>
          <a:p>
            <a:r>
              <a:rPr lang="en-US" altLang="tr-TR" smtClean="0">
                <a:ea typeface="ＭＳ Ｐゴシック" panose="020B0600070205080204" pitchFamily="34" charset="-128"/>
              </a:rPr>
              <a:t>Functions of the Vagina</a:t>
            </a:r>
          </a:p>
        </p:txBody>
      </p:sp>
      <p:sp>
        <p:nvSpPr>
          <p:cNvPr id="40964" name="Rectangle 3"/>
          <p:cNvSpPr>
            <a:spLocks noGrp="1" noChangeArrowheads="1"/>
          </p:cNvSpPr>
          <p:nvPr>
            <p:ph type="body" idx="1"/>
          </p:nvPr>
        </p:nvSpPr>
        <p:spPr/>
        <p:txBody>
          <a:bodyPr/>
          <a:lstStyle/>
          <a:p>
            <a:r>
              <a:rPr lang="en-US" altLang="tr-TR" smtClean="0">
                <a:ea typeface="ＭＳ Ｐゴシック" panose="020B0600070205080204" pitchFamily="34" charset="-128"/>
              </a:rPr>
              <a:t>Copulatory organ</a:t>
            </a:r>
          </a:p>
          <a:p>
            <a:r>
              <a:rPr lang="en-US" altLang="tr-TR" smtClean="0">
                <a:ea typeface="ＭＳ Ｐゴシック" panose="020B0600070205080204" pitchFamily="34" charset="-128"/>
              </a:rPr>
              <a:t>Glands secrete lubrication</a:t>
            </a:r>
          </a:p>
          <a:p>
            <a:r>
              <a:rPr lang="en-US" altLang="tr-TR" smtClean="0">
                <a:ea typeface="ＭＳ Ｐゴシック" panose="020B0600070205080204" pitchFamily="34" charset="-128"/>
              </a:rPr>
              <a:t>Birth canal</a:t>
            </a:r>
          </a:p>
          <a:p>
            <a:r>
              <a:rPr lang="en-US" altLang="tr-TR" smtClean="0">
                <a:ea typeface="ＭＳ Ｐゴシック" panose="020B0600070205080204" pitchFamily="34" charset="-128"/>
              </a:rPr>
              <a:t>Glands secrete pheromones</a:t>
            </a:r>
          </a:p>
        </p:txBody>
      </p:sp>
    </p:spTree>
    <p:extLst>
      <p:ext uri="{BB962C8B-B14F-4D97-AF65-F5344CB8AC3E}">
        <p14:creationId xmlns:p14="http://schemas.microsoft.com/office/powerpoint/2010/main" val="114604335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r>
              <a:rPr lang="en-US" altLang="tr-TR" sz="1000">
                <a:solidFill>
                  <a:schemeClr val="tx1"/>
                </a:solidFill>
              </a:rPr>
              <a:t>Updated:</a:t>
            </a:r>
            <a:fld id="{2BA1DA36-DA6F-4B73-A3C2-F902CEB24B19}" type="datetime1">
              <a:rPr lang="en-US" altLang="tr-TR" sz="1000">
                <a:solidFill>
                  <a:schemeClr val="tx1"/>
                </a:solidFill>
              </a:rPr>
              <a:pPr/>
              <a:t>1/3/2020</a:t>
            </a:fld>
            <a:endParaRPr lang="en-US" altLang="tr-TR" sz="1400" b="0">
              <a:solidFill>
                <a:schemeClr val="tx1"/>
              </a:solidFill>
              <a:latin typeface="Times" panose="02020603050405020304" pitchFamily="18" charset="0"/>
            </a:endParaRPr>
          </a:p>
        </p:txBody>
      </p:sp>
      <p:pic>
        <p:nvPicPr>
          <p:cNvPr id="419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75" y="679450"/>
            <a:ext cx="7789863" cy="549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Rectangle 3"/>
          <p:cNvSpPr>
            <a:spLocks noGrp="1" noChangeArrowheads="1"/>
          </p:cNvSpPr>
          <p:nvPr>
            <p:ph type="title"/>
          </p:nvPr>
        </p:nvSpPr>
        <p:spPr>
          <a:xfrm>
            <a:off x="0" y="76200"/>
            <a:ext cx="1981200" cy="609600"/>
          </a:xfrm>
        </p:spPr>
        <p:txBody>
          <a:bodyPr>
            <a:normAutofit fontScale="90000"/>
          </a:bodyPr>
          <a:lstStyle/>
          <a:p>
            <a:r>
              <a:rPr lang="en-US" altLang="tr-TR" smtClean="0">
                <a:ea typeface="ＭＳ Ｐゴシック" panose="020B0600070205080204" pitchFamily="34" charset="-128"/>
              </a:rPr>
              <a:t>Vagina</a:t>
            </a:r>
          </a:p>
        </p:txBody>
      </p:sp>
      <p:sp>
        <p:nvSpPr>
          <p:cNvPr id="41989" name="Rectangle 4"/>
          <p:cNvSpPr>
            <a:spLocks noChangeArrowheads="1"/>
          </p:cNvSpPr>
          <p:nvPr/>
        </p:nvSpPr>
        <p:spPr bwMode="auto">
          <a:xfrm>
            <a:off x="2957513" y="252413"/>
            <a:ext cx="2071687" cy="33337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nSpc>
                <a:spcPct val="80000"/>
              </a:lnSpc>
            </a:pPr>
            <a:r>
              <a:rPr lang="en-US" altLang="tr-TR" sz="2000"/>
              <a:t>Anterior Vagina</a:t>
            </a:r>
          </a:p>
        </p:txBody>
      </p:sp>
      <p:grpSp>
        <p:nvGrpSpPr>
          <p:cNvPr id="41990" name="Group 5"/>
          <p:cNvGrpSpPr>
            <a:grpSpLocks/>
          </p:cNvGrpSpPr>
          <p:nvPr/>
        </p:nvGrpSpPr>
        <p:grpSpPr bwMode="auto">
          <a:xfrm>
            <a:off x="5103813" y="241300"/>
            <a:ext cx="3568700" cy="357188"/>
            <a:chOff x="2865" y="409"/>
            <a:chExt cx="2248" cy="431"/>
          </a:xfrm>
        </p:grpSpPr>
        <p:sp>
          <p:nvSpPr>
            <p:cNvPr id="42016" name="Rectangle 6"/>
            <p:cNvSpPr>
              <a:spLocks noChangeArrowheads="1"/>
            </p:cNvSpPr>
            <p:nvPr/>
          </p:nvSpPr>
          <p:spPr bwMode="auto">
            <a:xfrm>
              <a:off x="3623" y="409"/>
              <a:ext cx="734" cy="368"/>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endParaRPr lang="tr-TR" altLang="tr-TR"/>
            </a:p>
          </p:txBody>
        </p:sp>
        <p:sp>
          <p:nvSpPr>
            <p:cNvPr id="42017" name="Rectangle 7"/>
            <p:cNvSpPr>
              <a:spLocks noChangeArrowheads="1"/>
            </p:cNvSpPr>
            <p:nvPr/>
          </p:nvSpPr>
          <p:spPr bwMode="auto">
            <a:xfrm>
              <a:off x="2865" y="438"/>
              <a:ext cx="2248" cy="40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nSpc>
                  <a:spcPct val="80000"/>
                </a:lnSpc>
              </a:pPr>
              <a:r>
                <a:rPr lang="en-US" altLang="tr-TR" sz="2000">
                  <a:solidFill>
                    <a:schemeClr val="tx1"/>
                  </a:solidFill>
                </a:rPr>
                <a:t>Posterior Vagina </a:t>
              </a:r>
              <a:r>
                <a:rPr lang="en-US" altLang="tr-TR" sz="2000"/>
                <a:t>(Vestibule)</a:t>
              </a:r>
              <a:endParaRPr lang="en-US" altLang="tr-TR"/>
            </a:p>
          </p:txBody>
        </p:sp>
      </p:grpSp>
      <p:sp>
        <p:nvSpPr>
          <p:cNvPr id="41991" name="Line 8"/>
          <p:cNvSpPr>
            <a:spLocks noChangeShapeType="1"/>
          </p:cNvSpPr>
          <p:nvPr/>
        </p:nvSpPr>
        <p:spPr bwMode="auto">
          <a:xfrm flipV="1">
            <a:off x="3124200" y="685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tr-TR"/>
          </a:p>
        </p:txBody>
      </p:sp>
      <p:sp>
        <p:nvSpPr>
          <p:cNvPr id="41992" name="Line 9"/>
          <p:cNvSpPr>
            <a:spLocks noChangeShapeType="1"/>
          </p:cNvSpPr>
          <p:nvPr/>
        </p:nvSpPr>
        <p:spPr bwMode="auto">
          <a:xfrm>
            <a:off x="3124200" y="685800"/>
            <a:ext cx="1828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tr-TR"/>
          </a:p>
        </p:txBody>
      </p:sp>
      <p:sp>
        <p:nvSpPr>
          <p:cNvPr id="41993" name="Line 10"/>
          <p:cNvSpPr>
            <a:spLocks noChangeShapeType="1"/>
          </p:cNvSpPr>
          <p:nvPr/>
        </p:nvSpPr>
        <p:spPr bwMode="auto">
          <a:xfrm>
            <a:off x="4953000" y="685800"/>
            <a:ext cx="0" cy="152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tr-TR"/>
          </a:p>
        </p:txBody>
      </p:sp>
      <p:sp>
        <p:nvSpPr>
          <p:cNvPr id="41994" name="Line 11"/>
          <p:cNvSpPr>
            <a:spLocks noChangeShapeType="1"/>
          </p:cNvSpPr>
          <p:nvPr/>
        </p:nvSpPr>
        <p:spPr bwMode="auto">
          <a:xfrm flipV="1">
            <a:off x="5029200" y="685800"/>
            <a:ext cx="0" cy="152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tr-TR"/>
          </a:p>
        </p:txBody>
      </p:sp>
      <p:sp>
        <p:nvSpPr>
          <p:cNvPr id="41995" name="Line 12"/>
          <p:cNvSpPr>
            <a:spLocks noChangeShapeType="1"/>
          </p:cNvSpPr>
          <p:nvPr/>
        </p:nvSpPr>
        <p:spPr bwMode="auto">
          <a:xfrm>
            <a:off x="5029200" y="685800"/>
            <a:ext cx="25146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tr-TR"/>
          </a:p>
        </p:txBody>
      </p:sp>
      <p:sp>
        <p:nvSpPr>
          <p:cNvPr id="41996" name="Line 13"/>
          <p:cNvSpPr>
            <a:spLocks noChangeShapeType="1"/>
          </p:cNvSpPr>
          <p:nvPr/>
        </p:nvSpPr>
        <p:spPr bwMode="auto">
          <a:xfrm>
            <a:off x="7543800" y="685800"/>
            <a:ext cx="0" cy="152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tr-TR"/>
          </a:p>
        </p:txBody>
      </p:sp>
      <p:sp>
        <p:nvSpPr>
          <p:cNvPr id="41997" name="Rectangle 15"/>
          <p:cNvSpPr>
            <a:spLocks noChangeArrowheads="1"/>
          </p:cNvSpPr>
          <p:nvPr/>
        </p:nvSpPr>
        <p:spPr bwMode="auto">
          <a:xfrm>
            <a:off x="2298700" y="3124200"/>
            <a:ext cx="14795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nSpc>
                <a:spcPct val="80000"/>
              </a:lnSpc>
            </a:pPr>
            <a:r>
              <a:rPr lang="en-US" altLang="tr-TR" sz="2000">
                <a:solidFill>
                  <a:schemeClr val="tx1"/>
                </a:solidFill>
              </a:rPr>
              <a:t>Columnar</a:t>
            </a:r>
          </a:p>
          <a:p>
            <a:pPr>
              <a:lnSpc>
                <a:spcPct val="80000"/>
              </a:lnSpc>
            </a:pPr>
            <a:r>
              <a:rPr lang="en-US" altLang="tr-TR" sz="2000">
                <a:solidFill>
                  <a:schemeClr val="tx1"/>
                </a:solidFill>
              </a:rPr>
              <a:t>Epithelium</a:t>
            </a:r>
          </a:p>
        </p:txBody>
      </p:sp>
      <p:sp>
        <p:nvSpPr>
          <p:cNvPr id="41998" name="Rectangle 16"/>
          <p:cNvSpPr>
            <a:spLocks noChangeArrowheads="1"/>
          </p:cNvSpPr>
          <p:nvPr/>
        </p:nvSpPr>
        <p:spPr bwMode="auto">
          <a:xfrm>
            <a:off x="5499100" y="2971800"/>
            <a:ext cx="14795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nSpc>
                <a:spcPct val="80000"/>
              </a:lnSpc>
            </a:pPr>
            <a:r>
              <a:rPr lang="en-US" altLang="tr-TR" sz="2000"/>
              <a:t>Stratified</a:t>
            </a:r>
          </a:p>
          <a:p>
            <a:pPr>
              <a:lnSpc>
                <a:spcPct val="80000"/>
              </a:lnSpc>
            </a:pPr>
            <a:r>
              <a:rPr lang="en-US" altLang="tr-TR" sz="2000"/>
              <a:t>Squamous</a:t>
            </a:r>
          </a:p>
          <a:p>
            <a:pPr>
              <a:lnSpc>
                <a:spcPct val="80000"/>
              </a:lnSpc>
            </a:pPr>
            <a:r>
              <a:rPr lang="en-US" altLang="tr-TR" sz="2000"/>
              <a:t>Epithelium</a:t>
            </a:r>
          </a:p>
        </p:txBody>
      </p:sp>
      <p:sp>
        <p:nvSpPr>
          <p:cNvPr id="41999" name="Rectangle 17"/>
          <p:cNvSpPr>
            <a:spLocks noChangeArrowheads="1"/>
          </p:cNvSpPr>
          <p:nvPr/>
        </p:nvSpPr>
        <p:spPr bwMode="auto">
          <a:xfrm>
            <a:off x="6980238" y="5788025"/>
            <a:ext cx="14763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r>
              <a:rPr lang="en-US" altLang="tr-TR" sz="1800">
                <a:solidFill>
                  <a:schemeClr val="tx1"/>
                </a:solidFill>
              </a:rPr>
              <a:t>Submucosa</a:t>
            </a:r>
          </a:p>
        </p:txBody>
      </p:sp>
      <p:sp>
        <p:nvSpPr>
          <p:cNvPr id="42000" name="Rectangle 18"/>
          <p:cNvSpPr>
            <a:spLocks noChangeArrowheads="1"/>
          </p:cNvSpPr>
          <p:nvPr/>
        </p:nvSpPr>
        <p:spPr bwMode="auto">
          <a:xfrm>
            <a:off x="4114800" y="3352800"/>
            <a:ext cx="108426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r>
              <a:rPr lang="en-US" altLang="tr-TR" sz="2000">
                <a:solidFill>
                  <a:schemeClr val="tx1"/>
                </a:solidFill>
              </a:rPr>
              <a:t>Urethra</a:t>
            </a:r>
          </a:p>
        </p:txBody>
      </p:sp>
      <p:sp>
        <p:nvSpPr>
          <p:cNvPr id="42001" name="Rectangle 19"/>
          <p:cNvSpPr>
            <a:spLocks noChangeArrowheads="1"/>
          </p:cNvSpPr>
          <p:nvPr/>
        </p:nvSpPr>
        <p:spPr bwMode="auto">
          <a:xfrm>
            <a:off x="1628775" y="5748338"/>
            <a:ext cx="16478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r>
              <a:rPr lang="en-US" altLang="tr-TR" sz="1800">
                <a:solidFill>
                  <a:schemeClr val="tx1"/>
                </a:solidFill>
              </a:rPr>
              <a:t>Submucosa</a:t>
            </a:r>
          </a:p>
        </p:txBody>
      </p:sp>
      <p:grpSp>
        <p:nvGrpSpPr>
          <p:cNvPr id="42002" name="Group 20"/>
          <p:cNvGrpSpPr>
            <a:grpSpLocks/>
          </p:cNvGrpSpPr>
          <p:nvPr/>
        </p:nvGrpSpPr>
        <p:grpSpPr bwMode="auto">
          <a:xfrm>
            <a:off x="4040188" y="4929188"/>
            <a:ext cx="1090612" cy="363537"/>
            <a:chOff x="2520" y="3479"/>
            <a:chExt cx="687" cy="229"/>
          </a:xfrm>
        </p:grpSpPr>
        <p:sp>
          <p:nvSpPr>
            <p:cNvPr id="42014" name="Rectangle 21"/>
            <p:cNvSpPr>
              <a:spLocks noChangeArrowheads="1"/>
            </p:cNvSpPr>
            <p:nvPr/>
          </p:nvSpPr>
          <p:spPr bwMode="auto">
            <a:xfrm>
              <a:off x="2578" y="3487"/>
              <a:ext cx="584"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endParaRPr lang="tr-TR" altLang="tr-TR"/>
            </a:p>
          </p:txBody>
        </p:sp>
        <p:sp>
          <p:nvSpPr>
            <p:cNvPr id="42015" name="Rectangle 22"/>
            <p:cNvSpPr>
              <a:spLocks noChangeArrowheads="1"/>
            </p:cNvSpPr>
            <p:nvPr/>
          </p:nvSpPr>
          <p:spPr bwMode="auto">
            <a:xfrm>
              <a:off x="2520" y="3479"/>
              <a:ext cx="687"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r>
                <a:rPr lang="en-US" altLang="tr-TR" sz="1800">
                  <a:solidFill>
                    <a:schemeClr val="tx1"/>
                  </a:solidFill>
                </a:rPr>
                <a:t>Mucosa</a:t>
              </a:r>
            </a:p>
          </p:txBody>
        </p:sp>
      </p:grpSp>
      <p:sp>
        <p:nvSpPr>
          <p:cNvPr id="42003" name="Line 23"/>
          <p:cNvSpPr>
            <a:spLocks noChangeShapeType="1"/>
          </p:cNvSpPr>
          <p:nvPr/>
        </p:nvSpPr>
        <p:spPr bwMode="auto">
          <a:xfrm flipH="1" flipV="1">
            <a:off x="4648200" y="2971800"/>
            <a:ext cx="152400" cy="381000"/>
          </a:xfrm>
          <a:prstGeom prst="line">
            <a:avLst/>
          </a:prstGeom>
          <a:noFill/>
          <a:ln w="3810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grpSp>
        <p:nvGrpSpPr>
          <p:cNvPr id="42004" name="Group 31"/>
          <p:cNvGrpSpPr>
            <a:grpSpLocks/>
          </p:cNvGrpSpPr>
          <p:nvPr/>
        </p:nvGrpSpPr>
        <p:grpSpPr bwMode="auto">
          <a:xfrm>
            <a:off x="3048000" y="1219200"/>
            <a:ext cx="1497013" cy="1066800"/>
            <a:chOff x="1920" y="768"/>
            <a:chExt cx="943" cy="672"/>
          </a:xfrm>
        </p:grpSpPr>
        <p:sp>
          <p:nvSpPr>
            <p:cNvPr id="94232" name="Text Box 24"/>
            <p:cNvSpPr txBox="1">
              <a:spLocks noChangeArrowheads="1"/>
            </p:cNvSpPr>
            <p:nvPr/>
          </p:nvSpPr>
          <p:spPr bwMode="auto">
            <a:xfrm>
              <a:off x="2160" y="912"/>
              <a:ext cx="703" cy="288"/>
            </a:xfrm>
            <a:prstGeom prst="rect">
              <a:avLst/>
            </a:prstGeom>
            <a:noFill/>
            <a:ln w="12700">
              <a:noFill/>
              <a:miter lim="800000"/>
              <a:headEnd/>
              <a:tailEnd/>
            </a:ln>
            <a:effectLst>
              <a:outerShdw blurRad="63500" dist="38099" dir="2700000" algn="ctr" rotWithShape="0">
                <a:schemeClr val="tx2">
                  <a:alpha val="74998"/>
                </a:schemeClr>
              </a:outerShdw>
            </a:effectLst>
          </p:spPr>
          <p:txBody>
            <a:bodyPr wrap="none">
              <a:spAutoFit/>
            </a:bodyPr>
            <a:lstStyle/>
            <a:p>
              <a:pPr algn="l">
                <a:defRPr/>
              </a:pPr>
              <a:r>
                <a:rPr lang="en-US">
                  <a:solidFill>
                    <a:srgbClr val="FFFF00"/>
                  </a:solidFill>
                  <a:latin typeface="Helvetica" charset="0"/>
                  <a:ea typeface="+mn-ea"/>
                </a:rPr>
                <a:t>Fornix</a:t>
              </a:r>
            </a:p>
          </p:txBody>
        </p:sp>
        <p:sp>
          <p:nvSpPr>
            <p:cNvPr id="42012" name="Line 25"/>
            <p:cNvSpPr>
              <a:spLocks noChangeShapeType="1"/>
            </p:cNvSpPr>
            <p:nvPr/>
          </p:nvSpPr>
          <p:spPr bwMode="auto">
            <a:xfrm flipH="1" flipV="1">
              <a:off x="1968" y="768"/>
              <a:ext cx="192" cy="240"/>
            </a:xfrm>
            <a:prstGeom prst="line">
              <a:avLst/>
            </a:prstGeom>
            <a:noFill/>
            <a:ln w="38100">
              <a:solidFill>
                <a:srgbClr val="FFFF00"/>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sp>
          <p:nvSpPr>
            <p:cNvPr id="42013" name="Line 26"/>
            <p:cNvSpPr>
              <a:spLocks noChangeShapeType="1"/>
            </p:cNvSpPr>
            <p:nvPr/>
          </p:nvSpPr>
          <p:spPr bwMode="auto">
            <a:xfrm flipH="1">
              <a:off x="1920" y="1104"/>
              <a:ext cx="240" cy="336"/>
            </a:xfrm>
            <a:prstGeom prst="line">
              <a:avLst/>
            </a:prstGeom>
            <a:noFill/>
            <a:ln w="38100">
              <a:solidFill>
                <a:srgbClr val="FFFF00"/>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grpSp>
      <p:grpSp>
        <p:nvGrpSpPr>
          <p:cNvPr id="42005" name="Group 33"/>
          <p:cNvGrpSpPr>
            <a:grpSpLocks/>
          </p:cNvGrpSpPr>
          <p:nvPr/>
        </p:nvGrpSpPr>
        <p:grpSpPr bwMode="auto">
          <a:xfrm>
            <a:off x="4864100" y="990600"/>
            <a:ext cx="4495800" cy="2149475"/>
            <a:chOff x="2928" y="624"/>
            <a:chExt cx="2832" cy="1354"/>
          </a:xfrm>
        </p:grpSpPr>
        <p:sp>
          <p:nvSpPr>
            <p:cNvPr id="42007" name="Line 28"/>
            <p:cNvSpPr>
              <a:spLocks noChangeShapeType="1"/>
            </p:cNvSpPr>
            <p:nvPr/>
          </p:nvSpPr>
          <p:spPr bwMode="auto">
            <a:xfrm>
              <a:off x="2928" y="624"/>
              <a:ext cx="0" cy="816"/>
            </a:xfrm>
            <a:prstGeom prst="line">
              <a:avLst/>
            </a:prstGeom>
            <a:noFill/>
            <a:ln w="57150">
              <a:solidFill>
                <a:srgbClr val="00FE0C"/>
              </a:solidFill>
              <a:round/>
              <a:headEnd/>
              <a:tailEnd/>
            </a:ln>
            <a:extLst>
              <a:ext uri="{909E8E84-426E-40DD-AFC4-6F175D3DCCD1}">
                <a14:hiddenFill xmlns:a14="http://schemas.microsoft.com/office/drawing/2010/main">
                  <a:noFill/>
                </a14:hiddenFill>
              </a:ext>
            </a:extLst>
          </p:spPr>
          <p:txBody>
            <a:bodyPr wrap="none" anchor="ctr"/>
            <a:lstStyle/>
            <a:p>
              <a:endParaRPr lang="tr-TR"/>
            </a:p>
          </p:txBody>
        </p:sp>
        <p:grpSp>
          <p:nvGrpSpPr>
            <p:cNvPr id="42008" name="Group 32"/>
            <p:cNvGrpSpPr>
              <a:grpSpLocks/>
            </p:cNvGrpSpPr>
            <p:nvPr/>
          </p:nvGrpSpPr>
          <p:grpSpPr bwMode="auto">
            <a:xfrm>
              <a:off x="3024" y="1248"/>
              <a:ext cx="2736" cy="730"/>
              <a:chOff x="3024" y="1248"/>
              <a:chExt cx="2736" cy="730"/>
            </a:xfrm>
          </p:grpSpPr>
          <p:sp>
            <p:nvSpPr>
              <p:cNvPr id="94237" name="Text Box 29"/>
              <p:cNvSpPr txBox="1">
                <a:spLocks noChangeArrowheads="1"/>
              </p:cNvSpPr>
              <p:nvPr/>
            </p:nvSpPr>
            <p:spPr bwMode="auto">
              <a:xfrm>
                <a:off x="4800" y="1344"/>
                <a:ext cx="960" cy="634"/>
              </a:xfrm>
              <a:prstGeom prst="rect">
                <a:avLst/>
              </a:prstGeom>
              <a:noFill/>
              <a:ln w="12700">
                <a:noFill/>
                <a:miter lim="800000"/>
                <a:headEnd/>
                <a:tailEnd/>
              </a:ln>
              <a:effectLst>
                <a:outerShdw blurRad="63500" dist="17961" dir="2700000" algn="ctr" rotWithShape="0">
                  <a:schemeClr val="tx2">
                    <a:alpha val="74998"/>
                  </a:schemeClr>
                </a:outerShdw>
              </a:effectLst>
            </p:spPr>
            <p:txBody>
              <a:bodyPr>
                <a:spAutoFit/>
              </a:bodyPr>
              <a:lstStyle/>
              <a:p>
                <a:pPr algn="l">
                  <a:defRPr/>
                </a:pPr>
                <a:r>
                  <a:rPr lang="en-US" sz="2000">
                    <a:solidFill>
                      <a:srgbClr val="00FE0C"/>
                    </a:solidFill>
                    <a:latin typeface="Helvetica" charset="0"/>
                    <a:ea typeface="+mn-ea"/>
                  </a:rPr>
                  <a:t>Vulva-Vaginal Sphincter</a:t>
                </a:r>
              </a:p>
            </p:txBody>
          </p:sp>
          <p:sp>
            <p:nvSpPr>
              <p:cNvPr id="42010" name="Line 30"/>
              <p:cNvSpPr>
                <a:spLocks noChangeShapeType="1"/>
              </p:cNvSpPr>
              <p:nvPr/>
            </p:nvSpPr>
            <p:spPr bwMode="auto">
              <a:xfrm flipH="1" flipV="1">
                <a:off x="3024" y="1248"/>
                <a:ext cx="1680" cy="432"/>
              </a:xfrm>
              <a:prstGeom prst="line">
                <a:avLst/>
              </a:prstGeom>
              <a:noFill/>
              <a:ln w="38100">
                <a:solidFill>
                  <a:srgbClr val="00FE0C"/>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grpSp>
      </p:grpSp>
      <p:sp>
        <p:nvSpPr>
          <p:cNvPr id="42006" name="Text Box 34"/>
          <p:cNvSpPr txBox="1">
            <a:spLocks noChangeArrowheads="1"/>
          </p:cNvSpPr>
          <p:nvPr/>
        </p:nvSpPr>
        <p:spPr bwMode="auto">
          <a:xfrm>
            <a:off x="1143000" y="990600"/>
            <a:ext cx="960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r>
              <a:rPr lang="en-US" altLang="tr-TR" sz="2000"/>
              <a:t>Cervix</a:t>
            </a:r>
          </a:p>
        </p:txBody>
      </p:sp>
    </p:spTree>
    <p:extLst>
      <p:ext uri="{BB962C8B-B14F-4D97-AF65-F5344CB8AC3E}">
        <p14:creationId xmlns:p14="http://schemas.microsoft.com/office/powerpoint/2010/main" val="320256622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r>
              <a:rPr lang="en-US" altLang="tr-TR" sz="1000">
                <a:solidFill>
                  <a:schemeClr val="tx1"/>
                </a:solidFill>
              </a:rPr>
              <a:t>Updated:</a:t>
            </a:r>
            <a:fld id="{57A1CEC9-47CD-4217-B274-BCEB115CA0EE}" type="datetime1">
              <a:rPr lang="en-US" altLang="tr-TR" sz="1000">
                <a:solidFill>
                  <a:schemeClr val="tx1"/>
                </a:solidFill>
              </a:rPr>
              <a:pPr/>
              <a:t>1/3/2020</a:t>
            </a:fld>
            <a:endParaRPr lang="en-US" altLang="tr-TR" sz="1400" b="0">
              <a:solidFill>
                <a:schemeClr val="tx1"/>
              </a:solidFill>
              <a:latin typeface="Times" panose="02020603050405020304" pitchFamily="18" charset="0"/>
            </a:endParaRPr>
          </a:p>
        </p:txBody>
      </p:sp>
      <p:sp>
        <p:nvSpPr>
          <p:cNvPr id="43011" name="Rectangle 2"/>
          <p:cNvSpPr>
            <a:spLocks noGrp="1" noChangeArrowheads="1"/>
          </p:cNvSpPr>
          <p:nvPr>
            <p:ph type="title"/>
          </p:nvPr>
        </p:nvSpPr>
        <p:spPr>
          <a:noFill/>
        </p:spPr>
        <p:txBody>
          <a:bodyPr lIns="90487" tIns="44450" rIns="90487" bIns="44450" anchor="t"/>
          <a:lstStyle/>
          <a:p>
            <a:r>
              <a:rPr lang="en-US" altLang="tr-TR" smtClean="0">
                <a:ea typeface="ＭＳ Ｐゴシック" panose="020B0600070205080204" pitchFamily="34" charset="-128"/>
              </a:rPr>
              <a:t>Posterior Vaginal Histology</a:t>
            </a:r>
          </a:p>
        </p:txBody>
      </p:sp>
      <p:pic>
        <p:nvPicPr>
          <p:cNvPr id="43012"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2013" y="3833813"/>
            <a:ext cx="4468812" cy="2936875"/>
          </a:xfrm>
          <a:prstGeom prst="rect">
            <a:avLst/>
          </a:prstGeo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3013"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50" y="865188"/>
            <a:ext cx="4806950" cy="3155950"/>
          </a:xfrm>
          <a:prstGeom prst="rect">
            <a:avLst/>
          </a:prstGeo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3014" name="Rectangle 5"/>
          <p:cNvSpPr>
            <a:spLocks noChangeArrowheads="1"/>
          </p:cNvSpPr>
          <p:nvPr/>
        </p:nvSpPr>
        <p:spPr bwMode="auto">
          <a:xfrm>
            <a:off x="1271588" y="1143000"/>
            <a:ext cx="938212" cy="866775"/>
          </a:xfrm>
          <a:prstGeom prst="rect">
            <a:avLst/>
          </a:prstGeom>
          <a:noFill/>
          <a:ln w="5080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endParaRPr lang="tr-TR" altLang="tr-TR"/>
          </a:p>
        </p:txBody>
      </p:sp>
      <p:sp>
        <p:nvSpPr>
          <p:cNvPr id="43015" name="Rectangle 6"/>
          <p:cNvSpPr>
            <a:spLocks noChangeArrowheads="1"/>
          </p:cNvSpPr>
          <p:nvPr/>
        </p:nvSpPr>
        <p:spPr bwMode="auto">
          <a:xfrm>
            <a:off x="4937125" y="1970088"/>
            <a:ext cx="4132263"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r>
              <a:rPr lang="en-US" altLang="tr-TR" sz="3200"/>
              <a:t>Stratified Squamous</a:t>
            </a:r>
          </a:p>
          <a:p>
            <a:r>
              <a:rPr lang="en-US" altLang="tr-TR" sz="3200"/>
              <a:t>Epithelium</a:t>
            </a:r>
          </a:p>
        </p:txBody>
      </p:sp>
      <p:sp>
        <p:nvSpPr>
          <p:cNvPr id="30727" name="Rectangle 7"/>
          <p:cNvSpPr>
            <a:spLocks noChangeArrowheads="1"/>
          </p:cNvSpPr>
          <p:nvPr/>
        </p:nvSpPr>
        <p:spPr bwMode="auto">
          <a:xfrm>
            <a:off x="4805363" y="4557713"/>
            <a:ext cx="1693862" cy="576262"/>
          </a:xfrm>
          <a:prstGeom prst="rect">
            <a:avLst/>
          </a:prstGeom>
          <a:noFill/>
          <a:ln w="12700">
            <a:noFill/>
            <a:miter lim="800000"/>
            <a:headEnd/>
            <a:tailEnd/>
          </a:ln>
          <a:effectLst>
            <a:outerShdw blurRad="63500" dist="38099" dir="2700000" algn="ctr" rotWithShape="0">
              <a:schemeClr val="tx2">
                <a:alpha val="74998"/>
              </a:schemeClr>
            </a:outerShdw>
          </a:effectLst>
        </p:spPr>
        <p:txBody>
          <a:bodyPr wrap="none" lIns="90487" tIns="44450" rIns="90487" bIns="44450">
            <a:spAutoFit/>
          </a:bodyPr>
          <a:lstStyle/>
          <a:p>
            <a:pPr algn="l">
              <a:defRPr/>
            </a:pPr>
            <a:r>
              <a:rPr lang="en-US" sz="3200">
                <a:solidFill>
                  <a:srgbClr val="FF0000"/>
                </a:solidFill>
                <a:latin typeface="Helvetica" charset="0"/>
                <a:ea typeface="+mn-ea"/>
              </a:rPr>
              <a:t>Mucosa</a:t>
            </a:r>
          </a:p>
        </p:txBody>
      </p:sp>
      <p:sp>
        <p:nvSpPr>
          <p:cNvPr id="30728" name="Rectangle 8"/>
          <p:cNvSpPr>
            <a:spLocks noChangeArrowheads="1"/>
          </p:cNvSpPr>
          <p:nvPr/>
        </p:nvSpPr>
        <p:spPr bwMode="auto">
          <a:xfrm>
            <a:off x="5915025" y="6115050"/>
            <a:ext cx="2630488" cy="576263"/>
          </a:xfrm>
          <a:prstGeom prst="rect">
            <a:avLst/>
          </a:prstGeom>
          <a:noFill/>
          <a:ln w="12700">
            <a:noFill/>
            <a:miter lim="800000"/>
            <a:headEnd/>
            <a:tailEnd/>
          </a:ln>
          <a:effectLst>
            <a:outerShdw blurRad="63500" dist="38099" dir="2700000" algn="ctr" rotWithShape="0">
              <a:schemeClr val="tx2">
                <a:alpha val="74998"/>
              </a:schemeClr>
            </a:outerShdw>
          </a:effectLst>
        </p:spPr>
        <p:txBody>
          <a:bodyPr lIns="90487" tIns="44450" rIns="90487" bIns="44450">
            <a:spAutoFit/>
          </a:bodyPr>
          <a:lstStyle/>
          <a:p>
            <a:pPr algn="l">
              <a:defRPr/>
            </a:pPr>
            <a:r>
              <a:rPr lang="en-US" sz="3200">
                <a:solidFill>
                  <a:srgbClr val="FF0000"/>
                </a:solidFill>
                <a:latin typeface="Helvetica" charset="0"/>
                <a:ea typeface="+mn-ea"/>
              </a:rPr>
              <a:t>Submucosa</a:t>
            </a:r>
          </a:p>
        </p:txBody>
      </p:sp>
    </p:spTree>
    <p:extLst>
      <p:ext uri="{BB962C8B-B14F-4D97-AF65-F5344CB8AC3E}">
        <p14:creationId xmlns:p14="http://schemas.microsoft.com/office/powerpoint/2010/main" val="400652857"/>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r>
              <a:rPr lang="en-US" altLang="tr-TR" sz="1000">
                <a:solidFill>
                  <a:schemeClr val="tx1"/>
                </a:solidFill>
              </a:rPr>
              <a:t>Updated:</a:t>
            </a:r>
            <a:fld id="{5EB36ECB-4F53-463E-8089-1ED3D79E66E0}" type="datetime1">
              <a:rPr lang="en-US" altLang="tr-TR" sz="1000">
                <a:solidFill>
                  <a:schemeClr val="tx1"/>
                </a:solidFill>
              </a:rPr>
              <a:pPr/>
              <a:t>1/3/2020</a:t>
            </a:fld>
            <a:endParaRPr lang="en-US" altLang="tr-TR" sz="1400" b="0">
              <a:solidFill>
                <a:schemeClr val="tx1"/>
              </a:solidFill>
              <a:latin typeface="Times" panose="02020603050405020304" pitchFamily="18" charset="0"/>
            </a:endParaRPr>
          </a:p>
        </p:txBody>
      </p:sp>
      <p:sp>
        <p:nvSpPr>
          <p:cNvPr id="44035" name="Rectangle 2"/>
          <p:cNvSpPr>
            <a:spLocks noGrp="1" noChangeArrowheads="1"/>
          </p:cNvSpPr>
          <p:nvPr>
            <p:ph type="title"/>
          </p:nvPr>
        </p:nvSpPr>
        <p:spPr/>
        <p:txBody>
          <a:bodyPr/>
          <a:lstStyle/>
          <a:p>
            <a:r>
              <a:rPr lang="en-US" altLang="tr-TR" smtClean="0">
                <a:ea typeface="ＭＳ Ｐゴシック" panose="020B0600070205080204" pitchFamily="34" charset="-128"/>
              </a:rPr>
              <a:t>Function of External Genitalia</a:t>
            </a:r>
          </a:p>
        </p:txBody>
      </p:sp>
      <p:sp>
        <p:nvSpPr>
          <p:cNvPr id="44036" name="Rectangle 3"/>
          <p:cNvSpPr>
            <a:spLocks noGrp="1" noChangeArrowheads="1"/>
          </p:cNvSpPr>
          <p:nvPr>
            <p:ph type="body" idx="1"/>
          </p:nvPr>
        </p:nvSpPr>
        <p:spPr/>
        <p:txBody>
          <a:bodyPr/>
          <a:lstStyle/>
          <a:p>
            <a:r>
              <a:rPr lang="en-US" altLang="tr-TR" smtClean="0">
                <a:ea typeface="ＭＳ Ｐゴシック" panose="020B0600070205080204" pitchFamily="34" charset="-128"/>
              </a:rPr>
              <a:t>Labia</a:t>
            </a:r>
          </a:p>
          <a:p>
            <a:pPr lvl="1"/>
            <a:r>
              <a:rPr lang="en-US" altLang="tr-TR" smtClean="0">
                <a:ea typeface="ＭＳ Ｐゴシック" panose="020B0600070205080204" pitchFamily="34" charset="-128"/>
              </a:rPr>
              <a:t>Closes entrance to vagina</a:t>
            </a:r>
          </a:p>
          <a:p>
            <a:r>
              <a:rPr lang="en-US" altLang="tr-TR" smtClean="0">
                <a:ea typeface="ＭＳ Ｐゴシック" panose="020B0600070205080204" pitchFamily="34" charset="-128"/>
              </a:rPr>
              <a:t>Clitoris</a:t>
            </a:r>
          </a:p>
          <a:p>
            <a:pPr lvl="1"/>
            <a:r>
              <a:rPr lang="en-US" altLang="tr-TR" smtClean="0">
                <a:ea typeface="ＭＳ Ｐゴシック" panose="020B0600070205080204" pitchFamily="34" charset="-128"/>
              </a:rPr>
              <a:t>Female sensory organ</a:t>
            </a:r>
          </a:p>
        </p:txBody>
      </p:sp>
    </p:spTree>
    <p:extLst>
      <p:ext uri="{BB962C8B-B14F-4D97-AF65-F5344CB8AC3E}">
        <p14:creationId xmlns:p14="http://schemas.microsoft.com/office/powerpoint/2010/main" val="28038529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11560" y="476672"/>
            <a:ext cx="7560840" cy="1112478"/>
          </a:xfrm>
        </p:spPr>
        <p:txBody>
          <a:bodyPr>
            <a:normAutofit fontScale="90000"/>
          </a:bodyPr>
          <a:lstStyle/>
          <a:p>
            <a:pPr marL="342900" indent="-342900" algn="ctr"/>
            <a:r>
              <a:rPr lang="en-US" altLang="tr-TR" sz="3600" dirty="0">
                <a:latin typeface="Calibri" panose="020F0502020204030204" pitchFamily="34" charset="0"/>
                <a:ea typeface="ＭＳ Ｐゴシック" pitchFamily="34" charset="-128"/>
                <a:cs typeface="Calibri" panose="020F0502020204030204" pitchFamily="34" charset="0"/>
              </a:rPr>
              <a:t>Reproductive </a:t>
            </a:r>
            <a:r>
              <a:rPr lang="en-US" altLang="tr-TR" sz="3600" dirty="0" smtClean="0">
                <a:latin typeface="Calibri" panose="020F0502020204030204" pitchFamily="34" charset="0"/>
                <a:ea typeface="ＭＳ Ｐゴシック" pitchFamily="34" charset="-128"/>
                <a:cs typeface="Calibri" panose="020F0502020204030204" pitchFamily="34" charset="0"/>
              </a:rPr>
              <a:t>Physiology</a:t>
            </a:r>
            <a:r>
              <a:rPr lang="en-US" altLang="tr-TR" sz="3600" dirty="0">
                <a:latin typeface="Calibri" panose="020F0502020204030204" pitchFamily="34" charset="0"/>
                <a:ea typeface="ＭＳ Ｐゴシック" pitchFamily="34" charset="-128"/>
                <a:cs typeface="Calibri" panose="020F0502020204030204" pitchFamily="34" charset="0"/>
              </a:rPr>
              <a:t/>
            </a:r>
            <a:br>
              <a:rPr lang="en-US" altLang="tr-TR" sz="3600" dirty="0">
                <a:latin typeface="Calibri" panose="020F0502020204030204" pitchFamily="34" charset="0"/>
                <a:ea typeface="ＭＳ Ｐゴシック" pitchFamily="34" charset="-128"/>
                <a:cs typeface="Calibri" panose="020F0502020204030204" pitchFamily="34" charset="0"/>
              </a:rPr>
            </a:br>
            <a:r>
              <a:rPr lang="en-US" altLang="tr-TR" sz="3100" dirty="0">
                <a:solidFill>
                  <a:srgbClr val="0070C0"/>
                </a:solidFill>
                <a:latin typeface="Calibri" panose="020F0502020204030204" pitchFamily="34" charset="0"/>
                <a:ea typeface="ＭＳ Ｐゴシック" pitchFamily="34" charset="-128"/>
                <a:cs typeface="Calibri" panose="020F0502020204030204" pitchFamily="34" charset="0"/>
              </a:rPr>
              <a:t>Female Anatomy</a:t>
            </a:r>
            <a:r>
              <a:rPr lang="en-US" altLang="tr-TR" dirty="0">
                <a:ea typeface="ＭＳ Ｐゴシック" pitchFamily="34" charset="-128"/>
              </a:rPr>
              <a:t/>
            </a:r>
            <a:br>
              <a:rPr lang="en-US" altLang="tr-TR" dirty="0">
                <a:ea typeface="ＭＳ Ｐゴシック" pitchFamily="34" charset="-128"/>
              </a:rPr>
            </a:br>
            <a:endParaRPr lang="tr-TR" dirty="0"/>
          </a:p>
        </p:txBody>
      </p:sp>
      <p:pic>
        <p:nvPicPr>
          <p:cNvPr id="6" name="Picture 128"/>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948264" y="116632"/>
            <a:ext cx="2107357" cy="1268760"/>
          </a:xfrm>
          <a:prstGeom prst="rect">
            <a:avLst/>
          </a:prstGeom>
          <a:noFill/>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7291" y="574854"/>
            <a:ext cx="75833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18" descr="ankara%2520%C3%BCni">
            <a:hlinkClick r:id="rId4"/>
          </p:cNvPr>
          <p:cNvPicPr>
            <a:picLocks noChangeAspect="1" noChangeArrowheads="1"/>
          </p:cNvPicPr>
          <p:nvPr/>
        </p:nvPicPr>
        <p:blipFill>
          <a:blip r:embed="rId5" cstate="print">
            <a:clrChange>
              <a:clrFrom>
                <a:srgbClr val="FEFEFE"/>
              </a:clrFrom>
              <a:clrTo>
                <a:srgbClr val="FEFEFE">
                  <a:alpha val="0"/>
                </a:srgbClr>
              </a:clrTo>
            </a:clrChange>
          </a:blip>
          <a:srcRect/>
          <a:stretch>
            <a:fillRect/>
          </a:stretch>
        </p:blipFill>
        <p:spPr bwMode="auto">
          <a:xfrm>
            <a:off x="107504" y="116632"/>
            <a:ext cx="1440160" cy="1368152"/>
          </a:xfrm>
          <a:prstGeom prst="rect">
            <a:avLst/>
          </a:prstGeom>
          <a:noFill/>
        </p:spPr>
      </p:pic>
      <p:sp>
        <p:nvSpPr>
          <p:cNvPr id="4" name="Slayt Numarası Yer Tutucusu 3"/>
          <p:cNvSpPr>
            <a:spLocks noGrp="1"/>
          </p:cNvSpPr>
          <p:nvPr>
            <p:ph type="sldNum" sz="quarter" idx="12"/>
          </p:nvPr>
        </p:nvSpPr>
        <p:spPr/>
        <p:txBody>
          <a:bodyPr/>
          <a:lstStyle/>
          <a:p>
            <a:fld id="{F302176B-0E47-46AC-8F43-DAB4B8A37D06}" type="slidenum">
              <a:rPr lang="tr-TR" smtClean="0"/>
              <a:t>6</a:t>
            </a:fld>
            <a:endParaRPr lang="tr-TR"/>
          </a:p>
        </p:txBody>
      </p:sp>
      <p:sp>
        <p:nvSpPr>
          <p:cNvPr id="5" name="Alt Başlık 4"/>
          <p:cNvSpPr>
            <a:spLocks noGrp="1"/>
          </p:cNvSpPr>
          <p:nvPr>
            <p:ph type="subTitle" idx="1"/>
          </p:nvPr>
        </p:nvSpPr>
        <p:spPr/>
        <p:txBody>
          <a:bodyPr/>
          <a:lstStyle/>
          <a:p>
            <a:endParaRPr lang="tr-TR" dirty="0"/>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3272086"/>
            <a:ext cx="4032448" cy="3130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38980" y="3272086"/>
            <a:ext cx="4157339" cy="3130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2"/>
          <p:cNvSpPr>
            <a:spLocks noGrp="1" noChangeArrowheads="1"/>
          </p:cNvSpPr>
          <p:nvPr/>
        </p:nvSpPr>
        <p:spPr bwMode="auto">
          <a:xfrm>
            <a:off x="323528" y="1491201"/>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000" b="1">
                <a:solidFill>
                  <a:schemeClr val="tx1"/>
                </a:solidFill>
                <a:latin typeface="Helvetica" charset="0"/>
                <a:ea typeface="ＭＳ Ｐゴシック" charset="-128"/>
                <a:cs typeface="ＭＳ Ｐゴシック" charset="-128"/>
              </a:defRPr>
            </a:lvl2pPr>
            <a:lvl3pPr algn="ctr" rtl="0" eaLnBrk="0" fontAlgn="base" hangingPunct="0">
              <a:spcBef>
                <a:spcPct val="0"/>
              </a:spcBef>
              <a:spcAft>
                <a:spcPct val="0"/>
              </a:spcAft>
              <a:defRPr sz="4000" b="1">
                <a:solidFill>
                  <a:schemeClr val="tx1"/>
                </a:solidFill>
                <a:latin typeface="Helvetica" charset="0"/>
                <a:ea typeface="ＭＳ Ｐゴシック" charset="-128"/>
                <a:cs typeface="ＭＳ Ｐゴシック" charset="-128"/>
              </a:defRPr>
            </a:lvl3pPr>
            <a:lvl4pPr algn="ctr" rtl="0" eaLnBrk="0" fontAlgn="base" hangingPunct="0">
              <a:spcBef>
                <a:spcPct val="0"/>
              </a:spcBef>
              <a:spcAft>
                <a:spcPct val="0"/>
              </a:spcAft>
              <a:defRPr sz="4000" b="1">
                <a:solidFill>
                  <a:schemeClr val="tx1"/>
                </a:solidFill>
                <a:latin typeface="Helvetica" charset="0"/>
                <a:ea typeface="ＭＳ Ｐゴシック" charset="-128"/>
                <a:cs typeface="ＭＳ Ｐゴシック" charset="-128"/>
              </a:defRPr>
            </a:lvl4pPr>
            <a:lvl5pPr algn="ctr" rtl="0" eaLnBrk="0" fontAlgn="base" hangingPunct="0">
              <a:spcBef>
                <a:spcPct val="0"/>
              </a:spcBef>
              <a:spcAft>
                <a:spcPct val="0"/>
              </a:spcAft>
              <a:defRPr sz="4000" b="1">
                <a:solidFill>
                  <a:schemeClr val="tx1"/>
                </a:solidFill>
                <a:latin typeface="Helvetica" charset="0"/>
                <a:ea typeface="ＭＳ Ｐゴシック" charset="-128"/>
                <a:cs typeface="ＭＳ Ｐゴシック" charset="-128"/>
              </a:defRPr>
            </a:lvl5pPr>
            <a:lvl6pPr marL="457200" algn="ctr" rtl="0" eaLnBrk="0" fontAlgn="base" hangingPunct="0">
              <a:spcBef>
                <a:spcPct val="0"/>
              </a:spcBef>
              <a:spcAft>
                <a:spcPct val="0"/>
              </a:spcAft>
              <a:defRPr sz="4000" b="1">
                <a:solidFill>
                  <a:schemeClr val="tx1"/>
                </a:solidFill>
                <a:latin typeface="Helvetica" charset="0"/>
              </a:defRPr>
            </a:lvl6pPr>
            <a:lvl7pPr marL="914400" algn="ctr" rtl="0" eaLnBrk="0" fontAlgn="base" hangingPunct="0">
              <a:spcBef>
                <a:spcPct val="0"/>
              </a:spcBef>
              <a:spcAft>
                <a:spcPct val="0"/>
              </a:spcAft>
              <a:defRPr sz="4000" b="1">
                <a:solidFill>
                  <a:schemeClr val="tx1"/>
                </a:solidFill>
                <a:latin typeface="Helvetica" charset="0"/>
              </a:defRPr>
            </a:lvl7pPr>
            <a:lvl8pPr marL="1371600" algn="ctr" rtl="0" eaLnBrk="0" fontAlgn="base" hangingPunct="0">
              <a:spcBef>
                <a:spcPct val="0"/>
              </a:spcBef>
              <a:spcAft>
                <a:spcPct val="0"/>
              </a:spcAft>
              <a:defRPr sz="4000" b="1">
                <a:solidFill>
                  <a:schemeClr val="tx1"/>
                </a:solidFill>
                <a:latin typeface="Helvetica" charset="0"/>
              </a:defRPr>
            </a:lvl8pPr>
            <a:lvl9pPr marL="1828800" algn="ctr" rtl="0" eaLnBrk="0" fontAlgn="base" hangingPunct="0">
              <a:spcBef>
                <a:spcPct val="0"/>
              </a:spcBef>
              <a:spcAft>
                <a:spcPct val="0"/>
              </a:spcAft>
              <a:defRPr sz="4000" b="1">
                <a:solidFill>
                  <a:schemeClr val="tx1"/>
                </a:solidFill>
                <a:latin typeface="Helvetica" charset="0"/>
              </a:defRPr>
            </a:lvl9pPr>
          </a:lstStyle>
          <a:p>
            <a:r>
              <a:rPr lang="en-US" altLang="tr-TR" dirty="0" smtClean="0">
                <a:ea typeface="ＭＳ Ｐゴシック" pitchFamily="34" charset="-128"/>
              </a:rPr>
              <a:t>Ovine - Sheep</a:t>
            </a:r>
          </a:p>
        </p:txBody>
      </p:sp>
      <p:grpSp>
        <p:nvGrpSpPr>
          <p:cNvPr id="12" name="Group 7"/>
          <p:cNvGrpSpPr>
            <a:grpSpLocks/>
          </p:cNvGrpSpPr>
          <p:nvPr/>
        </p:nvGrpSpPr>
        <p:grpSpPr bwMode="auto">
          <a:xfrm>
            <a:off x="1068386" y="2253201"/>
            <a:ext cx="3054352" cy="457200"/>
            <a:chOff x="384" y="864"/>
            <a:chExt cx="1924" cy="288"/>
          </a:xfrm>
        </p:grpSpPr>
        <p:sp>
          <p:nvSpPr>
            <p:cNvPr id="13" name="Text Box 8"/>
            <p:cNvSpPr txBox="1">
              <a:spLocks noChangeArrowheads="1"/>
            </p:cNvSpPr>
            <p:nvPr/>
          </p:nvSpPr>
          <p:spPr bwMode="auto">
            <a:xfrm>
              <a:off x="384" y="864"/>
              <a:ext cx="54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defPPr>
                <a:defRPr lang="en-US"/>
              </a:defPPr>
              <a:lvl1pPr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1pPr>
              <a:lvl2pPr marL="4572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2pPr>
              <a:lvl3pPr marL="9144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3pPr>
              <a:lvl4pPr marL="13716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4pPr>
              <a:lvl5pPr marL="18288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5pPr>
              <a:lvl6pPr marL="2286000" algn="l" defTabSz="914400" rtl="0" eaLnBrk="1" latinLnBrk="0" hangingPunct="1">
                <a:defRPr sz="2400" b="1" kern="1200">
                  <a:solidFill>
                    <a:schemeClr val="tx2"/>
                  </a:solidFill>
                  <a:latin typeface="Helvetica" charset="0"/>
                  <a:ea typeface="ＭＳ Ｐゴシック" pitchFamily="34" charset="-128"/>
                  <a:cs typeface="+mn-cs"/>
                </a:defRPr>
              </a:lvl6pPr>
              <a:lvl7pPr marL="2743200" algn="l" defTabSz="914400" rtl="0" eaLnBrk="1" latinLnBrk="0" hangingPunct="1">
                <a:defRPr sz="2400" b="1" kern="1200">
                  <a:solidFill>
                    <a:schemeClr val="tx2"/>
                  </a:solidFill>
                  <a:latin typeface="Helvetica" charset="0"/>
                  <a:ea typeface="ＭＳ Ｐゴシック" pitchFamily="34" charset="-128"/>
                  <a:cs typeface="+mn-cs"/>
                </a:defRPr>
              </a:lvl7pPr>
              <a:lvl8pPr marL="3200400" algn="l" defTabSz="914400" rtl="0" eaLnBrk="1" latinLnBrk="0" hangingPunct="1">
                <a:defRPr sz="2400" b="1" kern="1200">
                  <a:solidFill>
                    <a:schemeClr val="tx2"/>
                  </a:solidFill>
                  <a:latin typeface="Helvetica" charset="0"/>
                  <a:ea typeface="ＭＳ Ｐゴシック" pitchFamily="34" charset="-128"/>
                  <a:cs typeface="+mn-cs"/>
                </a:defRPr>
              </a:lvl8pPr>
              <a:lvl9pPr marL="3657600" algn="l" defTabSz="914400" rtl="0" eaLnBrk="1" latinLnBrk="0" hangingPunct="1">
                <a:defRPr sz="2400" b="1" kern="1200">
                  <a:solidFill>
                    <a:schemeClr val="tx2"/>
                  </a:solidFill>
                  <a:latin typeface="Helvetica" charset="0"/>
                  <a:ea typeface="ＭＳ Ｐゴシック" pitchFamily="34" charset="-128"/>
                  <a:cs typeface="+mn-cs"/>
                </a:defRPr>
              </a:lvl9pPr>
            </a:lstStyle>
            <a:p>
              <a:pPr algn="l"/>
              <a:r>
                <a:rPr lang="en-US" altLang="tr-TR"/>
                <a:t>Male</a:t>
              </a:r>
            </a:p>
          </p:txBody>
        </p:sp>
        <p:sp>
          <p:nvSpPr>
            <p:cNvPr id="14" name="Text Box 9"/>
            <p:cNvSpPr txBox="1">
              <a:spLocks noChangeArrowheads="1"/>
            </p:cNvSpPr>
            <p:nvPr/>
          </p:nvSpPr>
          <p:spPr bwMode="auto">
            <a:xfrm>
              <a:off x="1776" y="864"/>
              <a:ext cx="5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defPPr>
                <a:defRPr lang="en-US"/>
              </a:defPPr>
              <a:lvl1pPr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1pPr>
              <a:lvl2pPr marL="4572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2pPr>
              <a:lvl3pPr marL="9144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3pPr>
              <a:lvl4pPr marL="13716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4pPr>
              <a:lvl5pPr marL="18288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5pPr>
              <a:lvl6pPr marL="2286000" algn="l" defTabSz="914400" rtl="0" eaLnBrk="1" latinLnBrk="0" hangingPunct="1">
                <a:defRPr sz="2400" b="1" kern="1200">
                  <a:solidFill>
                    <a:schemeClr val="tx2"/>
                  </a:solidFill>
                  <a:latin typeface="Helvetica" charset="0"/>
                  <a:ea typeface="ＭＳ Ｐゴシック" pitchFamily="34" charset="-128"/>
                  <a:cs typeface="+mn-cs"/>
                </a:defRPr>
              </a:lvl6pPr>
              <a:lvl7pPr marL="2743200" algn="l" defTabSz="914400" rtl="0" eaLnBrk="1" latinLnBrk="0" hangingPunct="1">
                <a:defRPr sz="2400" b="1" kern="1200">
                  <a:solidFill>
                    <a:schemeClr val="tx2"/>
                  </a:solidFill>
                  <a:latin typeface="Helvetica" charset="0"/>
                  <a:ea typeface="ＭＳ Ｐゴシック" pitchFamily="34" charset="-128"/>
                  <a:cs typeface="+mn-cs"/>
                </a:defRPr>
              </a:lvl7pPr>
              <a:lvl8pPr marL="3200400" algn="l" defTabSz="914400" rtl="0" eaLnBrk="1" latinLnBrk="0" hangingPunct="1">
                <a:defRPr sz="2400" b="1" kern="1200">
                  <a:solidFill>
                    <a:schemeClr val="tx2"/>
                  </a:solidFill>
                  <a:latin typeface="Helvetica" charset="0"/>
                  <a:ea typeface="ＭＳ Ｐゴシック" pitchFamily="34" charset="-128"/>
                  <a:cs typeface="+mn-cs"/>
                </a:defRPr>
              </a:lvl8pPr>
              <a:lvl9pPr marL="3657600" algn="l" defTabSz="914400" rtl="0" eaLnBrk="1" latinLnBrk="0" hangingPunct="1">
                <a:defRPr sz="2400" b="1" kern="1200">
                  <a:solidFill>
                    <a:schemeClr val="tx2"/>
                  </a:solidFill>
                  <a:latin typeface="Helvetica" charset="0"/>
                  <a:ea typeface="ＭＳ Ｐゴシック" pitchFamily="34" charset="-128"/>
                  <a:cs typeface="+mn-cs"/>
                </a:defRPr>
              </a:lvl9pPr>
            </a:lstStyle>
            <a:p>
              <a:pPr algn="l"/>
              <a:r>
                <a:rPr lang="en-US" altLang="tr-TR"/>
                <a:t>Ram</a:t>
              </a:r>
            </a:p>
          </p:txBody>
        </p:sp>
        <p:sp>
          <p:nvSpPr>
            <p:cNvPr id="15" name="AutoShape 10"/>
            <p:cNvSpPr>
              <a:spLocks noChangeArrowheads="1"/>
            </p:cNvSpPr>
            <p:nvPr/>
          </p:nvSpPr>
          <p:spPr bwMode="auto">
            <a:xfrm>
              <a:off x="1063" y="936"/>
              <a:ext cx="576" cy="14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12700">
              <a:solidFill>
                <a:schemeClr val="tx1"/>
              </a:solidFill>
              <a:miter lim="800000"/>
              <a:headEnd/>
              <a:tailEnd/>
            </a:ln>
          </p:spPr>
          <p:txBody>
            <a:bodyPr wrap="none" anchor="ctr"/>
            <a:lstStyle>
              <a:defPPr>
                <a:defRPr lang="en-US"/>
              </a:defPPr>
              <a:lvl1pPr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1pPr>
              <a:lvl2pPr marL="4572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2pPr>
              <a:lvl3pPr marL="9144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3pPr>
              <a:lvl4pPr marL="13716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4pPr>
              <a:lvl5pPr marL="18288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5pPr>
              <a:lvl6pPr marL="2286000" algn="l" defTabSz="914400" rtl="0" eaLnBrk="1" latinLnBrk="0" hangingPunct="1">
                <a:defRPr sz="2400" b="1" kern="1200">
                  <a:solidFill>
                    <a:schemeClr val="tx2"/>
                  </a:solidFill>
                  <a:latin typeface="Helvetica" charset="0"/>
                  <a:ea typeface="ＭＳ Ｐゴシック" pitchFamily="34" charset="-128"/>
                  <a:cs typeface="+mn-cs"/>
                </a:defRPr>
              </a:lvl6pPr>
              <a:lvl7pPr marL="2743200" algn="l" defTabSz="914400" rtl="0" eaLnBrk="1" latinLnBrk="0" hangingPunct="1">
                <a:defRPr sz="2400" b="1" kern="1200">
                  <a:solidFill>
                    <a:schemeClr val="tx2"/>
                  </a:solidFill>
                  <a:latin typeface="Helvetica" charset="0"/>
                  <a:ea typeface="ＭＳ Ｐゴシック" pitchFamily="34" charset="-128"/>
                  <a:cs typeface="+mn-cs"/>
                </a:defRPr>
              </a:lvl7pPr>
              <a:lvl8pPr marL="3200400" algn="l" defTabSz="914400" rtl="0" eaLnBrk="1" latinLnBrk="0" hangingPunct="1">
                <a:defRPr sz="2400" b="1" kern="1200">
                  <a:solidFill>
                    <a:schemeClr val="tx2"/>
                  </a:solidFill>
                  <a:latin typeface="Helvetica" charset="0"/>
                  <a:ea typeface="ＭＳ Ｐゴシック" pitchFamily="34" charset="-128"/>
                  <a:cs typeface="+mn-cs"/>
                </a:defRPr>
              </a:lvl8pPr>
              <a:lvl9pPr marL="3657600" algn="l" defTabSz="914400" rtl="0" eaLnBrk="1" latinLnBrk="0" hangingPunct="1">
                <a:defRPr sz="2400" b="1" kern="1200">
                  <a:solidFill>
                    <a:schemeClr val="tx2"/>
                  </a:solidFill>
                  <a:latin typeface="Helvetica" charset="0"/>
                  <a:ea typeface="ＭＳ Ｐゴシック" pitchFamily="34" charset="-128"/>
                  <a:cs typeface="+mn-cs"/>
                </a:defRPr>
              </a:lvl9pPr>
            </a:lstStyle>
            <a:p>
              <a:endParaRPr lang="tr-TR"/>
            </a:p>
          </p:txBody>
        </p:sp>
      </p:grpSp>
      <p:grpSp>
        <p:nvGrpSpPr>
          <p:cNvPr id="16" name="Group 3"/>
          <p:cNvGrpSpPr>
            <a:grpSpLocks/>
          </p:cNvGrpSpPr>
          <p:nvPr/>
        </p:nvGrpSpPr>
        <p:grpSpPr bwMode="auto">
          <a:xfrm>
            <a:off x="4971478" y="2253201"/>
            <a:ext cx="3325813" cy="457200"/>
            <a:chOff x="3362" y="888"/>
            <a:chExt cx="2095" cy="288"/>
          </a:xfrm>
        </p:grpSpPr>
        <p:sp>
          <p:nvSpPr>
            <p:cNvPr id="17" name="Text Box 4"/>
            <p:cNvSpPr txBox="1">
              <a:spLocks noChangeArrowheads="1"/>
            </p:cNvSpPr>
            <p:nvPr/>
          </p:nvSpPr>
          <p:spPr bwMode="auto">
            <a:xfrm>
              <a:off x="3362" y="888"/>
              <a:ext cx="8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1pPr>
              <a:lvl2pPr marL="4572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2pPr>
              <a:lvl3pPr marL="9144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3pPr>
              <a:lvl4pPr marL="13716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4pPr>
              <a:lvl5pPr marL="18288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5pPr>
              <a:lvl6pPr marL="2286000" algn="l" defTabSz="914400" rtl="0" eaLnBrk="1" latinLnBrk="0" hangingPunct="1">
                <a:defRPr sz="2400" b="1" kern="1200">
                  <a:solidFill>
                    <a:schemeClr val="tx2"/>
                  </a:solidFill>
                  <a:latin typeface="Helvetica" charset="0"/>
                  <a:ea typeface="ＭＳ Ｐゴシック" pitchFamily="34" charset="-128"/>
                  <a:cs typeface="+mn-cs"/>
                </a:defRPr>
              </a:lvl6pPr>
              <a:lvl7pPr marL="2743200" algn="l" defTabSz="914400" rtl="0" eaLnBrk="1" latinLnBrk="0" hangingPunct="1">
                <a:defRPr sz="2400" b="1" kern="1200">
                  <a:solidFill>
                    <a:schemeClr val="tx2"/>
                  </a:solidFill>
                  <a:latin typeface="Helvetica" charset="0"/>
                  <a:ea typeface="ＭＳ Ｐゴシック" pitchFamily="34" charset="-128"/>
                  <a:cs typeface="+mn-cs"/>
                </a:defRPr>
              </a:lvl7pPr>
              <a:lvl8pPr marL="3200400" algn="l" defTabSz="914400" rtl="0" eaLnBrk="1" latinLnBrk="0" hangingPunct="1">
                <a:defRPr sz="2400" b="1" kern="1200">
                  <a:solidFill>
                    <a:schemeClr val="tx2"/>
                  </a:solidFill>
                  <a:latin typeface="Helvetica" charset="0"/>
                  <a:ea typeface="ＭＳ Ｐゴシック" pitchFamily="34" charset="-128"/>
                  <a:cs typeface="+mn-cs"/>
                </a:defRPr>
              </a:lvl8pPr>
              <a:lvl9pPr marL="3657600" algn="l" defTabSz="914400" rtl="0" eaLnBrk="1" latinLnBrk="0" hangingPunct="1">
                <a:defRPr sz="2400" b="1" kern="1200">
                  <a:solidFill>
                    <a:schemeClr val="tx2"/>
                  </a:solidFill>
                  <a:latin typeface="Helvetica" charset="0"/>
                  <a:ea typeface="ＭＳ Ｐゴシック" pitchFamily="34" charset="-128"/>
                  <a:cs typeface="+mn-cs"/>
                </a:defRPr>
              </a:lvl9pPr>
            </a:lstStyle>
            <a:p>
              <a:pPr algn="l">
                <a:spcBef>
                  <a:spcPct val="50000"/>
                </a:spcBef>
              </a:pPr>
              <a:r>
                <a:rPr lang="en-US" altLang="tr-TR"/>
                <a:t>Female</a:t>
              </a:r>
            </a:p>
          </p:txBody>
        </p:sp>
        <p:sp>
          <p:nvSpPr>
            <p:cNvPr id="18" name="Text Box 5"/>
            <p:cNvSpPr txBox="1">
              <a:spLocks noChangeArrowheads="1"/>
            </p:cNvSpPr>
            <p:nvPr/>
          </p:nvSpPr>
          <p:spPr bwMode="auto">
            <a:xfrm>
              <a:off x="4957" y="888"/>
              <a:ext cx="5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defPPr>
                <a:defRPr lang="en-US"/>
              </a:defPPr>
              <a:lvl1pPr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1pPr>
              <a:lvl2pPr marL="4572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2pPr>
              <a:lvl3pPr marL="9144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3pPr>
              <a:lvl4pPr marL="13716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4pPr>
              <a:lvl5pPr marL="18288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5pPr>
              <a:lvl6pPr marL="2286000" algn="l" defTabSz="914400" rtl="0" eaLnBrk="1" latinLnBrk="0" hangingPunct="1">
                <a:defRPr sz="2400" b="1" kern="1200">
                  <a:solidFill>
                    <a:schemeClr val="tx2"/>
                  </a:solidFill>
                  <a:latin typeface="Helvetica" charset="0"/>
                  <a:ea typeface="ＭＳ Ｐゴシック" pitchFamily="34" charset="-128"/>
                  <a:cs typeface="+mn-cs"/>
                </a:defRPr>
              </a:lvl6pPr>
              <a:lvl7pPr marL="2743200" algn="l" defTabSz="914400" rtl="0" eaLnBrk="1" latinLnBrk="0" hangingPunct="1">
                <a:defRPr sz="2400" b="1" kern="1200">
                  <a:solidFill>
                    <a:schemeClr val="tx2"/>
                  </a:solidFill>
                  <a:latin typeface="Helvetica" charset="0"/>
                  <a:ea typeface="ＭＳ Ｐゴシック" pitchFamily="34" charset="-128"/>
                  <a:cs typeface="+mn-cs"/>
                </a:defRPr>
              </a:lvl7pPr>
              <a:lvl8pPr marL="3200400" algn="l" defTabSz="914400" rtl="0" eaLnBrk="1" latinLnBrk="0" hangingPunct="1">
                <a:defRPr sz="2400" b="1" kern="1200">
                  <a:solidFill>
                    <a:schemeClr val="tx2"/>
                  </a:solidFill>
                  <a:latin typeface="Helvetica" charset="0"/>
                  <a:ea typeface="ＭＳ Ｐゴシック" pitchFamily="34" charset="-128"/>
                  <a:cs typeface="+mn-cs"/>
                </a:defRPr>
              </a:lvl8pPr>
              <a:lvl9pPr marL="3657600" algn="l" defTabSz="914400" rtl="0" eaLnBrk="1" latinLnBrk="0" hangingPunct="1">
                <a:defRPr sz="2400" b="1" kern="1200">
                  <a:solidFill>
                    <a:schemeClr val="tx2"/>
                  </a:solidFill>
                  <a:latin typeface="Helvetica" charset="0"/>
                  <a:ea typeface="ＭＳ Ｐゴシック" pitchFamily="34" charset="-128"/>
                  <a:cs typeface="+mn-cs"/>
                </a:defRPr>
              </a:lvl9pPr>
            </a:lstStyle>
            <a:p>
              <a:pPr algn="l"/>
              <a:r>
                <a:rPr lang="en-US" altLang="tr-TR"/>
                <a:t>Ewe</a:t>
              </a:r>
            </a:p>
          </p:txBody>
        </p:sp>
        <p:sp>
          <p:nvSpPr>
            <p:cNvPr id="19" name="AutoShape 6"/>
            <p:cNvSpPr>
              <a:spLocks noChangeArrowheads="1"/>
            </p:cNvSpPr>
            <p:nvPr/>
          </p:nvSpPr>
          <p:spPr bwMode="auto">
            <a:xfrm>
              <a:off x="4272" y="960"/>
              <a:ext cx="576" cy="14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12700">
              <a:solidFill>
                <a:schemeClr val="tx1"/>
              </a:solidFill>
              <a:miter lim="800000"/>
              <a:headEnd/>
              <a:tailEnd/>
            </a:ln>
          </p:spPr>
          <p:txBody>
            <a:bodyPr wrap="none" anchor="ctr"/>
            <a:lstStyle>
              <a:defPPr>
                <a:defRPr lang="en-US"/>
              </a:defPPr>
              <a:lvl1pPr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1pPr>
              <a:lvl2pPr marL="4572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2pPr>
              <a:lvl3pPr marL="9144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3pPr>
              <a:lvl4pPr marL="13716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4pPr>
              <a:lvl5pPr marL="18288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5pPr>
              <a:lvl6pPr marL="2286000" algn="l" defTabSz="914400" rtl="0" eaLnBrk="1" latinLnBrk="0" hangingPunct="1">
                <a:defRPr sz="2400" b="1" kern="1200">
                  <a:solidFill>
                    <a:schemeClr val="tx2"/>
                  </a:solidFill>
                  <a:latin typeface="Helvetica" charset="0"/>
                  <a:ea typeface="ＭＳ Ｐゴシック" pitchFamily="34" charset="-128"/>
                  <a:cs typeface="+mn-cs"/>
                </a:defRPr>
              </a:lvl6pPr>
              <a:lvl7pPr marL="2743200" algn="l" defTabSz="914400" rtl="0" eaLnBrk="1" latinLnBrk="0" hangingPunct="1">
                <a:defRPr sz="2400" b="1" kern="1200">
                  <a:solidFill>
                    <a:schemeClr val="tx2"/>
                  </a:solidFill>
                  <a:latin typeface="Helvetica" charset="0"/>
                  <a:ea typeface="ＭＳ Ｐゴシック" pitchFamily="34" charset="-128"/>
                  <a:cs typeface="+mn-cs"/>
                </a:defRPr>
              </a:lvl7pPr>
              <a:lvl8pPr marL="3200400" algn="l" defTabSz="914400" rtl="0" eaLnBrk="1" latinLnBrk="0" hangingPunct="1">
                <a:defRPr sz="2400" b="1" kern="1200">
                  <a:solidFill>
                    <a:schemeClr val="tx2"/>
                  </a:solidFill>
                  <a:latin typeface="Helvetica" charset="0"/>
                  <a:ea typeface="ＭＳ Ｐゴシック" pitchFamily="34" charset="-128"/>
                  <a:cs typeface="+mn-cs"/>
                </a:defRPr>
              </a:lvl8pPr>
              <a:lvl9pPr marL="3657600" algn="l" defTabSz="914400" rtl="0" eaLnBrk="1" latinLnBrk="0" hangingPunct="1">
                <a:defRPr sz="2400" b="1" kern="1200">
                  <a:solidFill>
                    <a:schemeClr val="tx2"/>
                  </a:solidFill>
                  <a:latin typeface="Helvetica" charset="0"/>
                  <a:ea typeface="ＭＳ Ｐゴシック" pitchFamily="34" charset="-128"/>
                  <a:cs typeface="+mn-cs"/>
                </a:defRPr>
              </a:lvl9pPr>
            </a:lstStyle>
            <a:p>
              <a:endParaRPr lang="tr-TR"/>
            </a:p>
          </p:txBody>
        </p:sp>
      </p:grpSp>
    </p:spTree>
    <p:extLst>
      <p:ext uri="{BB962C8B-B14F-4D97-AF65-F5344CB8AC3E}">
        <p14:creationId xmlns:p14="http://schemas.microsoft.com/office/powerpoint/2010/main" val="20930150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r>
              <a:rPr lang="en-US" altLang="tr-TR" sz="1000">
                <a:solidFill>
                  <a:schemeClr val="tx1"/>
                </a:solidFill>
              </a:rPr>
              <a:t>Updated:</a:t>
            </a:r>
            <a:fld id="{20425F7E-A367-4BD4-80D5-222B0672AD54}" type="datetime1">
              <a:rPr lang="en-US" altLang="tr-TR" sz="1000">
                <a:solidFill>
                  <a:schemeClr val="tx1"/>
                </a:solidFill>
              </a:rPr>
              <a:pPr/>
              <a:t>1/3/2020</a:t>
            </a:fld>
            <a:endParaRPr lang="en-US" altLang="tr-TR" sz="1400" b="0">
              <a:solidFill>
                <a:schemeClr val="tx1"/>
              </a:solidFill>
              <a:latin typeface="Times" panose="02020603050405020304" pitchFamily="18" charset="0"/>
            </a:endParaRPr>
          </a:p>
        </p:txBody>
      </p:sp>
      <p:sp>
        <p:nvSpPr>
          <p:cNvPr id="45059" name="Rectangle 2"/>
          <p:cNvSpPr>
            <a:spLocks noGrp="1" noChangeArrowheads="1"/>
          </p:cNvSpPr>
          <p:nvPr>
            <p:ph type="title"/>
          </p:nvPr>
        </p:nvSpPr>
        <p:spPr>
          <a:noFill/>
        </p:spPr>
        <p:txBody>
          <a:bodyPr lIns="90487" tIns="44450" rIns="90487" bIns="44450" anchor="t"/>
          <a:lstStyle/>
          <a:p>
            <a:r>
              <a:rPr lang="en-US" altLang="tr-TR" smtClean="0">
                <a:ea typeface="ＭＳ Ｐゴシック" panose="020B0600070205080204" pitchFamily="34" charset="-128"/>
              </a:rPr>
              <a:t>External Genitalia of the Cow</a:t>
            </a:r>
          </a:p>
        </p:txBody>
      </p:sp>
      <p:pic>
        <p:nvPicPr>
          <p:cNvPr id="450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362200"/>
            <a:ext cx="2312988" cy="2868613"/>
          </a:xfrm>
          <a:prstGeom prst="rect">
            <a:avLst/>
          </a:prstGeo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1" name="Picture 4"/>
          <p:cNvPicPr>
            <a:picLocks noChangeAspect="1" noChangeArrowheads="1"/>
          </p:cNvPicPr>
          <p:nvPr/>
        </p:nvPicPr>
        <p:blipFill>
          <a:blip r:embed="rId4">
            <a:lum bright="10000" contrast="20000"/>
            <a:extLst>
              <a:ext uri="{28A0092B-C50C-407E-A947-70E740481C1C}">
                <a14:useLocalDpi xmlns:a14="http://schemas.microsoft.com/office/drawing/2010/main" val="0"/>
              </a:ext>
            </a:extLst>
          </a:blip>
          <a:srcRect/>
          <a:stretch>
            <a:fillRect/>
          </a:stretch>
        </p:blipFill>
        <p:spPr bwMode="auto">
          <a:xfrm>
            <a:off x="990600" y="1143000"/>
            <a:ext cx="2359025" cy="4238625"/>
          </a:xfrm>
          <a:prstGeom prst="rect">
            <a:avLst/>
          </a:prstGeom>
          <a:noFill/>
          <a:ln w="508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5062" name="Rectangle 5"/>
          <p:cNvSpPr>
            <a:spLocks noChangeArrowheads="1"/>
          </p:cNvSpPr>
          <p:nvPr/>
        </p:nvSpPr>
        <p:spPr bwMode="auto">
          <a:xfrm>
            <a:off x="4152900" y="1392238"/>
            <a:ext cx="942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r>
              <a:rPr lang="en-US" altLang="tr-TR"/>
              <a:t>Anus</a:t>
            </a:r>
          </a:p>
        </p:txBody>
      </p:sp>
      <p:sp>
        <p:nvSpPr>
          <p:cNvPr id="45063" name="Rectangle 6"/>
          <p:cNvSpPr>
            <a:spLocks noChangeArrowheads="1"/>
          </p:cNvSpPr>
          <p:nvPr/>
        </p:nvSpPr>
        <p:spPr bwMode="auto">
          <a:xfrm>
            <a:off x="4167188" y="4589463"/>
            <a:ext cx="9763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r>
              <a:rPr lang="en-US" altLang="tr-TR"/>
              <a:t>Labia</a:t>
            </a:r>
          </a:p>
        </p:txBody>
      </p:sp>
      <p:sp>
        <p:nvSpPr>
          <p:cNvPr id="45064" name="Line 7"/>
          <p:cNvSpPr>
            <a:spLocks noChangeShapeType="1"/>
          </p:cNvSpPr>
          <p:nvPr/>
        </p:nvSpPr>
        <p:spPr bwMode="auto">
          <a:xfrm flipH="1" flipV="1">
            <a:off x="2570163" y="4356100"/>
            <a:ext cx="1612900" cy="431800"/>
          </a:xfrm>
          <a:prstGeom prst="line">
            <a:avLst/>
          </a:prstGeom>
          <a:noFill/>
          <a:ln w="50800">
            <a:solidFill>
              <a:srgbClr val="FF0000"/>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sp>
        <p:nvSpPr>
          <p:cNvPr id="45065" name="Line 8"/>
          <p:cNvSpPr>
            <a:spLocks noChangeShapeType="1"/>
          </p:cNvSpPr>
          <p:nvPr/>
        </p:nvSpPr>
        <p:spPr bwMode="auto">
          <a:xfrm flipH="1">
            <a:off x="2133600" y="1676400"/>
            <a:ext cx="1852613" cy="174625"/>
          </a:xfrm>
          <a:prstGeom prst="line">
            <a:avLst/>
          </a:prstGeom>
          <a:noFill/>
          <a:ln w="50800">
            <a:solidFill>
              <a:srgbClr val="FF0000"/>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sp>
        <p:nvSpPr>
          <p:cNvPr id="45066" name="Rectangle 9"/>
          <p:cNvSpPr>
            <a:spLocks noChangeArrowheads="1"/>
          </p:cNvSpPr>
          <p:nvPr/>
        </p:nvSpPr>
        <p:spPr bwMode="auto">
          <a:xfrm>
            <a:off x="4114800" y="3810000"/>
            <a:ext cx="1230313"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r>
              <a:rPr lang="en-US" altLang="tr-TR"/>
              <a:t>Clitoris</a:t>
            </a:r>
          </a:p>
        </p:txBody>
      </p:sp>
      <p:sp>
        <p:nvSpPr>
          <p:cNvPr id="45067" name="Line 10"/>
          <p:cNvSpPr>
            <a:spLocks noChangeShapeType="1"/>
          </p:cNvSpPr>
          <p:nvPr/>
        </p:nvSpPr>
        <p:spPr bwMode="auto">
          <a:xfrm>
            <a:off x="5410200" y="4038600"/>
            <a:ext cx="1524000" cy="152400"/>
          </a:xfrm>
          <a:prstGeom prst="line">
            <a:avLst/>
          </a:prstGeom>
          <a:noFill/>
          <a:ln w="50800">
            <a:solidFill>
              <a:srgbClr val="FF0000"/>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sp>
        <p:nvSpPr>
          <p:cNvPr id="45068" name="Rectangle 11"/>
          <p:cNvSpPr>
            <a:spLocks noChangeArrowheads="1"/>
          </p:cNvSpPr>
          <p:nvPr/>
        </p:nvSpPr>
        <p:spPr bwMode="auto">
          <a:xfrm>
            <a:off x="4267200" y="2438400"/>
            <a:ext cx="976313"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r>
              <a:rPr lang="en-US" altLang="tr-TR"/>
              <a:t>Labia</a:t>
            </a:r>
          </a:p>
        </p:txBody>
      </p:sp>
      <p:sp>
        <p:nvSpPr>
          <p:cNvPr id="45069" name="Line 12"/>
          <p:cNvSpPr>
            <a:spLocks noChangeShapeType="1"/>
          </p:cNvSpPr>
          <p:nvPr/>
        </p:nvSpPr>
        <p:spPr bwMode="auto">
          <a:xfrm>
            <a:off x="5224463" y="2736850"/>
            <a:ext cx="1608137" cy="876300"/>
          </a:xfrm>
          <a:prstGeom prst="line">
            <a:avLst/>
          </a:prstGeom>
          <a:noFill/>
          <a:ln w="50800">
            <a:solidFill>
              <a:srgbClr val="FF0000"/>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tr-TR"/>
          </a:p>
        </p:txBody>
      </p:sp>
      <p:sp>
        <p:nvSpPr>
          <p:cNvPr id="45070" name="Rectangle 13"/>
          <p:cNvSpPr>
            <a:spLocks noChangeArrowheads="1"/>
          </p:cNvSpPr>
          <p:nvPr/>
        </p:nvSpPr>
        <p:spPr bwMode="auto">
          <a:xfrm>
            <a:off x="6781800" y="1752600"/>
            <a:ext cx="9937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2"/>
                </a:solidFill>
                <a:latin typeface="Helvetica" panose="020B0604020202020204" pitchFamily="34" charset="0"/>
                <a:ea typeface="ＭＳ Ｐゴシック" panose="020B0600070205080204" pitchFamily="34" charset="-128"/>
              </a:defRPr>
            </a:lvl1pPr>
            <a:lvl2pPr marL="742950" indent="-285750">
              <a:defRPr sz="2400" b="1">
                <a:solidFill>
                  <a:schemeClr val="tx2"/>
                </a:solidFill>
                <a:latin typeface="Helvetica" panose="020B0604020202020204" pitchFamily="34" charset="0"/>
                <a:ea typeface="ＭＳ Ｐゴシック" panose="020B0600070205080204" pitchFamily="34" charset="-128"/>
              </a:defRPr>
            </a:lvl2pPr>
            <a:lvl3pPr marL="1143000" indent="-228600">
              <a:defRPr sz="2400" b="1">
                <a:solidFill>
                  <a:schemeClr val="tx2"/>
                </a:solidFill>
                <a:latin typeface="Helvetica" panose="020B0604020202020204" pitchFamily="34" charset="0"/>
                <a:ea typeface="ＭＳ Ｐゴシック" panose="020B0600070205080204" pitchFamily="34" charset="-128"/>
              </a:defRPr>
            </a:lvl3pPr>
            <a:lvl4pPr marL="1600200" indent="-228600">
              <a:defRPr sz="2400" b="1">
                <a:solidFill>
                  <a:schemeClr val="tx2"/>
                </a:solidFill>
                <a:latin typeface="Helvetica" panose="020B0604020202020204" pitchFamily="34" charset="0"/>
                <a:ea typeface="ＭＳ Ｐゴシック" panose="020B0600070205080204" pitchFamily="34" charset="-128"/>
              </a:defRPr>
            </a:lvl4pPr>
            <a:lvl5pPr marL="2057400" indent="-228600">
              <a:defRPr sz="2400" b="1">
                <a:solidFill>
                  <a:schemeClr val="tx2"/>
                </a:solidFill>
                <a:latin typeface="Helvetica"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b="1">
                <a:solidFill>
                  <a:schemeClr val="tx2"/>
                </a:solidFill>
                <a:latin typeface="Helvetica" panose="020B0604020202020204" pitchFamily="34" charset="0"/>
                <a:ea typeface="ＭＳ Ｐゴシック" panose="020B0600070205080204" pitchFamily="34" charset="-128"/>
              </a:defRPr>
            </a:lvl9pPr>
          </a:lstStyle>
          <a:p>
            <a:pPr algn="l"/>
            <a:r>
              <a:rPr lang="en-US" altLang="tr-TR"/>
              <a:t>Vulva</a:t>
            </a:r>
          </a:p>
        </p:txBody>
      </p:sp>
    </p:spTree>
    <p:extLst>
      <p:ext uri="{BB962C8B-B14F-4D97-AF65-F5344CB8AC3E}">
        <p14:creationId xmlns:p14="http://schemas.microsoft.com/office/powerpoint/2010/main" val="127488565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11560" y="476672"/>
            <a:ext cx="7560840" cy="1112478"/>
          </a:xfrm>
        </p:spPr>
        <p:txBody>
          <a:bodyPr>
            <a:normAutofit fontScale="90000"/>
          </a:bodyPr>
          <a:lstStyle/>
          <a:p>
            <a:pPr marL="342900" indent="-342900" algn="ctr"/>
            <a:r>
              <a:rPr lang="en-US" altLang="tr-TR" sz="3600" dirty="0">
                <a:latin typeface="Calibri" panose="020F0502020204030204" pitchFamily="34" charset="0"/>
                <a:ea typeface="ＭＳ Ｐゴシック" pitchFamily="34" charset="-128"/>
                <a:cs typeface="Calibri" panose="020F0502020204030204" pitchFamily="34" charset="0"/>
              </a:rPr>
              <a:t>Reproductive </a:t>
            </a:r>
            <a:r>
              <a:rPr lang="en-US" altLang="tr-TR" sz="3600" dirty="0" smtClean="0">
                <a:latin typeface="Calibri" panose="020F0502020204030204" pitchFamily="34" charset="0"/>
                <a:ea typeface="ＭＳ Ｐゴシック" pitchFamily="34" charset="-128"/>
                <a:cs typeface="Calibri" panose="020F0502020204030204" pitchFamily="34" charset="0"/>
              </a:rPr>
              <a:t>Physiology</a:t>
            </a:r>
            <a:r>
              <a:rPr lang="en-US" altLang="tr-TR" sz="3600" dirty="0">
                <a:latin typeface="Calibri" panose="020F0502020204030204" pitchFamily="34" charset="0"/>
                <a:ea typeface="ＭＳ Ｐゴシック" pitchFamily="34" charset="-128"/>
                <a:cs typeface="Calibri" panose="020F0502020204030204" pitchFamily="34" charset="0"/>
              </a:rPr>
              <a:t/>
            </a:r>
            <a:br>
              <a:rPr lang="en-US" altLang="tr-TR" sz="3600" dirty="0">
                <a:latin typeface="Calibri" panose="020F0502020204030204" pitchFamily="34" charset="0"/>
                <a:ea typeface="ＭＳ Ｐゴシック" pitchFamily="34" charset="-128"/>
                <a:cs typeface="Calibri" panose="020F0502020204030204" pitchFamily="34" charset="0"/>
              </a:rPr>
            </a:br>
            <a:r>
              <a:rPr lang="en-US" altLang="tr-TR" sz="3100" dirty="0">
                <a:solidFill>
                  <a:srgbClr val="0070C0"/>
                </a:solidFill>
                <a:latin typeface="Calibri" panose="020F0502020204030204" pitchFamily="34" charset="0"/>
                <a:ea typeface="ＭＳ Ｐゴシック" pitchFamily="34" charset="-128"/>
                <a:cs typeface="Calibri" panose="020F0502020204030204" pitchFamily="34" charset="0"/>
              </a:rPr>
              <a:t>Female Anatomy</a:t>
            </a:r>
            <a:r>
              <a:rPr lang="en-US" altLang="tr-TR" dirty="0">
                <a:ea typeface="ＭＳ Ｐゴシック" pitchFamily="34" charset="-128"/>
              </a:rPr>
              <a:t/>
            </a:r>
            <a:br>
              <a:rPr lang="en-US" altLang="tr-TR" dirty="0">
                <a:ea typeface="ＭＳ Ｐゴシック" pitchFamily="34" charset="-128"/>
              </a:rPr>
            </a:br>
            <a:endParaRPr lang="tr-TR" dirty="0"/>
          </a:p>
        </p:txBody>
      </p:sp>
      <p:pic>
        <p:nvPicPr>
          <p:cNvPr id="6" name="Picture 128"/>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948264" y="116632"/>
            <a:ext cx="2107357" cy="1268760"/>
          </a:xfrm>
          <a:prstGeom prst="rect">
            <a:avLst/>
          </a:prstGeom>
          <a:noFill/>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7291" y="574854"/>
            <a:ext cx="75833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18" descr="ankara%2520%C3%BCni">
            <a:hlinkClick r:id="rId4"/>
          </p:cNvPr>
          <p:cNvPicPr>
            <a:picLocks noChangeAspect="1" noChangeArrowheads="1"/>
          </p:cNvPicPr>
          <p:nvPr/>
        </p:nvPicPr>
        <p:blipFill>
          <a:blip r:embed="rId5" cstate="print">
            <a:clrChange>
              <a:clrFrom>
                <a:srgbClr val="FEFEFE"/>
              </a:clrFrom>
              <a:clrTo>
                <a:srgbClr val="FEFEFE">
                  <a:alpha val="0"/>
                </a:srgbClr>
              </a:clrTo>
            </a:clrChange>
          </a:blip>
          <a:srcRect/>
          <a:stretch>
            <a:fillRect/>
          </a:stretch>
        </p:blipFill>
        <p:spPr bwMode="auto">
          <a:xfrm>
            <a:off x="107504" y="116632"/>
            <a:ext cx="1440160" cy="1368152"/>
          </a:xfrm>
          <a:prstGeom prst="rect">
            <a:avLst/>
          </a:prstGeom>
          <a:noFill/>
        </p:spPr>
      </p:pic>
      <p:sp>
        <p:nvSpPr>
          <p:cNvPr id="4" name="Slayt Numarası Yer Tutucusu 3"/>
          <p:cNvSpPr>
            <a:spLocks noGrp="1"/>
          </p:cNvSpPr>
          <p:nvPr>
            <p:ph type="sldNum" sz="quarter" idx="12"/>
          </p:nvPr>
        </p:nvSpPr>
        <p:spPr/>
        <p:txBody>
          <a:bodyPr/>
          <a:lstStyle/>
          <a:p>
            <a:fld id="{F302176B-0E47-46AC-8F43-DAB4B8A37D06}" type="slidenum">
              <a:rPr lang="tr-TR" smtClean="0"/>
              <a:t>7</a:t>
            </a:fld>
            <a:endParaRPr lang="tr-TR"/>
          </a:p>
        </p:txBody>
      </p:sp>
      <p:sp>
        <p:nvSpPr>
          <p:cNvPr id="5" name="Alt Başlık 4"/>
          <p:cNvSpPr>
            <a:spLocks noGrp="1"/>
          </p:cNvSpPr>
          <p:nvPr>
            <p:ph type="subTitle" idx="1"/>
          </p:nvPr>
        </p:nvSpPr>
        <p:spPr/>
        <p:txBody>
          <a:bodyPr/>
          <a:lstStyle/>
          <a:p>
            <a:endParaRPr lang="tr-TR"/>
          </a:p>
        </p:txBody>
      </p:sp>
      <p:pic>
        <p:nvPicPr>
          <p:cNvPr id="3076" name="Picture 4" descr="http://www.haberler.com/haber-resimleri/681/honamli-keci-irki-dunyada-sayili-bir-irk-olabilir-5128681_4855_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19" y="3429000"/>
            <a:ext cx="4295597" cy="28575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
          <p:cNvSpPr>
            <a:spLocks noGrp="1" noChangeArrowheads="1"/>
          </p:cNvSpPr>
          <p:nvPr/>
        </p:nvSpPr>
        <p:spPr bwMode="auto">
          <a:xfrm>
            <a:off x="282408" y="1556792"/>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000" b="1">
                <a:solidFill>
                  <a:schemeClr val="tx1"/>
                </a:solidFill>
                <a:latin typeface="Helvetica" charset="0"/>
                <a:ea typeface="ＭＳ Ｐゴシック" charset="-128"/>
                <a:cs typeface="ＭＳ Ｐゴシック" charset="-128"/>
              </a:defRPr>
            </a:lvl2pPr>
            <a:lvl3pPr algn="ctr" rtl="0" eaLnBrk="0" fontAlgn="base" hangingPunct="0">
              <a:spcBef>
                <a:spcPct val="0"/>
              </a:spcBef>
              <a:spcAft>
                <a:spcPct val="0"/>
              </a:spcAft>
              <a:defRPr sz="4000" b="1">
                <a:solidFill>
                  <a:schemeClr val="tx1"/>
                </a:solidFill>
                <a:latin typeface="Helvetica" charset="0"/>
                <a:ea typeface="ＭＳ Ｐゴシック" charset="-128"/>
                <a:cs typeface="ＭＳ Ｐゴシック" charset="-128"/>
              </a:defRPr>
            </a:lvl3pPr>
            <a:lvl4pPr algn="ctr" rtl="0" eaLnBrk="0" fontAlgn="base" hangingPunct="0">
              <a:spcBef>
                <a:spcPct val="0"/>
              </a:spcBef>
              <a:spcAft>
                <a:spcPct val="0"/>
              </a:spcAft>
              <a:defRPr sz="4000" b="1">
                <a:solidFill>
                  <a:schemeClr val="tx1"/>
                </a:solidFill>
                <a:latin typeface="Helvetica" charset="0"/>
                <a:ea typeface="ＭＳ Ｐゴシック" charset="-128"/>
                <a:cs typeface="ＭＳ Ｐゴシック" charset="-128"/>
              </a:defRPr>
            </a:lvl4pPr>
            <a:lvl5pPr algn="ctr" rtl="0" eaLnBrk="0" fontAlgn="base" hangingPunct="0">
              <a:spcBef>
                <a:spcPct val="0"/>
              </a:spcBef>
              <a:spcAft>
                <a:spcPct val="0"/>
              </a:spcAft>
              <a:defRPr sz="4000" b="1">
                <a:solidFill>
                  <a:schemeClr val="tx1"/>
                </a:solidFill>
                <a:latin typeface="Helvetica" charset="0"/>
                <a:ea typeface="ＭＳ Ｐゴシック" charset="-128"/>
                <a:cs typeface="ＭＳ Ｐゴシック" charset="-128"/>
              </a:defRPr>
            </a:lvl5pPr>
            <a:lvl6pPr marL="457200" algn="ctr" rtl="0" eaLnBrk="0" fontAlgn="base" hangingPunct="0">
              <a:spcBef>
                <a:spcPct val="0"/>
              </a:spcBef>
              <a:spcAft>
                <a:spcPct val="0"/>
              </a:spcAft>
              <a:defRPr sz="4000" b="1">
                <a:solidFill>
                  <a:schemeClr val="tx1"/>
                </a:solidFill>
                <a:latin typeface="Helvetica" charset="0"/>
              </a:defRPr>
            </a:lvl6pPr>
            <a:lvl7pPr marL="914400" algn="ctr" rtl="0" eaLnBrk="0" fontAlgn="base" hangingPunct="0">
              <a:spcBef>
                <a:spcPct val="0"/>
              </a:spcBef>
              <a:spcAft>
                <a:spcPct val="0"/>
              </a:spcAft>
              <a:defRPr sz="4000" b="1">
                <a:solidFill>
                  <a:schemeClr val="tx1"/>
                </a:solidFill>
                <a:latin typeface="Helvetica" charset="0"/>
              </a:defRPr>
            </a:lvl7pPr>
            <a:lvl8pPr marL="1371600" algn="ctr" rtl="0" eaLnBrk="0" fontAlgn="base" hangingPunct="0">
              <a:spcBef>
                <a:spcPct val="0"/>
              </a:spcBef>
              <a:spcAft>
                <a:spcPct val="0"/>
              </a:spcAft>
              <a:defRPr sz="4000" b="1">
                <a:solidFill>
                  <a:schemeClr val="tx1"/>
                </a:solidFill>
                <a:latin typeface="Helvetica" charset="0"/>
              </a:defRPr>
            </a:lvl8pPr>
            <a:lvl9pPr marL="1828800" algn="ctr" rtl="0" eaLnBrk="0" fontAlgn="base" hangingPunct="0">
              <a:spcBef>
                <a:spcPct val="0"/>
              </a:spcBef>
              <a:spcAft>
                <a:spcPct val="0"/>
              </a:spcAft>
              <a:defRPr sz="4000" b="1">
                <a:solidFill>
                  <a:schemeClr val="tx1"/>
                </a:solidFill>
                <a:latin typeface="Helvetica" charset="0"/>
              </a:defRPr>
            </a:lvl9pPr>
          </a:lstStyle>
          <a:p>
            <a:r>
              <a:rPr lang="tr-TR" altLang="tr-TR" dirty="0" err="1" smtClean="0">
                <a:ea typeface="ＭＳ Ｐゴシック" pitchFamily="34" charset="-128"/>
              </a:rPr>
              <a:t>Capr</a:t>
            </a:r>
            <a:r>
              <a:rPr lang="en-US" altLang="tr-TR" dirty="0" err="1" smtClean="0">
                <a:ea typeface="ＭＳ Ｐゴシック" pitchFamily="34" charset="-128"/>
              </a:rPr>
              <a:t>ine</a:t>
            </a:r>
            <a:r>
              <a:rPr lang="en-US" altLang="tr-TR" dirty="0" smtClean="0">
                <a:ea typeface="ＭＳ Ｐゴシック" pitchFamily="34" charset="-128"/>
              </a:rPr>
              <a:t> - </a:t>
            </a:r>
            <a:r>
              <a:rPr lang="tr-TR" altLang="tr-TR" dirty="0" err="1" smtClean="0">
                <a:ea typeface="ＭＳ Ｐゴシック" pitchFamily="34" charset="-128"/>
              </a:rPr>
              <a:t>Goat</a:t>
            </a:r>
            <a:endParaRPr lang="en-US" altLang="tr-TR" dirty="0" smtClean="0">
              <a:ea typeface="ＭＳ Ｐゴシック" pitchFamily="34" charset="-128"/>
            </a:endParaRPr>
          </a:p>
        </p:txBody>
      </p:sp>
      <p:pic>
        <p:nvPicPr>
          <p:cNvPr id="3078" name="Picture 6" descr="https://encrypted-tbn0.gstatic.com/images?q=tbn:ANd9GcQswpPCP6lTySSB5TKCGaBB979vU0h9DpyMIoMOM3ehb6sublK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7708" y="3429000"/>
            <a:ext cx="4305300" cy="28575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7"/>
          <p:cNvGrpSpPr>
            <a:grpSpLocks/>
          </p:cNvGrpSpPr>
          <p:nvPr/>
        </p:nvGrpSpPr>
        <p:grpSpPr bwMode="auto">
          <a:xfrm>
            <a:off x="1060938" y="2492897"/>
            <a:ext cx="3148014" cy="461963"/>
            <a:chOff x="384" y="864"/>
            <a:chExt cx="1983" cy="291"/>
          </a:xfrm>
        </p:grpSpPr>
        <p:sp>
          <p:nvSpPr>
            <p:cNvPr id="14" name="Text Box 8"/>
            <p:cNvSpPr txBox="1">
              <a:spLocks noChangeArrowheads="1"/>
            </p:cNvSpPr>
            <p:nvPr/>
          </p:nvSpPr>
          <p:spPr bwMode="auto">
            <a:xfrm>
              <a:off x="384" y="864"/>
              <a:ext cx="54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defPPr>
                <a:defRPr lang="en-US"/>
              </a:defPPr>
              <a:lvl1pPr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1pPr>
              <a:lvl2pPr marL="4572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2pPr>
              <a:lvl3pPr marL="9144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3pPr>
              <a:lvl4pPr marL="13716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4pPr>
              <a:lvl5pPr marL="18288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5pPr>
              <a:lvl6pPr marL="2286000" algn="l" defTabSz="914400" rtl="0" eaLnBrk="1" latinLnBrk="0" hangingPunct="1">
                <a:defRPr sz="2400" b="1" kern="1200">
                  <a:solidFill>
                    <a:schemeClr val="tx2"/>
                  </a:solidFill>
                  <a:latin typeface="Helvetica" charset="0"/>
                  <a:ea typeface="ＭＳ Ｐゴシック" pitchFamily="34" charset="-128"/>
                  <a:cs typeface="+mn-cs"/>
                </a:defRPr>
              </a:lvl6pPr>
              <a:lvl7pPr marL="2743200" algn="l" defTabSz="914400" rtl="0" eaLnBrk="1" latinLnBrk="0" hangingPunct="1">
                <a:defRPr sz="2400" b="1" kern="1200">
                  <a:solidFill>
                    <a:schemeClr val="tx2"/>
                  </a:solidFill>
                  <a:latin typeface="Helvetica" charset="0"/>
                  <a:ea typeface="ＭＳ Ｐゴシック" pitchFamily="34" charset="-128"/>
                  <a:cs typeface="+mn-cs"/>
                </a:defRPr>
              </a:lvl7pPr>
              <a:lvl8pPr marL="3200400" algn="l" defTabSz="914400" rtl="0" eaLnBrk="1" latinLnBrk="0" hangingPunct="1">
                <a:defRPr sz="2400" b="1" kern="1200">
                  <a:solidFill>
                    <a:schemeClr val="tx2"/>
                  </a:solidFill>
                  <a:latin typeface="Helvetica" charset="0"/>
                  <a:ea typeface="ＭＳ Ｐゴシック" pitchFamily="34" charset="-128"/>
                  <a:cs typeface="+mn-cs"/>
                </a:defRPr>
              </a:lvl8pPr>
              <a:lvl9pPr marL="3657600" algn="l" defTabSz="914400" rtl="0" eaLnBrk="1" latinLnBrk="0" hangingPunct="1">
                <a:defRPr sz="2400" b="1" kern="1200">
                  <a:solidFill>
                    <a:schemeClr val="tx2"/>
                  </a:solidFill>
                  <a:latin typeface="Helvetica" charset="0"/>
                  <a:ea typeface="ＭＳ Ｐゴシック" pitchFamily="34" charset="-128"/>
                  <a:cs typeface="+mn-cs"/>
                </a:defRPr>
              </a:lvl9pPr>
            </a:lstStyle>
            <a:p>
              <a:pPr algn="l"/>
              <a:r>
                <a:rPr lang="en-US" altLang="tr-TR"/>
                <a:t>Male</a:t>
              </a:r>
            </a:p>
          </p:txBody>
        </p:sp>
        <p:sp>
          <p:nvSpPr>
            <p:cNvPr id="15" name="Text Box 9"/>
            <p:cNvSpPr txBox="1">
              <a:spLocks noChangeArrowheads="1"/>
            </p:cNvSpPr>
            <p:nvPr/>
          </p:nvSpPr>
          <p:spPr bwMode="auto">
            <a:xfrm>
              <a:off x="1776" y="864"/>
              <a:ext cx="591"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defPPr>
                <a:defRPr lang="en-US"/>
              </a:defPPr>
              <a:lvl1pPr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1pPr>
              <a:lvl2pPr marL="4572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2pPr>
              <a:lvl3pPr marL="9144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3pPr>
              <a:lvl4pPr marL="13716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4pPr>
              <a:lvl5pPr marL="18288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5pPr>
              <a:lvl6pPr marL="2286000" algn="l" defTabSz="914400" rtl="0" eaLnBrk="1" latinLnBrk="0" hangingPunct="1">
                <a:defRPr sz="2400" b="1" kern="1200">
                  <a:solidFill>
                    <a:schemeClr val="tx2"/>
                  </a:solidFill>
                  <a:latin typeface="Helvetica" charset="0"/>
                  <a:ea typeface="ＭＳ Ｐゴシック" pitchFamily="34" charset="-128"/>
                  <a:cs typeface="+mn-cs"/>
                </a:defRPr>
              </a:lvl6pPr>
              <a:lvl7pPr marL="2743200" algn="l" defTabSz="914400" rtl="0" eaLnBrk="1" latinLnBrk="0" hangingPunct="1">
                <a:defRPr sz="2400" b="1" kern="1200">
                  <a:solidFill>
                    <a:schemeClr val="tx2"/>
                  </a:solidFill>
                  <a:latin typeface="Helvetica" charset="0"/>
                  <a:ea typeface="ＭＳ Ｐゴシック" pitchFamily="34" charset="-128"/>
                  <a:cs typeface="+mn-cs"/>
                </a:defRPr>
              </a:lvl7pPr>
              <a:lvl8pPr marL="3200400" algn="l" defTabSz="914400" rtl="0" eaLnBrk="1" latinLnBrk="0" hangingPunct="1">
                <a:defRPr sz="2400" b="1" kern="1200">
                  <a:solidFill>
                    <a:schemeClr val="tx2"/>
                  </a:solidFill>
                  <a:latin typeface="Helvetica" charset="0"/>
                  <a:ea typeface="ＭＳ Ｐゴシック" pitchFamily="34" charset="-128"/>
                  <a:cs typeface="+mn-cs"/>
                </a:defRPr>
              </a:lvl8pPr>
              <a:lvl9pPr marL="3657600" algn="l" defTabSz="914400" rtl="0" eaLnBrk="1" latinLnBrk="0" hangingPunct="1">
                <a:defRPr sz="2400" b="1" kern="1200">
                  <a:solidFill>
                    <a:schemeClr val="tx2"/>
                  </a:solidFill>
                  <a:latin typeface="Helvetica" charset="0"/>
                  <a:ea typeface="ＭＳ Ｐゴシック" pitchFamily="34" charset="-128"/>
                  <a:cs typeface="+mn-cs"/>
                </a:defRPr>
              </a:lvl9pPr>
            </a:lstStyle>
            <a:p>
              <a:pPr algn="l"/>
              <a:r>
                <a:rPr lang="tr-TR" altLang="tr-TR" dirty="0" err="1" smtClean="0"/>
                <a:t>Buck</a:t>
              </a:r>
              <a:endParaRPr lang="en-US" altLang="tr-TR" dirty="0"/>
            </a:p>
          </p:txBody>
        </p:sp>
        <p:sp>
          <p:nvSpPr>
            <p:cNvPr id="16" name="AutoShape 10"/>
            <p:cNvSpPr>
              <a:spLocks noChangeArrowheads="1"/>
            </p:cNvSpPr>
            <p:nvPr/>
          </p:nvSpPr>
          <p:spPr bwMode="auto">
            <a:xfrm>
              <a:off x="1063" y="936"/>
              <a:ext cx="576" cy="14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12700">
              <a:solidFill>
                <a:schemeClr val="tx1"/>
              </a:solidFill>
              <a:miter lim="800000"/>
              <a:headEnd/>
              <a:tailEnd/>
            </a:ln>
          </p:spPr>
          <p:txBody>
            <a:bodyPr wrap="none" anchor="ctr"/>
            <a:lstStyle>
              <a:defPPr>
                <a:defRPr lang="en-US"/>
              </a:defPPr>
              <a:lvl1pPr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1pPr>
              <a:lvl2pPr marL="4572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2pPr>
              <a:lvl3pPr marL="9144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3pPr>
              <a:lvl4pPr marL="13716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4pPr>
              <a:lvl5pPr marL="18288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5pPr>
              <a:lvl6pPr marL="2286000" algn="l" defTabSz="914400" rtl="0" eaLnBrk="1" latinLnBrk="0" hangingPunct="1">
                <a:defRPr sz="2400" b="1" kern="1200">
                  <a:solidFill>
                    <a:schemeClr val="tx2"/>
                  </a:solidFill>
                  <a:latin typeface="Helvetica" charset="0"/>
                  <a:ea typeface="ＭＳ Ｐゴシック" pitchFamily="34" charset="-128"/>
                  <a:cs typeface="+mn-cs"/>
                </a:defRPr>
              </a:lvl6pPr>
              <a:lvl7pPr marL="2743200" algn="l" defTabSz="914400" rtl="0" eaLnBrk="1" latinLnBrk="0" hangingPunct="1">
                <a:defRPr sz="2400" b="1" kern="1200">
                  <a:solidFill>
                    <a:schemeClr val="tx2"/>
                  </a:solidFill>
                  <a:latin typeface="Helvetica" charset="0"/>
                  <a:ea typeface="ＭＳ Ｐゴシック" pitchFamily="34" charset="-128"/>
                  <a:cs typeface="+mn-cs"/>
                </a:defRPr>
              </a:lvl7pPr>
              <a:lvl8pPr marL="3200400" algn="l" defTabSz="914400" rtl="0" eaLnBrk="1" latinLnBrk="0" hangingPunct="1">
                <a:defRPr sz="2400" b="1" kern="1200">
                  <a:solidFill>
                    <a:schemeClr val="tx2"/>
                  </a:solidFill>
                  <a:latin typeface="Helvetica" charset="0"/>
                  <a:ea typeface="ＭＳ Ｐゴシック" pitchFamily="34" charset="-128"/>
                  <a:cs typeface="+mn-cs"/>
                </a:defRPr>
              </a:lvl8pPr>
              <a:lvl9pPr marL="3657600" algn="l" defTabSz="914400" rtl="0" eaLnBrk="1" latinLnBrk="0" hangingPunct="1">
                <a:defRPr sz="2400" b="1" kern="1200">
                  <a:solidFill>
                    <a:schemeClr val="tx2"/>
                  </a:solidFill>
                  <a:latin typeface="Helvetica" charset="0"/>
                  <a:ea typeface="ＭＳ Ｐゴシック" pitchFamily="34" charset="-128"/>
                  <a:cs typeface="+mn-cs"/>
                </a:defRPr>
              </a:lvl9pPr>
            </a:lstStyle>
            <a:p>
              <a:endParaRPr lang="tr-TR"/>
            </a:p>
          </p:txBody>
        </p:sp>
      </p:grpSp>
      <p:grpSp>
        <p:nvGrpSpPr>
          <p:cNvPr id="17" name="Group 3"/>
          <p:cNvGrpSpPr>
            <a:grpSpLocks/>
          </p:cNvGrpSpPr>
          <p:nvPr/>
        </p:nvGrpSpPr>
        <p:grpSpPr bwMode="auto">
          <a:xfrm>
            <a:off x="4810920" y="2510419"/>
            <a:ext cx="3298826" cy="461963"/>
            <a:chOff x="3362" y="888"/>
            <a:chExt cx="2078" cy="291"/>
          </a:xfrm>
        </p:grpSpPr>
        <p:sp>
          <p:nvSpPr>
            <p:cNvPr id="18" name="Text Box 4"/>
            <p:cNvSpPr txBox="1">
              <a:spLocks noChangeArrowheads="1"/>
            </p:cNvSpPr>
            <p:nvPr/>
          </p:nvSpPr>
          <p:spPr bwMode="auto">
            <a:xfrm>
              <a:off x="3362" y="888"/>
              <a:ext cx="8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1pPr>
              <a:lvl2pPr marL="4572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2pPr>
              <a:lvl3pPr marL="9144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3pPr>
              <a:lvl4pPr marL="13716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4pPr>
              <a:lvl5pPr marL="18288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5pPr>
              <a:lvl6pPr marL="2286000" algn="l" defTabSz="914400" rtl="0" eaLnBrk="1" latinLnBrk="0" hangingPunct="1">
                <a:defRPr sz="2400" b="1" kern="1200">
                  <a:solidFill>
                    <a:schemeClr val="tx2"/>
                  </a:solidFill>
                  <a:latin typeface="Helvetica" charset="0"/>
                  <a:ea typeface="ＭＳ Ｐゴシック" pitchFamily="34" charset="-128"/>
                  <a:cs typeface="+mn-cs"/>
                </a:defRPr>
              </a:lvl6pPr>
              <a:lvl7pPr marL="2743200" algn="l" defTabSz="914400" rtl="0" eaLnBrk="1" latinLnBrk="0" hangingPunct="1">
                <a:defRPr sz="2400" b="1" kern="1200">
                  <a:solidFill>
                    <a:schemeClr val="tx2"/>
                  </a:solidFill>
                  <a:latin typeface="Helvetica" charset="0"/>
                  <a:ea typeface="ＭＳ Ｐゴシック" pitchFamily="34" charset="-128"/>
                  <a:cs typeface="+mn-cs"/>
                </a:defRPr>
              </a:lvl7pPr>
              <a:lvl8pPr marL="3200400" algn="l" defTabSz="914400" rtl="0" eaLnBrk="1" latinLnBrk="0" hangingPunct="1">
                <a:defRPr sz="2400" b="1" kern="1200">
                  <a:solidFill>
                    <a:schemeClr val="tx2"/>
                  </a:solidFill>
                  <a:latin typeface="Helvetica" charset="0"/>
                  <a:ea typeface="ＭＳ Ｐゴシック" pitchFamily="34" charset="-128"/>
                  <a:cs typeface="+mn-cs"/>
                </a:defRPr>
              </a:lvl8pPr>
              <a:lvl9pPr marL="3657600" algn="l" defTabSz="914400" rtl="0" eaLnBrk="1" latinLnBrk="0" hangingPunct="1">
                <a:defRPr sz="2400" b="1" kern="1200">
                  <a:solidFill>
                    <a:schemeClr val="tx2"/>
                  </a:solidFill>
                  <a:latin typeface="Helvetica" charset="0"/>
                  <a:ea typeface="ＭＳ Ｐゴシック" pitchFamily="34" charset="-128"/>
                  <a:cs typeface="+mn-cs"/>
                </a:defRPr>
              </a:lvl9pPr>
            </a:lstStyle>
            <a:p>
              <a:pPr algn="l">
                <a:spcBef>
                  <a:spcPct val="50000"/>
                </a:spcBef>
              </a:pPr>
              <a:r>
                <a:rPr lang="en-US" altLang="tr-TR" dirty="0"/>
                <a:t>Female</a:t>
              </a:r>
            </a:p>
          </p:txBody>
        </p:sp>
        <p:sp>
          <p:nvSpPr>
            <p:cNvPr id="19" name="Text Box 5"/>
            <p:cNvSpPr txBox="1">
              <a:spLocks noChangeArrowheads="1"/>
            </p:cNvSpPr>
            <p:nvPr/>
          </p:nvSpPr>
          <p:spPr bwMode="auto">
            <a:xfrm>
              <a:off x="4957" y="888"/>
              <a:ext cx="483"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defPPr>
                <a:defRPr lang="en-US"/>
              </a:defPPr>
              <a:lvl1pPr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1pPr>
              <a:lvl2pPr marL="4572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2pPr>
              <a:lvl3pPr marL="9144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3pPr>
              <a:lvl4pPr marL="13716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4pPr>
              <a:lvl5pPr marL="18288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5pPr>
              <a:lvl6pPr marL="2286000" algn="l" defTabSz="914400" rtl="0" eaLnBrk="1" latinLnBrk="0" hangingPunct="1">
                <a:defRPr sz="2400" b="1" kern="1200">
                  <a:solidFill>
                    <a:schemeClr val="tx2"/>
                  </a:solidFill>
                  <a:latin typeface="Helvetica" charset="0"/>
                  <a:ea typeface="ＭＳ Ｐゴシック" pitchFamily="34" charset="-128"/>
                  <a:cs typeface="+mn-cs"/>
                </a:defRPr>
              </a:lvl6pPr>
              <a:lvl7pPr marL="2743200" algn="l" defTabSz="914400" rtl="0" eaLnBrk="1" latinLnBrk="0" hangingPunct="1">
                <a:defRPr sz="2400" b="1" kern="1200">
                  <a:solidFill>
                    <a:schemeClr val="tx2"/>
                  </a:solidFill>
                  <a:latin typeface="Helvetica" charset="0"/>
                  <a:ea typeface="ＭＳ Ｐゴシック" pitchFamily="34" charset="-128"/>
                  <a:cs typeface="+mn-cs"/>
                </a:defRPr>
              </a:lvl7pPr>
              <a:lvl8pPr marL="3200400" algn="l" defTabSz="914400" rtl="0" eaLnBrk="1" latinLnBrk="0" hangingPunct="1">
                <a:defRPr sz="2400" b="1" kern="1200">
                  <a:solidFill>
                    <a:schemeClr val="tx2"/>
                  </a:solidFill>
                  <a:latin typeface="Helvetica" charset="0"/>
                  <a:ea typeface="ＭＳ Ｐゴシック" pitchFamily="34" charset="-128"/>
                  <a:cs typeface="+mn-cs"/>
                </a:defRPr>
              </a:lvl8pPr>
              <a:lvl9pPr marL="3657600" algn="l" defTabSz="914400" rtl="0" eaLnBrk="1" latinLnBrk="0" hangingPunct="1">
                <a:defRPr sz="2400" b="1" kern="1200">
                  <a:solidFill>
                    <a:schemeClr val="tx2"/>
                  </a:solidFill>
                  <a:latin typeface="Helvetica" charset="0"/>
                  <a:ea typeface="ＭＳ Ｐゴシック" pitchFamily="34" charset="-128"/>
                  <a:cs typeface="+mn-cs"/>
                </a:defRPr>
              </a:lvl9pPr>
            </a:lstStyle>
            <a:p>
              <a:pPr algn="l"/>
              <a:r>
                <a:rPr lang="tr-TR" altLang="tr-TR" dirty="0" err="1" smtClean="0"/>
                <a:t>Doe</a:t>
              </a:r>
              <a:endParaRPr lang="en-US" altLang="tr-TR" dirty="0"/>
            </a:p>
          </p:txBody>
        </p:sp>
        <p:sp>
          <p:nvSpPr>
            <p:cNvPr id="20" name="AutoShape 6"/>
            <p:cNvSpPr>
              <a:spLocks noChangeArrowheads="1"/>
            </p:cNvSpPr>
            <p:nvPr/>
          </p:nvSpPr>
          <p:spPr bwMode="auto">
            <a:xfrm>
              <a:off x="4272" y="960"/>
              <a:ext cx="576" cy="14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12700">
              <a:solidFill>
                <a:schemeClr val="tx1"/>
              </a:solidFill>
              <a:miter lim="800000"/>
              <a:headEnd/>
              <a:tailEnd/>
            </a:ln>
          </p:spPr>
          <p:txBody>
            <a:bodyPr wrap="none" anchor="ctr"/>
            <a:lstStyle>
              <a:defPPr>
                <a:defRPr lang="en-US"/>
              </a:defPPr>
              <a:lvl1pPr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1pPr>
              <a:lvl2pPr marL="4572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2pPr>
              <a:lvl3pPr marL="9144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3pPr>
              <a:lvl4pPr marL="13716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4pPr>
              <a:lvl5pPr marL="18288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5pPr>
              <a:lvl6pPr marL="2286000" algn="l" defTabSz="914400" rtl="0" eaLnBrk="1" latinLnBrk="0" hangingPunct="1">
                <a:defRPr sz="2400" b="1" kern="1200">
                  <a:solidFill>
                    <a:schemeClr val="tx2"/>
                  </a:solidFill>
                  <a:latin typeface="Helvetica" charset="0"/>
                  <a:ea typeface="ＭＳ Ｐゴシック" pitchFamily="34" charset="-128"/>
                  <a:cs typeface="+mn-cs"/>
                </a:defRPr>
              </a:lvl6pPr>
              <a:lvl7pPr marL="2743200" algn="l" defTabSz="914400" rtl="0" eaLnBrk="1" latinLnBrk="0" hangingPunct="1">
                <a:defRPr sz="2400" b="1" kern="1200">
                  <a:solidFill>
                    <a:schemeClr val="tx2"/>
                  </a:solidFill>
                  <a:latin typeface="Helvetica" charset="0"/>
                  <a:ea typeface="ＭＳ Ｐゴシック" pitchFamily="34" charset="-128"/>
                  <a:cs typeface="+mn-cs"/>
                </a:defRPr>
              </a:lvl7pPr>
              <a:lvl8pPr marL="3200400" algn="l" defTabSz="914400" rtl="0" eaLnBrk="1" latinLnBrk="0" hangingPunct="1">
                <a:defRPr sz="2400" b="1" kern="1200">
                  <a:solidFill>
                    <a:schemeClr val="tx2"/>
                  </a:solidFill>
                  <a:latin typeface="Helvetica" charset="0"/>
                  <a:ea typeface="ＭＳ Ｐゴシック" pitchFamily="34" charset="-128"/>
                  <a:cs typeface="+mn-cs"/>
                </a:defRPr>
              </a:lvl8pPr>
              <a:lvl9pPr marL="3657600" algn="l" defTabSz="914400" rtl="0" eaLnBrk="1" latinLnBrk="0" hangingPunct="1">
                <a:defRPr sz="2400" b="1" kern="1200">
                  <a:solidFill>
                    <a:schemeClr val="tx2"/>
                  </a:solidFill>
                  <a:latin typeface="Helvetica" charset="0"/>
                  <a:ea typeface="ＭＳ Ｐゴシック" pitchFamily="34" charset="-128"/>
                  <a:cs typeface="+mn-cs"/>
                </a:defRPr>
              </a:lvl9pPr>
            </a:lstStyle>
            <a:p>
              <a:endParaRPr lang="tr-TR"/>
            </a:p>
          </p:txBody>
        </p:sp>
      </p:grpSp>
    </p:spTree>
    <p:extLst>
      <p:ext uri="{BB962C8B-B14F-4D97-AF65-F5344CB8AC3E}">
        <p14:creationId xmlns:p14="http://schemas.microsoft.com/office/powerpoint/2010/main" val="20930150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11560" y="476672"/>
            <a:ext cx="7560840" cy="1112478"/>
          </a:xfrm>
        </p:spPr>
        <p:txBody>
          <a:bodyPr>
            <a:normAutofit fontScale="90000"/>
          </a:bodyPr>
          <a:lstStyle/>
          <a:p>
            <a:pPr marL="342900" indent="-342900" algn="ctr"/>
            <a:r>
              <a:rPr lang="en-US" altLang="tr-TR" sz="3600" dirty="0">
                <a:latin typeface="Calibri" panose="020F0502020204030204" pitchFamily="34" charset="0"/>
                <a:ea typeface="ＭＳ Ｐゴシック" pitchFamily="34" charset="-128"/>
                <a:cs typeface="Calibri" panose="020F0502020204030204" pitchFamily="34" charset="0"/>
              </a:rPr>
              <a:t>Reproductive </a:t>
            </a:r>
            <a:r>
              <a:rPr lang="en-US" altLang="tr-TR" sz="3600" dirty="0" smtClean="0">
                <a:latin typeface="Calibri" panose="020F0502020204030204" pitchFamily="34" charset="0"/>
                <a:ea typeface="ＭＳ Ｐゴシック" pitchFamily="34" charset="-128"/>
                <a:cs typeface="Calibri" panose="020F0502020204030204" pitchFamily="34" charset="0"/>
              </a:rPr>
              <a:t>Physiology</a:t>
            </a:r>
            <a:r>
              <a:rPr lang="en-US" altLang="tr-TR" sz="3600" dirty="0">
                <a:latin typeface="Calibri" panose="020F0502020204030204" pitchFamily="34" charset="0"/>
                <a:ea typeface="ＭＳ Ｐゴシック" pitchFamily="34" charset="-128"/>
                <a:cs typeface="Calibri" panose="020F0502020204030204" pitchFamily="34" charset="0"/>
              </a:rPr>
              <a:t/>
            </a:r>
            <a:br>
              <a:rPr lang="en-US" altLang="tr-TR" sz="3600" dirty="0">
                <a:latin typeface="Calibri" panose="020F0502020204030204" pitchFamily="34" charset="0"/>
                <a:ea typeface="ＭＳ Ｐゴシック" pitchFamily="34" charset="-128"/>
                <a:cs typeface="Calibri" panose="020F0502020204030204" pitchFamily="34" charset="0"/>
              </a:rPr>
            </a:br>
            <a:r>
              <a:rPr lang="en-US" altLang="tr-TR" sz="3100" dirty="0">
                <a:solidFill>
                  <a:srgbClr val="0070C0"/>
                </a:solidFill>
                <a:latin typeface="Calibri" panose="020F0502020204030204" pitchFamily="34" charset="0"/>
                <a:ea typeface="ＭＳ Ｐゴシック" pitchFamily="34" charset="-128"/>
                <a:cs typeface="Calibri" panose="020F0502020204030204" pitchFamily="34" charset="0"/>
              </a:rPr>
              <a:t>Female Anatomy</a:t>
            </a:r>
            <a:r>
              <a:rPr lang="en-US" altLang="tr-TR" dirty="0">
                <a:ea typeface="ＭＳ Ｐゴシック" pitchFamily="34" charset="-128"/>
              </a:rPr>
              <a:t/>
            </a:r>
            <a:br>
              <a:rPr lang="en-US" altLang="tr-TR" dirty="0">
                <a:ea typeface="ＭＳ Ｐゴシック" pitchFamily="34" charset="-128"/>
              </a:rPr>
            </a:br>
            <a:endParaRPr lang="tr-TR" dirty="0"/>
          </a:p>
        </p:txBody>
      </p:sp>
      <p:pic>
        <p:nvPicPr>
          <p:cNvPr id="6" name="Picture 128"/>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948264" y="116632"/>
            <a:ext cx="2107357" cy="1268760"/>
          </a:xfrm>
          <a:prstGeom prst="rect">
            <a:avLst/>
          </a:prstGeom>
          <a:noFill/>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7291" y="574854"/>
            <a:ext cx="75833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18" descr="ankara%2520%C3%BCni">
            <a:hlinkClick r:id="rId4"/>
          </p:cNvPr>
          <p:cNvPicPr>
            <a:picLocks noChangeAspect="1" noChangeArrowheads="1"/>
          </p:cNvPicPr>
          <p:nvPr/>
        </p:nvPicPr>
        <p:blipFill>
          <a:blip r:embed="rId5" cstate="print">
            <a:clrChange>
              <a:clrFrom>
                <a:srgbClr val="FEFEFE"/>
              </a:clrFrom>
              <a:clrTo>
                <a:srgbClr val="FEFEFE">
                  <a:alpha val="0"/>
                </a:srgbClr>
              </a:clrTo>
            </a:clrChange>
          </a:blip>
          <a:srcRect/>
          <a:stretch>
            <a:fillRect/>
          </a:stretch>
        </p:blipFill>
        <p:spPr bwMode="auto">
          <a:xfrm>
            <a:off x="107504" y="116632"/>
            <a:ext cx="1440160" cy="1368152"/>
          </a:xfrm>
          <a:prstGeom prst="rect">
            <a:avLst/>
          </a:prstGeom>
          <a:noFill/>
        </p:spPr>
      </p:pic>
      <p:sp>
        <p:nvSpPr>
          <p:cNvPr id="4" name="Slayt Numarası Yer Tutucusu 3"/>
          <p:cNvSpPr>
            <a:spLocks noGrp="1"/>
          </p:cNvSpPr>
          <p:nvPr>
            <p:ph type="sldNum" sz="quarter" idx="12"/>
          </p:nvPr>
        </p:nvSpPr>
        <p:spPr/>
        <p:txBody>
          <a:bodyPr/>
          <a:lstStyle/>
          <a:p>
            <a:fld id="{F302176B-0E47-46AC-8F43-DAB4B8A37D06}" type="slidenum">
              <a:rPr lang="tr-TR" smtClean="0"/>
              <a:t>8</a:t>
            </a:fld>
            <a:endParaRPr lang="tr-TR"/>
          </a:p>
        </p:txBody>
      </p:sp>
      <p:sp>
        <p:nvSpPr>
          <p:cNvPr id="5" name="Alt Başlık 4"/>
          <p:cNvSpPr>
            <a:spLocks noGrp="1"/>
          </p:cNvSpPr>
          <p:nvPr>
            <p:ph type="subTitle" idx="1"/>
          </p:nvPr>
        </p:nvSpPr>
        <p:spPr/>
        <p:txBody>
          <a:bodyPr/>
          <a:lstStyle/>
          <a:p>
            <a:endParaRPr lang="tr-TR"/>
          </a:p>
        </p:txBody>
      </p:sp>
      <p:sp>
        <p:nvSpPr>
          <p:cNvPr id="11" name="Rectangle 2"/>
          <p:cNvSpPr>
            <a:spLocks noGrp="1" noChangeArrowheads="1"/>
          </p:cNvSpPr>
          <p:nvPr/>
        </p:nvSpPr>
        <p:spPr bwMode="auto">
          <a:xfrm>
            <a:off x="282408" y="1556792"/>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000" b="1">
                <a:solidFill>
                  <a:schemeClr val="tx1"/>
                </a:solidFill>
                <a:latin typeface="Helvetica" charset="0"/>
                <a:ea typeface="ＭＳ Ｐゴシック" charset="-128"/>
                <a:cs typeface="ＭＳ Ｐゴシック" charset="-128"/>
              </a:defRPr>
            </a:lvl2pPr>
            <a:lvl3pPr algn="ctr" rtl="0" eaLnBrk="0" fontAlgn="base" hangingPunct="0">
              <a:spcBef>
                <a:spcPct val="0"/>
              </a:spcBef>
              <a:spcAft>
                <a:spcPct val="0"/>
              </a:spcAft>
              <a:defRPr sz="4000" b="1">
                <a:solidFill>
                  <a:schemeClr val="tx1"/>
                </a:solidFill>
                <a:latin typeface="Helvetica" charset="0"/>
                <a:ea typeface="ＭＳ Ｐゴシック" charset="-128"/>
                <a:cs typeface="ＭＳ Ｐゴシック" charset="-128"/>
              </a:defRPr>
            </a:lvl3pPr>
            <a:lvl4pPr algn="ctr" rtl="0" eaLnBrk="0" fontAlgn="base" hangingPunct="0">
              <a:spcBef>
                <a:spcPct val="0"/>
              </a:spcBef>
              <a:spcAft>
                <a:spcPct val="0"/>
              </a:spcAft>
              <a:defRPr sz="4000" b="1">
                <a:solidFill>
                  <a:schemeClr val="tx1"/>
                </a:solidFill>
                <a:latin typeface="Helvetica" charset="0"/>
                <a:ea typeface="ＭＳ Ｐゴシック" charset="-128"/>
                <a:cs typeface="ＭＳ Ｐゴシック" charset="-128"/>
              </a:defRPr>
            </a:lvl4pPr>
            <a:lvl5pPr algn="ctr" rtl="0" eaLnBrk="0" fontAlgn="base" hangingPunct="0">
              <a:spcBef>
                <a:spcPct val="0"/>
              </a:spcBef>
              <a:spcAft>
                <a:spcPct val="0"/>
              </a:spcAft>
              <a:defRPr sz="4000" b="1">
                <a:solidFill>
                  <a:schemeClr val="tx1"/>
                </a:solidFill>
                <a:latin typeface="Helvetica" charset="0"/>
                <a:ea typeface="ＭＳ Ｐゴシック" charset="-128"/>
                <a:cs typeface="ＭＳ Ｐゴシック" charset="-128"/>
              </a:defRPr>
            </a:lvl5pPr>
            <a:lvl6pPr marL="457200" algn="ctr" rtl="0" eaLnBrk="0" fontAlgn="base" hangingPunct="0">
              <a:spcBef>
                <a:spcPct val="0"/>
              </a:spcBef>
              <a:spcAft>
                <a:spcPct val="0"/>
              </a:spcAft>
              <a:defRPr sz="4000" b="1">
                <a:solidFill>
                  <a:schemeClr val="tx1"/>
                </a:solidFill>
                <a:latin typeface="Helvetica" charset="0"/>
              </a:defRPr>
            </a:lvl6pPr>
            <a:lvl7pPr marL="914400" algn="ctr" rtl="0" eaLnBrk="0" fontAlgn="base" hangingPunct="0">
              <a:spcBef>
                <a:spcPct val="0"/>
              </a:spcBef>
              <a:spcAft>
                <a:spcPct val="0"/>
              </a:spcAft>
              <a:defRPr sz="4000" b="1">
                <a:solidFill>
                  <a:schemeClr val="tx1"/>
                </a:solidFill>
                <a:latin typeface="Helvetica" charset="0"/>
              </a:defRPr>
            </a:lvl7pPr>
            <a:lvl8pPr marL="1371600" algn="ctr" rtl="0" eaLnBrk="0" fontAlgn="base" hangingPunct="0">
              <a:spcBef>
                <a:spcPct val="0"/>
              </a:spcBef>
              <a:spcAft>
                <a:spcPct val="0"/>
              </a:spcAft>
              <a:defRPr sz="4000" b="1">
                <a:solidFill>
                  <a:schemeClr val="tx1"/>
                </a:solidFill>
                <a:latin typeface="Helvetica" charset="0"/>
              </a:defRPr>
            </a:lvl8pPr>
            <a:lvl9pPr marL="1828800" algn="ctr" rtl="0" eaLnBrk="0" fontAlgn="base" hangingPunct="0">
              <a:spcBef>
                <a:spcPct val="0"/>
              </a:spcBef>
              <a:spcAft>
                <a:spcPct val="0"/>
              </a:spcAft>
              <a:defRPr sz="4000" b="1">
                <a:solidFill>
                  <a:schemeClr val="tx1"/>
                </a:solidFill>
                <a:latin typeface="Helvetica" charset="0"/>
              </a:defRPr>
            </a:lvl9pPr>
          </a:lstStyle>
          <a:p>
            <a:r>
              <a:rPr lang="tr-TR" altLang="tr-TR" dirty="0" smtClean="0">
                <a:ea typeface="ＭＳ Ｐゴシック" pitchFamily="34" charset="-128"/>
              </a:rPr>
              <a:t>Can</a:t>
            </a:r>
            <a:r>
              <a:rPr lang="en-US" altLang="tr-TR" dirty="0" err="1" smtClean="0">
                <a:ea typeface="ＭＳ Ｐゴシック" pitchFamily="34" charset="-128"/>
              </a:rPr>
              <a:t>ine</a:t>
            </a:r>
            <a:r>
              <a:rPr lang="en-US" altLang="tr-TR" dirty="0" smtClean="0">
                <a:ea typeface="ＭＳ Ｐゴシック" pitchFamily="34" charset="-128"/>
              </a:rPr>
              <a:t> - </a:t>
            </a:r>
            <a:r>
              <a:rPr lang="tr-TR" altLang="tr-TR" dirty="0" err="1" smtClean="0">
                <a:ea typeface="ＭＳ Ｐゴシック" pitchFamily="34" charset="-128"/>
              </a:rPr>
              <a:t>Dog</a:t>
            </a:r>
            <a:endParaRPr lang="en-US" altLang="tr-TR" dirty="0" smtClean="0">
              <a:ea typeface="ＭＳ Ｐゴシック" pitchFamily="34" charset="-128"/>
            </a:endParaRPr>
          </a:p>
        </p:txBody>
      </p:sp>
      <p:grpSp>
        <p:nvGrpSpPr>
          <p:cNvPr id="13" name="Group 7"/>
          <p:cNvGrpSpPr>
            <a:grpSpLocks/>
          </p:cNvGrpSpPr>
          <p:nvPr/>
        </p:nvGrpSpPr>
        <p:grpSpPr bwMode="auto">
          <a:xfrm>
            <a:off x="1060938" y="2492897"/>
            <a:ext cx="2992439" cy="461963"/>
            <a:chOff x="384" y="864"/>
            <a:chExt cx="1885" cy="291"/>
          </a:xfrm>
        </p:grpSpPr>
        <p:sp>
          <p:nvSpPr>
            <p:cNvPr id="14" name="Text Box 8"/>
            <p:cNvSpPr txBox="1">
              <a:spLocks noChangeArrowheads="1"/>
            </p:cNvSpPr>
            <p:nvPr/>
          </p:nvSpPr>
          <p:spPr bwMode="auto">
            <a:xfrm>
              <a:off x="384" y="864"/>
              <a:ext cx="54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defPPr>
                <a:defRPr lang="en-US"/>
              </a:defPPr>
              <a:lvl1pPr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1pPr>
              <a:lvl2pPr marL="4572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2pPr>
              <a:lvl3pPr marL="9144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3pPr>
              <a:lvl4pPr marL="13716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4pPr>
              <a:lvl5pPr marL="18288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5pPr>
              <a:lvl6pPr marL="2286000" algn="l" defTabSz="914400" rtl="0" eaLnBrk="1" latinLnBrk="0" hangingPunct="1">
                <a:defRPr sz="2400" b="1" kern="1200">
                  <a:solidFill>
                    <a:schemeClr val="tx2"/>
                  </a:solidFill>
                  <a:latin typeface="Helvetica" charset="0"/>
                  <a:ea typeface="ＭＳ Ｐゴシック" pitchFamily="34" charset="-128"/>
                  <a:cs typeface="+mn-cs"/>
                </a:defRPr>
              </a:lvl6pPr>
              <a:lvl7pPr marL="2743200" algn="l" defTabSz="914400" rtl="0" eaLnBrk="1" latinLnBrk="0" hangingPunct="1">
                <a:defRPr sz="2400" b="1" kern="1200">
                  <a:solidFill>
                    <a:schemeClr val="tx2"/>
                  </a:solidFill>
                  <a:latin typeface="Helvetica" charset="0"/>
                  <a:ea typeface="ＭＳ Ｐゴシック" pitchFamily="34" charset="-128"/>
                  <a:cs typeface="+mn-cs"/>
                </a:defRPr>
              </a:lvl7pPr>
              <a:lvl8pPr marL="3200400" algn="l" defTabSz="914400" rtl="0" eaLnBrk="1" latinLnBrk="0" hangingPunct="1">
                <a:defRPr sz="2400" b="1" kern="1200">
                  <a:solidFill>
                    <a:schemeClr val="tx2"/>
                  </a:solidFill>
                  <a:latin typeface="Helvetica" charset="0"/>
                  <a:ea typeface="ＭＳ Ｐゴシック" pitchFamily="34" charset="-128"/>
                  <a:cs typeface="+mn-cs"/>
                </a:defRPr>
              </a:lvl8pPr>
              <a:lvl9pPr marL="3657600" algn="l" defTabSz="914400" rtl="0" eaLnBrk="1" latinLnBrk="0" hangingPunct="1">
                <a:defRPr sz="2400" b="1" kern="1200">
                  <a:solidFill>
                    <a:schemeClr val="tx2"/>
                  </a:solidFill>
                  <a:latin typeface="Helvetica" charset="0"/>
                  <a:ea typeface="ＭＳ Ｐゴシック" pitchFamily="34" charset="-128"/>
                  <a:cs typeface="+mn-cs"/>
                </a:defRPr>
              </a:lvl9pPr>
            </a:lstStyle>
            <a:p>
              <a:pPr algn="l"/>
              <a:r>
                <a:rPr lang="en-US" altLang="tr-TR"/>
                <a:t>Male</a:t>
              </a:r>
            </a:p>
          </p:txBody>
        </p:sp>
        <p:sp>
          <p:nvSpPr>
            <p:cNvPr id="15" name="Text Box 9"/>
            <p:cNvSpPr txBox="1">
              <a:spLocks noChangeArrowheads="1"/>
            </p:cNvSpPr>
            <p:nvPr/>
          </p:nvSpPr>
          <p:spPr bwMode="auto">
            <a:xfrm>
              <a:off x="1776" y="864"/>
              <a:ext cx="493"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defPPr>
                <a:defRPr lang="en-US"/>
              </a:defPPr>
              <a:lvl1pPr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1pPr>
              <a:lvl2pPr marL="4572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2pPr>
              <a:lvl3pPr marL="9144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3pPr>
              <a:lvl4pPr marL="13716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4pPr>
              <a:lvl5pPr marL="18288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5pPr>
              <a:lvl6pPr marL="2286000" algn="l" defTabSz="914400" rtl="0" eaLnBrk="1" latinLnBrk="0" hangingPunct="1">
                <a:defRPr sz="2400" b="1" kern="1200">
                  <a:solidFill>
                    <a:schemeClr val="tx2"/>
                  </a:solidFill>
                  <a:latin typeface="Helvetica" charset="0"/>
                  <a:ea typeface="ＭＳ Ｐゴシック" pitchFamily="34" charset="-128"/>
                  <a:cs typeface="+mn-cs"/>
                </a:defRPr>
              </a:lvl6pPr>
              <a:lvl7pPr marL="2743200" algn="l" defTabSz="914400" rtl="0" eaLnBrk="1" latinLnBrk="0" hangingPunct="1">
                <a:defRPr sz="2400" b="1" kern="1200">
                  <a:solidFill>
                    <a:schemeClr val="tx2"/>
                  </a:solidFill>
                  <a:latin typeface="Helvetica" charset="0"/>
                  <a:ea typeface="ＭＳ Ｐゴシック" pitchFamily="34" charset="-128"/>
                  <a:cs typeface="+mn-cs"/>
                </a:defRPr>
              </a:lvl7pPr>
              <a:lvl8pPr marL="3200400" algn="l" defTabSz="914400" rtl="0" eaLnBrk="1" latinLnBrk="0" hangingPunct="1">
                <a:defRPr sz="2400" b="1" kern="1200">
                  <a:solidFill>
                    <a:schemeClr val="tx2"/>
                  </a:solidFill>
                  <a:latin typeface="Helvetica" charset="0"/>
                  <a:ea typeface="ＭＳ Ｐゴシック" pitchFamily="34" charset="-128"/>
                  <a:cs typeface="+mn-cs"/>
                </a:defRPr>
              </a:lvl8pPr>
              <a:lvl9pPr marL="3657600" algn="l" defTabSz="914400" rtl="0" eaLnBrk="1" latinLnBrk="0" hangingPunct="1">
                <a:defRPr sz="2400" b="1" kern="1200">
                  <a:solidFill>
                    <a:schemeClr val="tx2"/>
                  </a:solidFill>
                  <a:latin typeface="Helvetica" charset="0"/>
                  <a:ea typeface="ＭＳ Ｐゴシック" pitchFamily="34" charset="-128"/>
                  <a:cs typeface="+mn-cs"/>
                </a:defRPr>
              </a:lvl9pPr>
            </a:lstStyle>
            <a:p>
              <a:pPr algn="l"/>
              <a:r>
                <a:rPr lang="tr-TR" altLang="tr-TR" dirty="0" err="1" smtClean="0"/>
                <a:t>Dog</a:t>
              </a:r>
              <a:endParaRPr lang="en-US" altLang="tr-TR" dirty="0"/>
            </a:p>
          </p:txBody>
        </p:sp>
        <p:sp>
          <p:nvSpPr>
            <p:cNvPr id="16" name="AutoShape 10"/>
            <p:cNvSpPr>
              <a:spLocks noChangeArrowheads="1"/>
            </p:cNvSpPr>
            <p:nvPr/>
          </p:nvSpPr>
          <p:spPr bwMode="auto">
            <a:xfrm>
              <a:off x="1063" y="936"/>
              <a:ext cx="576" cy="14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12700">
              <a:solidFill>
                <a:schemeClr val="tx1"/>
              </a:solidFill>
              <a:miter lim="800000"/>
              <a:headEnd/>
              <a:tailEnd/>
            </a:ln>
          </p:spPr>
          <p:txBody>
            <a:bodyPr wrap="none" anchor="ctr"/>
            <a:lstStyle>
              <a:defPPr>
                <a:defRPr lang="en-US"/>
              </a:defPPr>
              <a:lvl1pPr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1pPr>
              <a:lvl2pPr marL="4572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2pPr>
              <a:lvl3pPr marL="9144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3pPr>
              <a:lvl4pPr marL="13716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4pPr>
              <a:lvl5pPr marL="18288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5pPr>
              <a:lvl6pPr marL="2286000" algn="l" defTabSz="914400" rtl="0" eaLnBrk="1" latinLnBrk="0" hangingPunct="1">
                <a:defRPr sz="2400" b="1" kern="1200">
                  <a:solidFill>
                    <a:schemeClr val="tx2"/>
                  </a:solidFill>
                  <a:latin typeface="Helvetica" charset="0"/>
                  <a:ea typeface="ＭＳ Ｐゴシック" pitchFamily="34" charset="-128"/>
                  <a:cs typeface="+mn-cs"/>
                </a:defRPr>
              </a:lvl6pPr>
              <a:lvl7pPr marL="2743200" algn="l" defTabSz="914400" rtl="0" eaLnBrk="1" latinLnBrk="0" hangingPunct="1">
                <a:defRPr sz="2400" b="1" kern="1200">
                  <a:solidFill>
                    <a:schemeClr val="tx2"/>
                  </a:solidFill>
                  <a:latin typeface="Helvetica" charset="0"/>
                  <a:ea typeface="ＭＳ Ｐゴシック" pitchFamily="34" charset="-128"/>
                  <a:cs typeface="+mn-cs"/>
                </a:defRPr>
              </a:lvl7pPr>
              <a:lvl8pPr marL="3200400" algn="l" defTabSz="914400" rtl="0" eaLnBrk="1" latinLnBrk="0" hangingPunct="1">
                <a:defRPr sz="2400" b="1" kern="1200">
                  <a:solidFill>
                    <a:schemeClr val="tx2"/>
                  </a:solidFill>
                  <a:latin typeface="Helvetica" charset="0"/>
                  <a:ea typeface="ＭＳ Ｐゴシック" pitchFamily="34" charset="-128"/>
                  <a:cs typeface="+mn-cs"/>
                </a:defRPr>
              </a:lvl8pPr>
              <a:lvl9pPr marL="3657600" algn="l" defTabSz="914400" rtl="0" eaLnBrk="1" latinLnBrk="0" hangingPunct="1">
                <a:defRPr sz="2400" b="1" kern="1200">
                  <a:solidFill>
                    <a:schemeClr val="tx2"/>
                  </a:solidFill>
                  <a:latin typeface="Helvetica" charset="0"/>
                  <a:ea typeface="ＭＳ Ｐゴシック" pitchFamily="34" charset="-128"/>
                  <a:cs typeface="+mn-cs"/>
                </a:defRPr>
              </a:lvl9pPr>
            </a:lstStyle>
            <a:p>
              <a:endParaRPr lang="tr-TR"/>
            </a:p>
          </p:txBody>
        </p:sp>
      </p:grpSp>
      <p:grpSp>
        <p:nvGrpSpPr>
          <p:cNvPr id="17" name="Group 3"/>
          <p:cNvGrpSpPr>
            <a:grpSpLocks/>
          </p:cNvGrpSpPr>
          <p:nvPr/>
        </p:nvGrpSpPr>
        <p:grpSpPr bwMode="auto">
          <a:xfrm>
            <a:off x="4810922" y="2510419"/>
            <a:ext cx="3486152" cy="461963"/>
            <a:chOff x="3362" y="888"/>
            <a:chExt cx="2196" cy="291"/>
          </a:xfrm>
        </p:grpSpPr>
        <p:sp>
          <p:nvSpPr>
            <p:cNvPr id="18" name="Text Box 4"/>
            <p:cNvSpPr txBox="1">
              <a:spLocks noChangeArrowheads="1"/>
            </p:cNvSpPr>
            <p:nvPr/>
          </p:nvSpPr>
          <p:spPr bwMode="auto">
            <a:xfrm>
              <a:off x="3362" y="888"/>
              <a:ext cx="8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1pPr>
              <a:lvl2pPr marL="4572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2pPr>
              <a:lvl3pPr marL="9144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3pPr>
              <a:lvl4pPr marL="13716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4pPr>
              <a:lvl5pPr marL="18288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5pPr>
              <a:lvl6pPr marL="2286000" algn="l" defTabSz="914400" rtl="0" eaLnBrk="1" latinLnBrk="0" hangingPunct="1">
                <a:defRPr sz="2400" b="1" kern="1200">
                  <a:solidFill>
                    <a:schemeClr val="tx2"/>
                  </a:solidFill>
                  <a:latin typeface="Helvetica" charset="0"/>
                  <a:ea typeface="ＭＳ Ｐゴシック" pitchFamily="34" charset="-128"/>
                  <a:cs typeface="+mn-cs"/>
                </a:defRPr>
              </a:lvl6pPr>
              <a:lvl7pPr marL="2743200" algn="l" defTabSz="914400" rtl="0" eaLnBrk="1" latinLnBrk="0" hangingPunct="1">
                <a:defRPr sz="2400" b="1" kern="1200">
                  <a:solidFill>
                    <a:schemeClr val="tx2"/>
                  </a:solidFill>
                  <a:latin typeface="Helvetica" charset="0"/>
                  <a:ea typeface="ＭＳ Ｐゴシック" pitchFamily="34" charset="-128"/>
                  <a:cs typeface="+mn-cs"/>
                </a:defRPr>
              </a:lvl7pPr>
              <a:lvl8pPr marL="3200400" algn="l" defTabSz="914400" rtl="0" eaLnBrk="1" latinLnBrk="0" hangingPunct="1">
                <a:defRPr sz="2400" b="1" kern="1200">
                  <a:solidFill>
                    <a:schemeClr val="tx2"/>
                  </a:solidFill>
                  <a:latin typeface="Helvetica" charset="0"/>
                  <a:ea typeface="ＭＳ Ｐゴシック" pitchFamily="34" charset="-128"/>
                  <a:cs typeface="+mn-cs"/>
                </a:defRPr>
              </a:lvl8pPr>
              <a:lvl9pPr marL="3657600" algn="l" defTabSz="914400" rtl="0" eaLnBrk="1" latinLnBrk="0" hangingPunct="1">
                <a:defRPr sz="2400" b="1" kern="1200">
                  <a:solidFill>
                    <a:schemeClr val="tx2"/>
                  </a:solidFill>
                  <a:latin typeface="Helvetica" charset="0"/>
                  <a:ea typeface="ＭＳ Ｐゴシック" pitchFamily="34" charset="-128"/>
                  <a:cs typeface="+mn-cs"/>
                </a:defRPr>
              </a:lvl9pPr>
            </a:lstStyle>
            <a:p>
              <a:pPr algn="l">
                <a:spcBef>
                  <a:spcPct val="50000"/>
                </a:spcBef>
              </a:pPr>
              <a:r>
                <a:rPr lang="en-US" altLang="tr-TR" dirty="0"/>
                <a:t>Female</a:t>
              </a:r>
            </a:p>
          </p:txBody>
        </p:sp>
        <p:sp>
          <p:nvSpPr>
            <p:cNvPr id="19" name="Text Box 5"/>
            <p:cNvSpPr txBox="1">
              <a:spLocks noChangeArrowheads="1"/>
            </p:cNvSpPr>
            <p:nvPr/>
          </p:nvSpPr>
          <p:spPr bwMode="auto">
            <a:xfrm>
              <a:off x="4957" y="888"/>
              <a:ext cx="601"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defPPr>
                <a:defRPr lang="en-US"/>
              </a:defPPr>
              <a:lvl1pPr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1pPr>
              <a:lvl2pPr marL="4572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2pPr>
              <a:lvl3pPr marL="9144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3pPr>
              <a:lvl4pPr marL="13716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4pPr>
              <a:lvl5pPr marL="18288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5pPr>
              <a:lvl6pPr marL="2286000" algn="l" defTabSz="914400" rtl="0" eaLnBrk="1" latinLnBrk="0" hangingPunct="1">
                <a:defRPr sz="2400" b="1" kern="1200">
                  <a:solidFill>
                    <a:schemeClr val="tx2"/>
                  </a:solidFill>
                  <a:latin typeface="Helvetica" charset="0"/>
                  <a:ea typeface="ＭＳ Ｐゴシック" pitchFamily="34" charset="-128"/>
                  <a:cs typeface="+mn-cs"/>
                </a:defRPr>
              </a:lvl6pPr>
              <a:lvl7pPr marL="2743200" algn="l" defTabSz="914400" rtl="0" eaLnBrk="1" latinLnBrk="0" hangingPunct="1">
                <a:defRPr sz="2400" b="1" kern="1200">
                  <a:solidFill>
                    <a:schemeClr val="tx2"/>
                  </a:solidFill>
                  <a:latin typeface="Helvetica" charset="0"/>
                  <a:ea typeface="ＭＳ Ｐゴシック" pitchFamily="34" charset="-128"/>
                  <a:cs typeface="+mn-cs"/>
                </a:defRPr>
              </a:lvl7pPr>
              <a:lvl8pPr marL="3200400" algn="l" defTabSz="914400" rtl="0" eaLnBrk="1" latinLnBrk="0" hangingPunct="1">
                <a:defRPr sz="2400" b="1" kern="1200">
                  <a:solidFill>
                    <a:schemeClr val="tx2"/>
                  </a:solidFill>
                  <a:latin typeface="Helvetica" charset="0"/>
                  <a:ea typeface="ＭＳ Ｐゴシック" pitchFamily="34" charset="-128"/>
                  <a:cs typeface="+mn-cs"/>
                </a:defRPr>
              </a:lvl8pPr>
              <a:lvl9pPr marL="3657600" algn="l" defTabSz="914400" rtl="0" eaLnBrk="1" latinLnBrk="0" hangingPunct="1">
                <a:defRPr sz="2400" b="1" kern="1200">
                  <a:solidFill>
                    <a:schemeClr val="tx2"/>
                  </a:solidFill>
                  <a:latin typeface="Helvetica" charset="0"/>
                  <a:ea typeface="ＭＳ Ｐゴシック" pitchFamily="34" charset="-128"/>
                  <a:cs typeface="+mn-cs"/>
                </a:defRPr>
              </a:lvl9pPr>
            </a:lstStyle>
            <a:p>
              <a:pPr algn="l"/>
              <a:r>
                <a:rPr lang="tr-TR" altLang="tr-TR" dirty="0" err="1" smtClean="0"/>
                <a:t>Bitch</a:t>
              </a:r>
              <a:endParaRPr lang="en-US" altLang="tr-TR" dirty="0"/>
            </a:p>
          </p:txBody>
        </p:sp>
        <p:sp>
          <p:nvSpPr>
            <p:cNvPr id="20" name="AutoShape 6"/>
            <p:cNvSpPr>
              <a:spLocks noChangeArrowheads="1"/>
            </p:cNvSpPr>
            <p:nvPr/>
          </p:nvSpPr>
          <p:spPr bwMode="auto">
            <a:xfrm>
              <a:off x="4272" y="960"/>
              <a:ext cx="576" cy="14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12700">
              <a:solidFill>
                <a:schemeClr val="tx1"/>
              </a:solidFill>
              <a:miter lim="800000"/>
              <a:headEnd/>
              <a:tailEnd/>
            </a:ln>
          </p:spPr>
          <p:txBody>
            <a:bodyPr wrap="none" anchor="ctr"/>
            <a:lstStyle>
              <a:defPPr>
                <a:defRPr lang="en-US"/>
              </a:defPPr>
              <a:lvl1pPr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1pPr>
              <a:lvl2pPr marL="4572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2pPr>
              <a:lvl3pPr marL="9144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3pPr>
              <a:lvl4pPr marL="13716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4pPr>
              <a:lvl5pPr marL="18288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5pPr>
              <a:lvl6pPr marL="2286000" algn="l" defTabSz="914400" rtl="0" eaLnBrk="1" latinLnBrk="0" hangingPunct="1">
                <a:defRPr sz="2400" b="1" kern="1200">
                  <a:solidFill>
                    <a:schemeClr val="tx2"/>
                  </a:solidFill>
                  <a:latin typeface="Helvetica" charset="0"/>
                  <a:ea typeface="ＭＳ Ｐゴシック" pitchFamily="34" charset="-128"/>
                  <a:cs typeface="+mn-cs"/>
                </a:defRPr>
              </a:lvl6pPr>
              <a:lvl7pPr marL="2743200" algn="l" defTabSz="914400" rtl="0" eaLnBrk="1" latinLnBrk="0" hangingPunct="1">
                <a:defRPr sz="2400" b="1" kern="1200">
                  <a:solidFill>
                    <a:schemeClr val="tx2"/>
                  </a:solidFill>
                  <a:latin typeface="Helvetica" charset="0"/>
                  <a:ea typeface="ＭＳ Ｐゴシック" pitchFamily="34" charset="-128"/>
                  <a:cs typeface="+mn-cs"/>
                </a:defRPr>
              </a:lvl7pPr>
              <a:lvl8pPr marL="3200400" algn="l" defTabSz="914400" rtl="0" eaLnBrk="1" latinLnBrk="0" hangingPunct="1">
                <a:defRPr sz="2400" b="1" kern="1200">
                  <a:solidFill>
                    <a:schemeClr val="tx2"/>
                  </a:solidFill>
                  <a:latin typeface="Helvetica" charset="0"/>
                  <a:ea typeface="ＭＳ Ｐゴシック" pitchFamily="34" charset="-128"/>
                  <a:cs typeface="+mn-cs"/>
                </a:defRPr>
              </a:lvl8pPr>
              <a:lvl9pPr marL="3657600" algn="l" defTabSz="914400" rtl="0" eaLnBrk="1" latinLnBrk="0" hangingPunct="1">
                <a:defRPr sz="2400" b="1" kern="1200">
                  <a:solidFill>
                    <a:schemeClr val="tx2"/>
                  </a:solidFill>
                  <a:latin typeface="Helvetica" charset="0"/>
                  <a:ea typeface="ＭＳ Ｐゴシック" pitchFamily="34" charset="-128"/>
                  <a:cs typeface="+mn-cs"/>
                </a:defRPr>
              </a:lvl9pPr>
            </a:lstStyle>
            <a:p>
              <a:endParaRPr lang="tr-TR"/>
            </a:p>
          </p:txBody>
        </p:sp>
      </p:grpSp>
      <p:pic>
        <p:nvPicPr>
          <p:cNvPr id="4098" name="Picture 2" descr="https://encrypted-tbn3.gstatic.com/images?q=tbn:ANd9GcRjXwEE9D_XfIufVtkFBB5u0dOJ1Z5xnpaIJNNShyWdRV8Ndr8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408" y="3429000"/>
            <a:ext cx="4217584"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encrypted-tbn0.gstatic.com/images?q=tbn:ANd9GcQaR5JLZNfZqv_qVMrwcdD5RbIJh3aASg9O7267HfJ1HzQXzAh4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5368" y="3429000"/>
            <a:ext cx="425764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8443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11560" y="476672"/>
            <a:ext cx="7560840" cy="1112478"/>
          </a:xfrm>
        </p:spPr>
        <p:txBody>
          <a:bodyPr>
            <a:normAutofit fontScale="90000"/>
          </a:bodyPr>
          <a:lstStyle/>
          <a:p>
            <a:pPr marL="342900" indent="-342900" algn="ctr"/>
            <a:r>
              <a:rPr lang="en-US" altLang="tr-TR" sz="3600" dirty="0">
                <a:latin typeface="Calibri" panose="020F0502020204030204" pitchFamily="34" charset="0"/>
                <a:ea typeface="ＭＳ Ｐゴシック" pitchFamily="34" charset="-128"/>
                <a:cs typeface="Calibri" panose="020F0502020204030204" pitchFamily="34" charset="0"/>
              </a:rPr>
              <a:t>Reproductive </a:t>
            </a:r>
            <a:r>
              <a:rPr lang="en-US" altLang="tr-TR" sz="3600" dirty="0" smtClean="0">
                <a:latin typeface="Calibri" panose="020F0502020204030204" pitchFamily="34" charset="0"/>
                <a:ea typeface="ＭＳ Ｐゴシック" pitchFamily="34" charset="-128"/>
                <a:cs typeface="Calibri" panose="020F0502020204030204" pitchFamily="34" charset="0"/>
              </a:rPr>
              <a:t>Physiology</a:t>
            </a:r>
            <a:r>
              <a:rPr lang="en-US" altLang="tr-TR" sz="3600" dirty="0">
                <a:latin typeface="Calibri" panose="020F0502020204030204" pitchFamily="34" charset="0"/>
                <a:ea typeface="ＭＳ Ｐゴシック" pitchFamily="34" charset="-128"/>
                <a:cs typeface="Calibri" panose="020F0502020204030204" pitchFamily="34" charset="0"/>
              </a:rPr>
              <a:t/>
            </a:r>
            <a:br>
              <a:rPr lang="en-US" altLang="tr-TR" sz="3600" dirty="0">
                <a:latin typeface="Calibri" panose="020F0502020204030204" pitchFamily="34" charset="0"/>
                <a:ea typeface="ＭＳ Ｐゴシック" pitchFamily="34" charset="-128"/>
                <a:cs typeface="Calibri" panose="020F0502020204030204" pitchFamily="34" charset="0"/>
              </a:rPr>
            </a:br>
            <a:r>
              <a:rPr lang="en-US" altLang="tr-TR" sz="3100" dirty="0">
                <a:solidFill>
                  <a:srgbClr val="0070C0"/>
                </a:solidFill>
                <a:latin typeface="Calibri" panose="020F0502020204030204" pitchFamily="34" charset="0"/>
                <a:ea typeface="ＭＳ Ｐゴシック" pitchFamily="34" charset="-128"/>
                <a:cs typeface="Calibri" panose="020F0502020204030204" pitchFamily="34" charset="0"/>
              </a:rPr>
              <a:t>Female Anatomy</a:t>
            </a:r>
            <a:r>
              <a:rPr lang="en-US" altLang="tr-TR" dirty="0">
                <a:ea typeface="ＭＳ Ｐゴシック" pitchFamily="34" charset="-128"/>
              </a:rPr>
              <a:t/>
            </a:r>
            <a:br>
              <a:rPr lang="en-US" altLang="tr-TR" dirty="0">
                <a:ea typeface="ＭＳ Ｐゴシック" pitchFamily="34" charset="-128"/>
              </a:rPr>
            </a:br>
            <a:endParaRPr lang="tr-TR" dirty="0"/>
          </a:p>
        </p:txBody>
      </p:sp>
      <p:pic>
        <p:nvPicPr>
          <p:cNvPr id="6" name="Picture 128"/>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948264" y="116632"/>
            <a:ext cx="2107357" cy="1268760"/>
          </a:xfrm>
          <a:prstGeom prst="rect">
            <a:avLst/>
          </a:prstGeom>
          <a:noFill/>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7291" y="574854"/>
            <a:ext cx="75833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18" descr="ankara%2520%C3%BCni">
            <a:hlinkClick r:id="rId4"/>
          </p:cNvPr>
          <p:cNvPicPr>
            <a:picLocks noChangeAspect="1" noChangeArrowheads="1"/>
          </p:cNvPicPr>
          <p:nvPr/>
        </p:nvPicPr>
        <p:blipFill>
          <a:blip r:embed="rId5" cstate="print">
            <a:clrChange>
              <a:clrFrom>
                <a:srgbClr val="FEFEFE"/>
              </a:clrFrom>
              <a:clrTo>
                <a:srgbClr val="FEFEFE">
                  <a:alpha val="0"/>
                </a:srgbClr>
              </a:clrTo>
            </a:clrChange>
          </a:blip>
          <a:srcRect/>
          <a:stretch>
            <a:fillRect/>
          </a:stretch>
        </p:blipFill>
        <p:spPr bwMode="auto">
          <a:xfrm>
            <a:off x="107504" y="116632"/>
            <a:ext cx="1440160" cy="1368152"/>
          </a:xfrm>
          <a:prstGeom prst="rect">
            <a:avLst/>
          </a:prstGeom>
          <a:noFill/>
        </p:spPr>
      </p:pic>
      <p:sp>
        <p:nvSpPr>
          <p:cNvPr id="4" name="Slayt Numarası Yer Tutucusu 3"/>
          <p:cNvSpPr>
            <a:spLocks noGrp="1"/>
          </p:cNvSpPr>
          <p:nvPr>
            <p:ph type="sldNum" sz="quarter" idx="12"/>
          </p:nvPr>
        </p:nvSpPr>
        <p:spPr/>
        <p:txBody>
          <a:bodyPr/>
          <a:lstStyle/>
          <a:p>
            <a:fld id="{F302176B-0E47-46AC-8F43-DAB4B8A37D06}" type="slidenum">
              <a:rPr lang="tr-TR" smtClean="0"/>
              <a:t>9</a:t>
            </a:fld>
            <a:endParaRPr lang="tr-TR"/>
          </a:p>
        </p:txBody>
      </p:sp>
      <p:sp>
        <p:nvSpPr>
          <p:cNvPr id="5" name="Alt Başlık 4"/>
          <p:cNvSpPr>
            <a:spLocks noGrp="1"/>
          </p:cNvSpPr>
          <p:nvPr>
            <p:ph type="subTitle" idx="1"/>
          </p:nvPr>
        </p:nvSpPr>
        <p:spPr/>
        <p:txBody>
          <a:bodyPr/>
          <a:lstStyle/>
          <a:p>
            <a:endParaRPr lang="tr-TR" dirty="0"/>
          </a:p>
        </p:txBody>
      </p:sp>
      <p:sp>
        <p:nvSpPr>
          <p:cNvPr id="11" name="Rectangle 2"/>
          <p:cNvSpPr>
            <a:spLocks noGrp="1" noChangeArrowheads="1"/>
          </p:cNvSpPr>
          <p:nvPr/>
        </p:nvSpPr>
        <p:spPr bwMode="auto">
          <a:xfrm>
            <a:off x="282408" y="1556792"/>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000" b="1">
                <a:solidFill>
                  <a:schemeClr val="tx1"/>
                </a:solidFill>
                <a:latin typeface="Helvetica" charset="0"/>
                <a:ea typeface="ＭＳ Ｐゴシック" charset="-128"/>
                <a:cs typeface="ＭＳ Ｐゴシック" charset="-128"/>
              </a:defRPr>
            </a:lvl2pPr>
            <a:lvl3pPr algn="ctr" rtl="0" eaLnBrk="0" fontAlgn="base" hangingPunct="0">
              <a:spcBef>
                <a:spcPct val="0"/>
              </a:spcBef>
              <a:spcAft>
                <a:spcPct val="0"/>
              </a:spcAft>
              <a:defRPr sz="4000" b="1">
                <a:solidFill>
                  <a:schemeClr val="tx1"/>
                </a:solidFill>
                <a:latin typeface="Helvetica" charset="0"/>
                <a:ea typeface="ＭＳ Ｐゴシック" charset="-128"/>
                <a:cs typeface="ＭＳ Ｐゴシック" charset="-128"/>
              </a:defRPr>
            </a:lvl3pPr>
            <a:lvl4pPr algn="ctr" rtl="0" eaLnBrk="0" fontAlgn="base" hangingPunct="0">
              <a:spcBef>
                <a:spcPct val="0"/>
              </a:spcBef>
              <a:spcAft>
                <a:spcPct val="0"/>
              </a:spcAft>
              <a:defRPr sz="4000" b="1">
                <a:solidFill>
                  <a:schemeClr val="tx1"/>
                </a:solidFill>
                <a:latin typeface="Helvetica" charset="0"/>
                <a:ea typeface="ＭＳ Ｐゴシック" charset="-128"/>
                <a:cs typeface="ＭＳ Ｐゴシック" charset="-128"/>
              </a:defRPr>
            </a:lvl4pPr>
            <a:lvl5pPr algn="ctr" rtl="0" eaLnBrk="0" fontAlgn="base" hangingPunct="0">
              <a:spcBef>
                <a:spcPct val="0"/>
              </a:spcBef>
              <a:spcAft>
                <a:spcPct val="0"/>
              </a:spcAft>
              <a:defRPr sz="4000" b="1">
                <a:solidFill>
                  <a:schemeClr val="tx1"/>
                </a:solidFill>
                <a:latin typeface="Helvetica" charset="0"/>
                <a:ea typeface="ＭＳ Ｐゴシック" charset="-128"/>
                <a:cs typeface="ＭＳ Ｐゴシック" charset="-128"/>
              </a:defRPr>
            </a:lvl5pPr>
            <a:lvl6pPr marL="457200" algn="ctr" rtl="0" eaLnBrk="0" fontAlgn="base" hangingPunct="0">
              <a:spcBef>
                <a:spcPct val="0"/>
              </a:spcBef>
              <a:spcAft>
                <a:spcPct val="0"/>
              </a:spcAft>
              <a:defRPr sz="4000" b="1">
                <a:solidFill>
                  <a:schemeClr val="tx1"/>
                </a:solidFill>
                <a:latin typeface="Helvetica" charset="0"/>
              </a:defRPr>
            </a:lvl6pPr>
            <a:lvl7pPr marL="914400" algn="ctr" rtl="0" eaLnBrk="0" fontAlgn="base" hangingPunct="0">
              <a:spcBef>
                <a:spcPct val="0"/>
              </a:spcBef>
              <a:spcAft>
                <a:spcPct val="0"/>
              </a:spcAft>
              <a:defRPr sz="4000" b="1">
                <a:solidFill>
                  <a:schemeClr val="tx1"/>
                </a:solidFill>
                <a:latin typeface="Helvetica" charset="0"/>
              </a:defRPr>
            </a:lvl7pPr>
            <a:lvl8pPr marL="1371600" algn="ctr" rtl="0" eaLnBrk="0" fontAlgn="base" hangingPunct="0">
              <a:spcBef>
                <a:spcPct val="0"/>
              </a:spcBef>
              <a:spcAft>
                <a:spcPct val="0"/>
              </a:spcAft>
              <a:defRPr sz="4000" b="1">
                <a:solidFill>
                  <a:schemeClr val="tx1"/>
                </a:solidFill>
                <a:latin typeface="Helvetica" charset="0"/>
              </a:defRPr>
            </a:lvl8pPr>
            <a:lvl9pPr marL="1828800" algn="ctr" rtl="0" eaLnBrk="0" fontAlgn="base" hangingPunct="0">
              <a:spcBef>
                <a:spcPct val="0"/>
              </a:spcBef>
              <a:spcAft>
                <a:spcPct val="0"/>
              </a:spcAft>
              <a:defRPr sz="4000" b="1">
                <a:solidFill>
                  <a:schemeClr val="tx1"/>
                </a:solidFill>
                <a:latin typeface="Helvetica" charset="0"/>
              </a:defRPr>
            </a:lvl9pPr>
          </a:lstStyle>
          <a:p>
            <a:r>
              <a:rPr lang="tr-TR" altLang="tr-TR" dirty="0" err="1" smtClean="0">
                <a:ea typeface="ＭＳ Ｐゴシック" pitchFamily="34" charset="-128"/>
              </a:rPr>
              <a:t>Fel</a:t>
            </a:r>
            <a:r>
              <a:rPr lang="en-US" altLang="tr-TR" dirty="0" err="1" smtClean="0">
                <a:ea typeface="ＭＳ Ｐゴシック" pitchFamily="34" charset="-128"/>
              </a:rPr>
              <a:t>ine</a:t>
            </a:r>
            <a:r>
              <a:rPr lang="en-US" altLang="tr-TR" dirty="0" smtClean="0">
                <a:ea typeface="ＭＳ Ｐゴシック" pitchFamily="34" charset="-128"/>
              </a:rPr>
              <a:t> - </a:t>
            </a:r>
            <a:r>
              <a:rPr lang="tr-TR" altLang="tr-TR" dirty="0" err="1" smtClean="0">
                <a:ea typeface="ＭＳ Ｐゴシック" pitchFamily="34" charset="-128"/>
              </a:rPr>
              <a:t>Cat</a:t>
            </a:r>
            <a:endParaRPr lang="en-US" altLang="tr-TR" dirty="0" smtClean="0">
              <a:ea typeface="ＭＳ Ｐゴシック" pitchFamily="34" charset="-128"/>
            </a:endParaRPr>
          </a:p>
        </p:txBody>
      </p:sp>
      <p:grpSp>
        <p:nvGrpSpPr>
          <p:cNvPr id="13" name="Group 7"/>
          <p:cNvGrpSpPr>
            <a:grpSpLocks/>
          </p:cNvGrpSpPr>
          <p:nvPr/>
        </p:nvGrpSpPr>
        <p:grpSpPr bwMode="auto">
          <a:xfrm>
            <a:off x="1060938" y="2492897"/>
            <a:ext cx="4241802" cy="461963"/>
            <a:chOff x="384" y="864"/>
            <a:chExt cx="2672" cy="291"/>
          </a:xfrm>
        </p:grpSpPr>
        <p:sp>
          <p:nvSpPr>
            <p:cNvPr id="14" name="Text Box 8"/>
            <p:cNvSpPr txBox="1">
              <a:spLocks noChangeArrowheads="1"/>
            </p:cNvSpPr>
            <p:nvPr/>
          </p:nvSpPr>
          <p:spPr bwMode="auto">
            <a:xfrm>
              <a:off x="384" y="864"/>
              <a:ext cx="54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defPPr>
                <a:defRPr lang="en-US"/>
              </a:defPPr>
              <a:lvl1pPr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1pPr>
              <a:lvl2pPr marL="4572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2pPr>
              <a:lvl3pPr marL="9144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3pPr>
              <a:lvl4pPr marL="13716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4pPr>
              <a:lvl5pPr marL="18288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5pPr>
              <a:lvl6pPr marL="2286000" algn="l" defTabSz="914400" rtl="0" eaLnBrk="1" latinLnBrk="0" hangingPunct="1">
                <a:defRPr sz="2400" b="1" kern="1200">
                  <a:solidFill>
                    <a:schemeClr val="tx2"/>
                  </a:solidFill>
                  <a:latin typeface="Helvetica" charset="0"/>
                  <a:ea typeface="ＭＳ Ｐゴシック" pitchFamily="34" charset="-128"/>
                  <a:cs typeface="+mn-cs"/>
                </a:defRPr>
              </a:lvl6pPr>
              <a:lvl7pPr marL="2743200" algn="l" defTabSz="914400" rtl="0" eaLnBrk="1" latinLnBrk="0" hangingPunct="1">
                <a:defRPr sz="2400" b="1" kern="1200">
                  <a:solidFill>
                    <a:schemeClr val="tx2"/>
                  </a:solidFill>
                  <a:latin typeface="Helvetica" charset="0"/>
                  <a:ea typeface="ＭＳ Ｐゴシック" pitchFamily="34" charset="-128"/>
                  <a:cs typeface="+mn-cs"/>
                </a:defRPr>
              </a:lvl7pPr>
              <a:lvl8pPr marL="3200400" algn="l" defTabSz="914400" rtl="0" eaLnBrk="1" latinLnBrk="0" hangingPunct="1">
                <a:defRPr sz="2400" b="1" kern="1200">
                  <a:solidFill>
                    <a:schemeClr val="tx2"/>
                  </a:solidFill>
                  <a:latin typeface="Helvetica" charset="0"/>
                  <a:ea typeface="ＭＳ Ｐゴシック" pitchFamily="34" charset="-128"/>
                  <a:cs typeface="+mn-cs"/>
                </a:defRPr>
              </a:lvl8pPr>
              <a:lvl9pPr marL="3657600" algn="l" defTabSz="914400" rtl="0" eaLnBrk="1" latinLnBrk="0" hangingPunct="1">
                <a:defRPr sz="2400" b="1" kern="1200">
                  <a:solidFill>
                    <a:schemeClr val="tx2"/>
                  </a:solidFill>
                  <a:latin typeface="Helvetica" charset="0"/>
                  <a:ea typeface="ＭＳ Ｐゴシック" pitchFamily="34" charset="-128"/>
                  <a:cs typeface="+mn-cs"/>
                </a:defRPr>
              </a:lvl9pPr>
            </a:lstStyle>
            <a:p>
              <a:pPr algn="l"/>
              <a:r>
                <a:rPr lang="en-US" altLang="tr-TR"/>
                <a:t>Male</a:t>
              </a:r>
            </a:p>
          </p:txBody>
        </p:sp>
        <p:sp>
          <p:nvSpPr>
            <p:cNvPr id="15" name="Text Box 9"/>
            <p:cNvSpPr txBox="1">
              <a:spLocks noChangeArrowheads="1"/>
            </p:cNvSpPr>
            <p:nvPr/>
          </p:nvSpPr>
          <p:spPr bwMode="auto">
            <a:xfrm>
              <a:off x="1776" y="864"/>
              <a:ext cx="128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defPPr>
                <a:defRPr lang="en-US"/>
              </a:defPPr>
              <a:lvl1pPr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1pPr>
              <a:lvl2pPr marL="4572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2pPr>
              <a:lvl3pPr marL="9144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3pPr>
              <a:lvl4pPr marL="13716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4pPr>
              <a:lvl5pPr marL="18288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5pPr>
              <a:lvl6pPr marL="2286000" algn="l" defTabSz="914400" rtl="0" eaLnBrk="1" latinLnBrk="0" hangingPunct="1">
                <a:defRPr sz="2400" b="1" kern="1200">
                  <a:solidFill>
                    <a:schemeClr val="tx2"/>
                  </a:solidFill>
                  <a:latin typeface="Helvetica" charset="0"/>
                  <a:ea typeface="ＭＳ Ｐゴシック" pitchFamily="34" charset="-128"/>
                  <a:cs typeface="+mn-cs"/>
                </a:defRPr>
              </a:lvl6pPr>
              <a:lvl7pPr marL="2743200" algn="l" defTabSz="914400" rtl="0" eaLnBrk="1" latinLnBrk="0" hangingPunct="1">
                <a:defRPr sz="2400" b="1" kern="1200">
                  <a:solidFill>
                    <a:schemeClr val="tx2"/>
                  </a:solidFill>
                  <a:latin typeface="Helvetica" charset="0"/>
                  <a:ea typeface="ＭＳ Ｐゴシック" pitchFamily="34" charset="-128"/>
                  <a:cs typeface="+mn-cs"/>
                </a:defRPr>
              </a:lvl7pPr>
              <a:lvl8pPr marL="3200400" algn="l" defTabSz="914400" rtl="0" eaLnBrk="1" latinLnBrk="0" hangingPunct="1">
                <a:defRPr sz="2400" b="1" kern="1200">
                  <a:solidFill>
                    <a:schemeClr val="tx2"/>
                  </a:solidFill>
                  <a:latin typeface="Helvetica" charset="0"/>
                  <a:ea typeface="ＭＳ Ｐゴシック" pitchFamily="34" charset="-128"/>
                  <a:cs typeface="+mn-cs"/>
                </a:defRPr>
              </a:lvl8pPr>
              <a:lvl9pPr marL="3657600" algn="l" defTabSz="914400" rtl="0" eaLnBrk="1" latinLnBrk="0" hangingPunct="1">
                <a:defRPr sz="2400" b="1" kern="1200">
                  <a:solidFill>
                    <a:schemeClr val="tx2"/>
                  </a:solidFill>
                  <a:latin typeface="Helvetica" charset="0"/>
                  <a:ea typeface="ＭＳ Ｐゴシック" pitchFamily="34" charset="-128"/>
                  <a:cs typeface="+mn-cs"/>
                </a:defRPr>
              </a:lvl9pPr>
            </a:lstStyle>
            <a:p>
              <a:pPr algn="l"/>
              <a:r>
                <a:rPr lang="tr-TR" altLang="tr-TR" dirty="0" err="1" smtClean="0"/>
                <a:t>Tomcat</a:t>
              </a:r>
              <a:r>
                <a:rPr lang="tr-TR" altLang="tr-TR" dirty="0" smtClean="0"/>
                <a:t>	</a:t>
              </a:r>
              <a:endParaRPr lang="en-US" altLang="tr-TR" dirty="0"/>
            </a:p>
          </p:txBody>
        </p:sp>
        <p:sp>
          <p:nvSpPr>
            <p:cNvPr id="16" name="AutoShape 10"/>
            <p:cNvSpPr>
              <a:spLocks noChangeArrowheads="1"/>
            </p:cNvSpPr>
            <p:nvPr/>
          </p:nvSpPr>
          <p:spPr bwMode="auto">
            <a:xfrm>
              <a:off x="1063" y="936"/>
              <a:ext cx="576" cy="14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12700">
              <a:solidFill>
                <a:schemeClr val="tx1"/>
              </a:solidFill>
              <a:miter lim="800000"/>
              <a:headEnd/>
              <a:tailEnd/>
            </a:ln>
          </p:spPr>
          <p:txBody>
            <a:bodyPr wrap="none" anchor="ctr"/>
            <a:lstStyle>
              <a:defPPr>
                <a:defRPr lang="en-US"/>
              </a:defPPr>
              <a:lvl1pPr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1pPr>
              <a:lvl2pPr marL="4572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2pPr>
              <a:lvl3pPr marL="9144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3pPr>
              <a:lvl4pPr marL="13716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4pPr>
              <a:lvl5pPr marL="18288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5pPr>
              <a:lvl6pPr marL="2286000" algn="l" defTabSz="914400" rtl="0" eaLnBrk="1" latinLnBrk="0" hangingPunct="1">
                <a:defRPr sz="2400" b="1" kern="1200">
                  <a:solidFill>
                    <a:schemeClr val="tx2"/>
                  </a:solidFill>
                  <a:latin typeface="Helvetica" charset="0"/>
                  <a:ea typeface="ＭＳ Ｐゴシック" pitchFamily="34" charset="-128"/>
                  <a:cs typeface="+mn-cs"/>
                </a:defRPr>
              </a:lvl6pPr>
              <a:lvl7pPr marL="2743200" algn="l" defTabSz="914400" rtl="0" eaLnBrk="1" latinLnBrk="0" hangingPunct="1">
                <a:defRPr sz="2400" b="1" kern="1200">
                  <a:solidFill>
                    <a:schemeClr val="tx2"/>
                  </a:solidFill>
                  <a:latin typeface="Helvetica" charset="0"/>
                  <a:ea typeface="ＭＳ Ｐゴシック" pitchFamily="34" charset="-128"/>
                  <a:cs typeface="+mn-cs"/>
                </a:defRPr>
              </a:lvl7pPr>
              <a:lvl8pPr marL="3200400" algn="l" defTabSz="914400" rtl="0" eaLnBrk="1" latinLnBrk="0" hangingPunct="1">
                <a:defRPr sz="2400" b="1" kern="1200">
                  <a:solidFill>
                    <a:schemeClr val="tx2"/>
                  </a:solidFill>
                  <a:latin typeface="Helvetica" charset="0"/>
                  <a:ea typeface="ＭＳ Ｐゴシック" pitchFamily="34" charset="-128"/>
                  <a:cs typeface="+mn-cs"/>
                </a:defRPr>
              </a:lvl8pPr>
              <a:lvl9pPr marL="3657600" algn="l" defTabSz="914400" rtl="0" eaLnBrk="1" latinLnBrk="0" hangingPunct="1">
                <a:defRPr sz="2400" b="1" kern="1200">
                  <a:solidFill>
                    <a:schemeClr val="tx2"/>
                  </a:solidFill>
                  <a:latin typeface="Helvetica" charset="0"/>
                  <a:ea typeface="ＭＳ Ｐゴシック" pitchFamily="34" charset="-128"/>
                  <a:cs typeface="+mn-cs"/>
                </a:defRPr>
              </a:lvl9pPr>
            </a:lstStyle>
            <a:p>
              <a:endParaRPr lang="tr-TR"/>
            </a:p>
          </p:txBody>
        </p:sp>
      </p:grpSp>
      <p:grpSp>
        <p:nvGrpSpPr>
          <p:cNvPr id="17" name="Group 3"/>
          <p:cNvGrpSpPr>
            <a:grpSpLocks/>
          </p:cNvGrpSpPr>
          <p:nvPr/>
        </p:nvGrpSpPr>
        <p:grpSpPr bwMode="auto">
          <a:xfrm>
            <a:off x="4810920" y="2510419"/>
            <a:ext cx="3673476" cy="461963"/>
            <a:chOff x="3362" y="888"/>
            <a:chExt cx="2314" cy="291"/>
          </a:xfrm>
        </p:grpSpPr>
        <p:sp>
          <p:nvSpPr>
            <p:cNvPr id="18" name="Text Box 4"/>
            <p:cNvSpPr txBox="1">
              <a:spLocks noChangeArrowheads="1"/>
            </p:cNvSpPr>
            <p:nvPr/>
          </p:nvSpPr>
          <p:spPr bwMode="auto">
            <a:xfrm>
              <a:off x="3362" y="888"/>
              <a:ext cx="80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1pPr>
              <a:lvl2pPr marL="4572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2pPr>
              <a:lvl3pPr marL="9144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3pPr>
              <a:lvl4pPr marL="13716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4pPr>
              <a:lvl5pPr marL="18288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5pPr>
              <a:lvl6pPr marL="2286000" algn="l" defTabSz="914400" rtl="0" eaLnBrk="1" latinLnBrk="0" hangingPunct="1">
                <a:defRPr sz="2400" b="1" kern="1200">
                  <a:solidFill>
                    <a:schemeClr val="tx2"/>
                  </a:solidFill>
                  <a:latin typeface="Helvetica" charset="0"/>
                  <a:ea typeface="ＭＳ Ｐゴシック" pitchFamily="34" charset="-128"/>
                  <a:cs typeface="+mn-cs"/>
                </a:defRPr>
              </a:lvl6pPr>
              <a:lvl7pPr marL="2743200" algn="l" defTabSz="914400" rtl="0" eaLnBrk="1" latinLnBrk="0" hangingPunct="1">
                <a:defRPr sz="2400" b="1" kern="1200">
                  <a:solidFill>
                    <a:schemeClr val="tx2"/>
                  </a:solidFill>
                  <a:latin typeface="Helvetica" charset="0"/>
                  <a:ea typeface="ＭＳ Ｐゴシック" pitchFamily="34" charset="-128"/>
                  <a:cs typeface="+mn-cs"/>
                </a:defRPr>
              </a:lvl7pPr>
              <a:lvl8pPr marL="3200400" algn="l" defTabSz="914400" rtl="0" eaLnBrk="1" latinLnBrk="0" hangingPunct="1">
                <a:defRPr sz="2400" b="1" kern="1200">
                  <a:solidFill>
                    <a:schemeClr val="tx2"/>
                  </a:solidFill>
                  <a:latin typeface="Helvetica" charset="0"/>
                  <a:ea typeface="ＭＳ Ｐゴシック" pitchFamily="34" charset="-128"/>
                  <a:cs typeface="+mn-cs"/>
                </a:defRPr>
              </a:lvl8pPr>
              <a:lvl9pPr marL="3657600" algn="l" defTabSz="914400" rtl="0" eaLnBrk="1" latinLnBrk="0" hangingPunct="1">
                <a:defRPr sz="2400" b="1" kern="1200">
                  <a:solidFill>
                    <a:schemeClr val="tx2"/>
                  </a:solidFill>
                  <a:latin typeface="Helvetica" charset="0"/>
                  <a:ea typeface="ＭＳ Ｐゴシック" pitchFamily="34" charset="-128"/>
                  <a:cs typeface="+mn-cs"/>
                </a:defRPr>
              </a:lvl9pPr>
            </a:lstStyle>
            <a:p>
              <a:pPr algn="l">
                <a:spcBef>
                  <a:spcPct val="50000"/>
                </a:spcBef>
              </a:pPr>
              <a:r>
                <a:rPr lang="en-US" altLang="tr-TR" dirty="0"/>
                <a:t>Female</a:t>
              </a:r>
            </a:p>
          </p:txBody>
        </p:sp>
        <p:sp>
          <p:nvSpPr>
            <p:cNvPr id="19" name="Text Box 5"/>
            <p:cNvSpPr txBox="1">
              <a:spLocks noChangeArrowheads="1"/>
            </p:cNvSpPr>
            <p:nvPr/>
          </p:nvSpPr>
          <p:spPr bwMode="auto">
            <a:xfrm>
              <a:off x="4957" y="888"/>
              <a:ext cx="71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defPPr>
                <a:defRPr lang="en-US"/>
              </a:defPPr>
              <a:lvl1pPr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1pPr>
              <a:lvl2pPr marL="4572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2pPr>
              <a:lvl3pPr marL="9144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3pPr>
              <a:lvl4pPr marL="13716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4pPr>
              <a:lvl5pPr marL="18288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5pPr>
              <a:lvl6pPr marL="2286000" algn="l" defTabSz="914400" rtl="0" eaLnBrk="1" latinLnBrk="0" hangingPunct="1">
                <a:defRPr sz="2400" b="1" kern="1200">
                  <a:solidFill>
                    <a:schemeClr val="tx2"/>
                  </a:solidFill>
                  <a:latin typeface="Helvetica" charset="0"/>
                  <a:ea typeface="ＭＳ Ｐゴシック" pitchFamily="34" charset="-128"/>
                  <a:cs typeface="+mn-cs"/>
                </a:defRPr>
              </a:lvl6pPr>
              <a:lvl7pPr marL="2743200" algn="l" defTabSz="914400" rtl="0" eaLnBrk="1" latinLnBrk="0" hangingPunct="1">
                <a:defRPr sz="2400" b="1" kern="1200">
                  <a:solidFill>
                    <a:schemeClr val="tx2"/>
                  </a:solidFill>
                  <a:latin typeface="Helvetica" charset="0"/>
                  <a:ea typeface="ＭＳ Ｐゴシック" pitchFamily="34" charset="-128"/>
                  <a:cs typeface="+mn-cs"/>
                </a:defRPr>
              </a:lvl7pPr>
              <a:lvl8pPr marL="3200400" algn="l" defTabSz="914400" rtl="0" eaLnBrk="1" latinLnBrk="0" hangingPunct="1">
                <a:defRPr sz="2400" b="1" kern="1200">
                  <a:solidFill>
                    <a:schemeClr val="tx2"/>
                  </a:solidFill>
                  <a:latin typeface="Helvetica" charset="0"/>
                  <a:ea typeface="ＭＳ Ｐゴシック" pitchFamily="34" charset="-128"/>
                  <a:cs typeface="+mn-cs"/>
                </a:defRPr>
              </a:lvl8pPr>
              <a:lvl9pPr marL="3657600" algn="l" defTabSz="914400" rtl="0" eaLnBrk="1" latinLnBrk="0" hangingPunct="1">
                <a:defRPr sz="2400" b="1" kern="1200">
                  <a:solidFill>
                    <a:schemeClr val="tx2"/>
                  </a:solidFill>
                  <a:latin typeface="Helvetica" charset="0"/>
                  <a:ea typeface="ＭＳ Ｐゴシック" pitchFamily="34" charset="-128"/>
                  <a:cs typeface="+mn-cs"/>
                </a:defRPr>
              </a:lvl9pPr>
            </a:lstStyle>
            <a:p>
              <a:pPr algn="l"/>
              <a:r>
                <a:rPr lang="tr-TR" altLang="tr-TR" dirty="0" err="1" smtClean="0"/>
                <a:t>Queen</a:t>
              </a:r>
              <a:endParaRPr lang="en-US" altLang="tr-TR" dirty="0"/>
            </a:p>
          </p:txBody>
        </p:sp>
        <p:sp>
          <p:nvSpPr>
            <p:cNvPr id="20" name="AutoShape 6"/>
            <p:cNvSpPr>
              <a:spLocks noChangeArrowheads="1"/>
            </p:cNvSpPr>
            <p:nvPr/>
          </p:nvSpPr>
          <p:spPr bwMode="auto">
            <a:xfrm>
              <a:off x="4272" y="960"/>
              <a:ext cx="576" cy="14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12700">
              <a:solidFill>
                <a:schemeClr val="tx1"/>
              </a:solidFill>
              <a:miter lim="800000"/>
              <a:headEnd/>
              <a:tailEnd/>
            </a:ln>
          </p:spPr>
          <p:txBody>
            <a:bodyPr wrap="none" anchor="ctr"/>
            <a:lstStyle>
              <a:defPPr>
                <a:defRPr lang="en-US"/>
              </a:defPPr>
              <a:lvl1pPr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1pPr>
              <a:lvl2pPr marL="4572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2pPr>
              <a:lvl3pPr marL="9144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3pPr>
              <a:lvl4pPr marL="13716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4pPr>
              <a:lvl5pPr marL="1828800" algn="ctr" rtl="0" eaLnBrk="0" fontAlgn="base" hangingPunct="0">
                <a:spcBef>
                  <a:spcPct val="0"/>
                </a:spcBef>
                <a:spcAft>
                  <a:spcPct val="0"/>
                </a:spcAft>
                <a:defRPr sz="2400" b="1" kern="1200">
                  <a:solidFill>
                    <a:schemeClr val="tx2"/>
                  </a:solidFill>
                  <a:latin typeface="Helvetica" charset="0"/>
                  <a:ea typeface="ＭＳ Ｐゴシック" pitchFamily="34" charset="-128"/>
                  <a:cs typeface="+mn-cs"/>
                </a:defRPr>
              </a:lvl5pPr>
              <a:lvl6pPr marL="2286000" algn="l" defTabSz="914400" rtl="0" eaLnBrk="1" latinLnBrk="0" hangingPunct="1">
                <a:defRPr sz="2400" b="1" kern="1200">
                  <a:solidFill>
                    <a:schemeClr val="tx2"/>
                  </a:solidFill>
                  <a:latin typeface="Helvetica" charset="0"/>
                  <a:ea typeface="ＭＳ Ｐゴシック" pitchFamily="34" charset="-128"/>
                  <a:cs typeface="+mn-cs"/>
                </a:defRPr>
              </a:lvl6pPr>
              <a:lvl7pPr marL="2743200" algn="l" defTabSz="914400" rtl="0" eaLnBrk="1" latinLnBrk="0" hangingPunct="1">
                <a:defRPr sz="2400" b="1" kern="1200">
                  <a:solidFill>
                    <a:schemeClr val="tx2"/>
                  </a:solidFill>
                  <a:latin typeface="Helvetica" charset="0"/>
                  <a:ea typeface="ＭＳ Ｐゴシック" pitchFamily="34" charset="-128"/>
                  <a:cs typeface="+mn-cs"/>
                </a:defRPr>
              </a:lvl7pPr>
              <a:lvl8pPr marL="3200400" algn="l" defTabSz="914400" rtl="0" eaLnBrk="1" latinLnBrk="0" hangingPunct="1">
                <a:defRPr sz="2400" b="1" kern="1200">
                  <a:solidFill>
                    <a:schemeClr val="tx2"/>
                  </a:solidFill>
                  <a:latin typeface="Helvetica" charset="0"/>
                  <a:ea typeface="ＭＳ Ｐゴシック" pitchFamily="34" charset="-128"/>
                  <a:cs typeface="+mn-cs"/>
                </a:defRPr>
              </a:lvl8pPr>
              <a:lvl9pPr marL="3657600" algn="l" defTabSz="914400" rtl="0" eaLnBrk="1" latinLnBrk="0" hangingPunct="1">
                <a:defRPr sz="2400" b="1" kern="1200">
                  <a:solidFill>
                    <a:schemeClr val="tx2"/>
                  </a:solidFill>
                  <a:latin typeface="Helvetica" charset="0"/>
                  <a:ea typeface="ＭＳ Ｐゴシック" pitchFamily="34" charset="-128"/>
                  <a:cs typeface="+mn-cs"/>
                </a:defRPr>
              </a:lvl9pPr>
            </a:lstStyle>
            <a:p>
              <a:endParaRPr lang="tr-TR"/>
            </a:p>
          </p:txBody>
        </p:sp>
      </p:grpSp>
      <p:pic>
        <p:nvPicPr>
          <p:cNvPr id="51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1454" y="3132266"/>
            <a:ext cx="3062474" cy="3182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descr="http://www.hahastop.com/pictures/Queen_Ca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8659" y="3132267"/>
            <a:ext cx="3408172" cy="3182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9645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1794</TotalTime>
  <Words>1173</Words>
  <Application>Microsoft Office PowerPoint</Application>
  <PresentationFormat>Ekran Gösterisi (4:3)</PresentationFormat>
  <Paragraphs>348</Paragraphs>
  <Slides>60</Slides>
  <Notes>17</Notes>
  <HiddenSlides>0</HiddenSlides>
  <MMClips>0</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60</vt:i4>
      </vt:variant>
    </vt:vector>
  </HeadingPairs>
  <TitlesOfParts>
    <vt:vector size="71" baseType="lpstr">
      <vt:lpstr>ＭＳ Ｐゴシック</vt:lpstr>
      <vt:lpstr>Arial</vt:lpstr>
      <vt:lpstr>Book Antiqua</vt:lpstr>
      <vt:lpstr>Calibri</vt:lpstr>
      <vt:lpstr>Comic Sans MS</vt:lpstr>
      <vt:lpstr>Helvetica</vt:lpstr>
      <vt:lpstr>Symbol</vt:lpstr>
      <vt:lpstr>Times</vt:lpstr>
      <vt:lpstr>Times New Roman</vt:lpstr>
      <vt:lpstr>Wingdings</vt:lpstr>
      <vt:lpstr>Ofis Teması</vt:lpstr>
      <vt:lpstr>Reproductive Physiology Female Anatomy </vt:lpstr>
      <vt:lpstr>Reproductive Physiology Female Anatomy </vt:lpstr>
      <vt:lpstr>Reproductive Physiology Female Anatomy </vt:lpstr>
      <vt:lpstr>Reproductive Physiology Female Anatomy </vt:lpstr>
      <vt:lpstr>Reproductive Physiology Female Anatomy </vt:lpstr>
      <vt:lpstr>Reproductive Physiology Female Anatomy </vt:lpstr>
      <vt:lpstr>Reproductive Physiology Female Anatomy </vt:lpstr>
      <vt:lpstr>Reproductive Physiology Female Anatomy </vt:lpstr>
      <vt:lpstr>Reproductive Physiology Female Anatomy </vt:lpstr>
      <vt:lpstr>Reproductive Physiology Female Anatomy </vt:lpstr>
      <vt:lpstr>Reproductive Physiology Female Anatomy </vt:lpstr>
      <vt:lpstr>Reproductive Physiology Female Anatomy Ovaries </vt:lpstr>
      <vt:lpstr>Reproductive Physiology Female Anatomy Ovaries </vt:lpstr>
      <vt:lpstr>Reproductive Physiology Female Anatomy Ovaries </vt:lpstr>
      <vt:lpstr>Reproductive Physiology Female Anatomy Ovaries </vt:lpstr>
      <vt:lpstr>Reproductive Physiology Female Anatomy Ovaries </vt:lpstr>
      <vt:lpstr>Reproductive Physiology Female Anatomy </vt:lpstr>
      <vt:lpstr>Reproductive Physiology Female Anatomy </vt:lpstr>
      <vt:lpstr>Reproductive Physiology Female Anatomy </vt:lpstr>
      <vt:lpstr>Reproductive Physiology Female Anatomy </vt:lpstr>
      <vt:lpstr>Reproductive Physiology Female Anatomy </vt:lpstr>
      <vt:lpstr>Reproductive Physiology Female Anatomy </vt:lpstr>
      <vt:lpstr>PowerPoint Sunusu</vt:lpstr>
      <vt:lpstr>Secondary Follicle</vt:lpstr>
      <vt:lpstr>PowerPoint Sunusu</vt:lpstr>
      <vt:lpstr>Tertiary Follicle</vt:lpstr>
      <vt:lpstr>Reproductive Physiology Female Anatomy </vt:lpstr>
      <vt:lpstr>Reproductive Physiology Female Anatomy </vt:lpstr>
      <vt:lpstr>Ovarian Differences</vt:lpstr>
      <vt:lpstr>PowerPoint Sunusu</vt:lpstr>
      <vt:lpstr>PowerPoint Sunusu</vt:lpstr>
      <vt:lpstr>Secondary Sex Organ: A Series of Tubes to Convey the Oocyte/Embryo/Fetus to the Outside</vt:lpstr>
      <vt:lpstr>Reproductive Physiology Female Anatomy </vt:lpstr>
      <vt:lpstr>Functions of Oviduct</vt:lpstr>
      <vt:lpstr>PowerPoint Sunusu</vt:lpstr>
      <vt:lpstr>PowerPoint Sunusu</vt:lpstr>
      <vt:lpstr>Oviduct</vt:lpstr>
      <vt:lpstr>Oviduct Histology</vt:lpstr>
      <vt:lpstr>Functions of the Uterus</vt:lpstr>
      <vt:lpstr>Uterus (bovine)</vt:lpstr>
      <vt:lpstr>Uterus</vt:lpstr>
      <vt:lpstr>Uterine Histology</vt:lpstr>
      <vt:lpstr>Uterine Histology</vt:lpstr>
      <vt:lpstr>Uterus</vt:lpstr>
      <vt:lpstr>Functions of the Cervix</vt:lpstr>
      <vt:lpstr>Cervix</vt:lpstr>
      <vt:lpstr>PowerPoint Sunusu</vt:lpstr>
      <vt:lpstr>PowerPoint Sunusu</vt:lpstr>
      <vt:lpstr>External Cervical Os</vt:lpstr>
      <vt:lpstr>Uterine and Cervical Differences</vt:lpstr>
      <vt:lpstr>Duplex</vt:lpstr>
      <vt:lpstr>Bicornuate</vt:lpstr>
      <vt:lpstr>Bicornuate</vt:lpstr>
      <vt:lpstr>Bicornuate</vt:lpstr>
      <vt:lpstr>Simplex</vt:lpstr>
      <vt:lpstr>Functions of the Vagina</vt:lpstr>
      <vt:lpstr>Vagina</vt:lpstr>
      <vt:lpstr>Posterior Vaginal Histology</vt:lpstr>
      <vt:lpstr>Function of External Genitalia</vt:lpstr>
      <vt:lpstr>External Genitalia of the Cow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Reproductive Physiology Female Anatomy</dc:title>
  <dc:creator>Halit</dc:creator>
  <cp:lastModifiedBy>Halit</cp:lastModifiedBy>
  <cp:revision>34</cp:revision>
  <dcterms:created xsi:type="dcterms:W3CDTF">2013-10-20T12:33:37Z</dcterms:created>
  <dcterms:modified xsi:type="dcterms:W3CDTF">2020-01-03T10:03:26Z</dcterms:modified>
</cp:coreProperties>
</file>