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19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68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2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0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89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93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61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3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82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78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0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8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9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3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CD04-2B2E-489A-99A8-600D8B5CEB37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9BD2-1808-45A5-B16A-E0450407E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A6C5-8281-4307-A158-4F7671AAE4F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D851-5758-46E3-B774-732A13D8FAF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7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764705"/>
            <a:ext cx="7560840" cy="4536504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 AĞIRLIK MERKEZİ ve GEOMETRİK MERKEZ</a:t>
            </a:r>
            <a:b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Bir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rijit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cismin bütün özelliklerini taşıyan en küçük parçasına </a:t>
            </a:r>
            <a:r>
              <a:rPr lang="tr-TR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molekül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adı verilir. Böyle bir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parçaçığa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etki eden yer çekimi kuvvetinin büyüklüğü o molekülün ağırlığına eşdeğerdir.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Rijit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cismin ağırlığı ise, moleküllerin ağırlıklarının toplamına eşittir. Buna göre dünyanın bir cisme uyguladığı yer çekimi kuvvetine o </a:t>
            </a:r>
            <a:r>
              <a:rPr lang="tr-TR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cismin ağırlığı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denir.</a:t>
            </a:r>
            <a:r>
              <a:rPr lang="tr-TR" sz="27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Cismin ağırlık kuvvetinin uygulama noktası, o cismin </a:t>
            </a:r>
            <a:r>
              <a:rPr lang="tr-TR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ağırlık merkezi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olarak adlandırılır.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Ağırlık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merkezi, cismin döndürülmesi ile değişmez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b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5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630" y="758825"/>
            <a:ext cx="7886700" cy="553529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Yüzeysel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şekiller veya eğriler cisim olmadıklarından bunlar için ağırlık merkezi ifadesinin kullanılması anlamsız olabilir. Bunlar ancak bir levha veya teli ifade ediyorlarsa, ağırlık  merkezi  terimi  bir anlam kazanabilir. Bu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nedenle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düzgün ve homojen özellikteki yüzeysel şekillerin ağırlık merkezi  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geometrik merkez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sentroid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terimi ile ifade edilir. Homojen bir levhada veya telde ağırlık merkezi ile geometrik merkez aynıdır. Aksi durumda bu iki merkez ayrı yerlerdedir.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883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285" y="655733"/>
            <a:ext cx="7886700" cy="554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DÜZLEMSEL ALANLARIN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AĞIRLIK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MERKEZİ</a:t>
            </a:r>
            <a:endParaRPr lang="tr-T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Düzlem üzerinde bulunan sabit kalınlıkta ve sabit özgül ağırlıkta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homojen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bir plağı dikkate alalım. Bu plak n sayıda diferansiyel elemente ayrılabilir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Plağın ağırlığını ifade eden W bileşke kuvvetinin büyüklüğü, plağı oluşturan n sayıdaki elementin ağırlıkları toplamına eşittir. Bu aşağıdaki biçimde formüle edilebilir.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= ΔW</a:t>
            </a:r>
            <a:r>
              <a:rPr lang="tr-T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ΔW</a:t>
            </a:r>
            <a:r>
              <a:rPr lang="tr-T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……… +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ΔW</a:t>
            </a:r>
            <a:r>
              <a:rPr lang="tr-TR" sz="24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319" y="3282628"/>
            <a:ext cx="1450000" cy="2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0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518" y="467474"/>
            <a:ext cx="7886700" cy="5973669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Bileşke kuvvetin uygulama noktasının diğer bir deyişle ağırlık merkezinin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koordinatlarını bulmak için bileşke kuvvet W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ve y eksenlerine göre momentleri, elementlerin ağırlıklarının aynı eksenlere göre momentleri toplamlarına eşitlenir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Ağırlık merkezinin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koordinatları;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∑ 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∑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ve  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∑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∑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ΔW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durumda, yassı plağı oluşturan elementlerin sayısı artırılır, yani her bir elementin ağırlığı azaltılırsa limitte aşağıda verilen eşitlikler elde edilir.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=  ∫  </a:t>
            </a: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W = ∫  x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 ∫  x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∫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W = ∫  y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 ∫  y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 ∫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423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6689" y="924672"/>
            <a:ext cx="7886700" cy="53685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Diğer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taraftan kalınlığı sabit olan bir homojen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plağın ağırlık merkezi, yüzey alanı cinsinden aşağıdaki şekilde yazılabilir.</a:t>
            </a:r>
          </a:p>
          <a:p>
            <a:pPr marL="0" indent="0" algn="ctr"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∑ 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Δ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∑ Δ </a:t>
            </a: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3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∑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sz="3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Δ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3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∑ Δ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tr-TR" sz="3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tr-T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Söz konusu A yüzeyinde bu x ve y koordinatlarının belirttikleri noktaya aynı zamanda A yüzeyinin 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geometrik merkezi (</a:t>
            </a:r>
            <a:r>
              <a:rPr lang="tr-TR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setroidi</a:t>
            </a: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adı da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verilir.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Yukarıda verilen eşitliklerde A yüzeyini oluşturan ΔA elementlerinin sayıları artırılır, yani her bir elementin alanı küçültülürse limitte aşağıda verilen eşitlikler yazılabilir. 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 = ∫  x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 ∫  x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∫  </a:t>
            </a: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 = ∫  y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 ∫  y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∫ 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3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8053" y="655731"/>
            <a:ext cx="7886700" cy="5785410"/>
          </a:xfrm>
        </p:spPr>
        <p:txBody>
          <a:bodyPr>
            <a:normAutofit fontScale="85000" lnSpcReduction="20000"/>
          </a:bodyPr>
          <a:lstStyle/>
          <a:p>
            <a:pPr marL="0" lvl="1" indent="0" algn="just">
              <a:spcAft>
                <a:spcPts val="0"/>
              </a:spcAft>
              <a:buNone/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BİLEŞİK ŞEKİLLERİN AĞIRLIK MERKEZİ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Uygulamada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karşılaşılan yassı bir plak, çoğunlukla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dikdörtgen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kare, üçgen, yarım daire gibi bilinen geometrik şekillere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ayrılabilir. Böyle bir cismin ağırlık merkezi;</a:t>
            </a:r>
          </a:p>
          <a:p>
            <a:pPr marL="0" indent="0" algn="ctr">
              <a:buNone/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(x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 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……+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/ (W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…..+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(y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 y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…… +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 / (W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+W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….+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yazılabilir.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Söz konusu plak homojen ve aynı kalınlıkta ise, ağırlık merkezi ile geometrik merkez aynı nokta üzerinde çakışacağından bileşik şeklin alanının geometrik merkezinin x</a:t>
            </a:r>
            <a:r>
              <a:rPr lang="tr-T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koordinatları;</a:t>
            </a:r>
          </a:p>
          <a:p>
            <a:pPr marL="0" lvl="0" indent="0" algn="ctr">
              <a:buNone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(x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x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……+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)  /  (A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……+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lvl="0" indent="0" algn="ctr">
              <a:buNone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(y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 y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……+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tr-TR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)  /  (A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……+ A</a:t>
            </a:r>
            <a:r>
              <a:rPr lang="tr-TR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lvl="0" indent="0" algn="just">
              <a:buNone/>
            </a:pP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olacaktır.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441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Ofis Teması</vt:lpstr>
      <vt:lpstr>Office Teması</vt:lpstr>
      <vt:lpstr>3. AĞIRLIK MERKEZİ ve GEOMETRİK MERKEZ  Bir rijit cismin bütün özelliklerini taşıyan en küçük parçasına molekül adı verilir. Böyle bir parçaçığa etki eden yer çekimi kuvvetinin büyüklüğü o molekülün ağırlığına eşdeğerdir. Rijit cismin ağırlığı ise, moleküllerin ağırlıklarının toplamına eşittir. Buna göre dünyanın bir cisme uyguladığı yer çekimi kuvvetine o cismin ağırlığı denir. Cismin ağırlık kuvvetinin uygulama noktası, o cismin ağırlık merkezi olarak adlandırılır.  Ağırlık merkezi, cismin döndürülmesi ile değişmez.  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fenbil</dc:creator>
  <cp:lastModifiedBy>fenbil</cp:lastModifiedBy>
  <cp:revision>2</cp:revision>
  <dcterms:created xsi:type="dcterms:W3CDTF">2020-01-10T12:01:33Z</dcterms:created>
  <dcterms:modified xsi:type="dcterms:W3CDTF">2020-01-10T12:33:08Z</dcterms:modified>
</cp:coreProperties>
</file>