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57" r:id="rId2"/>
    <p:sldId id="268" r:id="rId3"/>
    <p:sldId id="267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smtClean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X</a:t>
            </a:r>
            <a:r>
              <a:rPr lang="tr-TR" sz="4000" dirty="0" smtClean="0"/>
              <a:t>IV.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>
                <a:latin typeface="Garamond" panose="02020404030301010803" pitchFamily="18" charset="0"/>
              </a:rPr>
              <a:t>Dönem Sonu </a:t>
            </a:r>
            <a:r>
              <a:rPr lang="tr-TR" sz="4000" dirty="0" smtClean="0">
                <a:latin typeface="Garamond" panose="02020404030301010803" pitchFamily="18" charset="0"/>
              </a:rPr>
              <a:t>Sınavı</a:t>
            </a:r>
            <a:endParaRPr lang="tr-TR" sz="1700" dirty="0">
              <a:latin typeface="+mj-lt"/>
            </a:endParaRPr>
          </a:p>
          <a:p>
            <a:pPr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Dönem Sonu SINAVI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tr-TR" sz="1100" dirty="0"/>
              <a:t>“Uluslararası Politika-I” dersi dönem sonu sınavı, 03 Ocak 2020	</a:t>
            </a:r>
            <a:r>
              <a:rPr lang="tr-TR" sz="1100" dirty="0" smtClean="0"/>
              <a:t>Süre</a:t>
            </a:r>
            <a:r>
              <a:rPr lang="tr-TR" sz="1100" dirty="0"/>
              <a:t>: 60 </a:t>
            </a:r>
            <a:r>
              <a:rPr lang="tr-TR" sz="1100" dirty="0" smtClean="0"/>
              <a:t>dakika</a:t>
            </a:r>
            <a:r>
              <a:rPr lang="tr-TR" sz="1100" dirty="0"/>
              <a:t>	</a:t>
            </a:r>
          </a:p>
          <a:p>
            <a:pPr indent="0">
              <a:buNone/>
            </a:pPr>
            <a:r>
              <a:rPr lang="tr-TR" sz="1100" u="sng" dirty="0"/>
              <a:t>Sorular:</a:t>
            </a:r>
            <a:endParaRPr lang="tr-TR" sz="1100" dirty="0"/>
          </a:p>
          <a:p>
            <a:pPr indent="0">
              <a:buNone/>
            </a:pPr>
            <a:r>
              <a:rPr lang="tr-TR" sz="1100" dirty="0"/>
              <a:t>1) Washington </a:t>
            </a:r>
            <a:r>
              <a:rPr lang="tr-TR" sz="1100" dirty="0" err="1"/>
              <a:t>Uzlaşısı’nı</a:t>
            </a:r>
            <a:r>
              <a:rPr lang="tr-TR" sz="1100" dirty="0"/>
              <a:t> anlatınız. (15 puan)</a:t>
            </a:r>
          </a:p>
          <a:p>
            <a:pPr indent="0">
              <a:buNone/>
            </a:pPr>
            <a:r>
              <a:rPr lang="tr-TR" sz="1100" dirty="0"/>
              <a:t>2) Bilardo topu modelinin temel özelliklerini anlatınız. (15 puan)  </a:t>
            </a:r>
          </a:p>
          <a:p>
            <a:pPr indent="0">
              <a:buNone/>
            </a:pPr>
            <a:r>
              <a:rPr lang="tr-TR" sz="1100" dirty="0"/>
              <a:t>3</a:t>
            </a:r>
            <a:r>
              <a:rPr lang="tr-TR" sz="1100" dirty="0" smtClean="0"/>
              <a:t>) </a:t>
            </a:r>
            <a:r>
              <a:rPr lang="tr-TR" sz="1100" dirty="0"/>
              <a:t>“</a:t>
            </a:r>
            <a:r>
              <a:rPr lang="tr-TR" sz="1100" dirty="0" err="1"/>
              <a:t>Dekolonizasyon</a:t>
            </a:r>
            <a:r>
              <a:rPr lang="tr-TR" sz="1100" dirty="0"/>
              <a:t> süreci, Soğuk Savaş’tan daha önemli ve kalıcı sonuçlar doğurmuştur” ifadesini açıklayınız. (15 puan)</a:t>
            </a:r>
          </a:p>
          <a:p>
            <a:pPr indent="0">
              <a:buNone/>
            </a:pPr>
            <a:r>
              <a:rPr lang="tr-TR" sz="1100" dirty="0"/>
              <a:t>4) Toplumsal cinsiyet nedir? Feminizmin, insani güvenlik kavramı ile ilişkisi ne olabilir? (10 puan)</a:t>
            </a:r>
          </a:p>
          <a:p>
            <a:pPr indent="0">
              <a:buNone/>
            </a:pPr>
            <a:r>
              <a:rPr lang="tr-TR" sz="1100" dirty="0"/>
              <a:t>5) Burjuva değerleri ile kast edilen nedir? Bu değerlerin, sermaye ile bağlantısı ne olabilir? (15 puan)</a:t>
            </a:r>
          </a:p>
          <a:p>
            <a:pPr indent="0">
              <a:buNone/>
            </a:pPr>
            <a:r>
              <a:rPr lang="tr-TR" sz="1100" dirty="0"/>
              <a:t>6) Hong Kong’daki gösterilerin çıkış nedenini ve neden devam ettiğini anlatınız. (10 puan)</a:t>
            </a:r>
          </a:p>
          <a:p>
            <a:pPr indent="0">
              <a:buNone/>
            </a:pPr>
            <a:r>
              <a:rPr lang="tr-TR" sz="1100" dirty="0"/>
              <a:t>7) Türkiye-Libya mutabakatlarını anlatınız. “Libya” ile kast edilen aktörü kısaca açıklayınız. (10 puan)</a:t>
            </a:r>
          </a:p>
          <a:p>
            <a:pPr indent="0">
              <a:buNone/>
            </a:pPr>
            <a:r>
              <a:rPr lang="tr-TR" sz="1100" dirty="0"/>
              <a:t>8) Aşağıda verilen devletlerin kara ülkelerini harita üzerinde karalayınız. (10 puan) </a:t>
            </a:r>
          </a:p>
          <a:p>
            <a:pPr indent="0">
              <a:buNone/>
            </a:pPr>
            <a:r>
              <a:rPr lang="tr-TR" sz="1100" dirty="0"/>
              <a:t> </a:t>
            </a:r>
            <a:r>
              <a:rPr lang="tr-TR" sz="1100" dirty="0" smtClean="0"/>
              <a:t>   </a:t>
            </a:r>
            <a:r>
              <a:rPr lang="tr-TR" sz="1100" dirty="0"/>
              <a:t>Lübnan, Myanmar, Ruanda, Slovakya, Venezuela  </a:t>
            </a: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643</TotalTime>
  <Words>31</Words>
  <Application>Microsoft Office PowerPoint</Application>
  <PresentationFormat>Ekran Gösterisi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Moda Tasarımı</vt:lpstr>
      <vt:lpstr>ULS0104  UluslararasI Polİtİka-I</vt:lpstr>
      <vt:lpstr>XIV. hafta</vt:lpstr>
      <vt:lpstr>Dönem Sonu SINAVI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163</cp:revision>
  <dcterms:created xsi:type="dcterms:W3CDTF">2018-02-05T17:47:31Z</dcterms:created>
  <dcterms:modified xsi:type="dcterms:W3CDTF">2020-01-12T23:49:06Z</dcterms:modified>
</cp:coreProperties>
</file>