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 id="2147483804" r:id="rId14"/>
    <p:sldMasterId id="2147483816" r:id="rId15"/>
  </p:sldMasterIdLst>
  <p:sldIdLst>
    <p:sldId id="256" r:id="rId16"/>
    <p:sldId id="257"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5C1DA596-3266-45DC-8613-EDAE7F760038}" type="datetimeFigureOut">
              <a:rPr lang="tr-TR" smtClean="0"/>
              <a:t>13.01.2020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87A5B91-7C69-44DB-93D3-360FC950926B}" type="slidenum">
              <a:rPr lang="tr-TR" smtClean="0"/>
              <a:t>‹#›</a:t>
            </a:fld>
            <a:endParaRPr lang="tr-TR"/>
          </a:p>
        </p:txBody>
      </p:sp>
    </p:spTree>
    <p:extLst>
      <p:ext uri="{BB962C8B-B14F-4D97-AF65-F5344CB8AC3E}">
        <p14:creationId xmlns:p14="http://schemas.microsoft.com/office/powerpoint/2010/main" val="1389913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C1DA596-3266-45DC-8613-EDAE7F760038}" type="datetimeFigureOut">
              <a:rPr lang="tr-TR" smtClean="0"/>
              <a:t>13.01.2020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87A5B91-7C69-44DB-93D3-360FC950926B}" type="slidenum">
              <a:rPr lang="tr-TR" smtClean="0"/>
              <a:t>‹#›</a:t>
            </a:fld>
            <a:endParaRPr lang="tr-TR"/>
          </a:p>
        </p:txBody>
      </p:sp>
    </p:spTree>
    <p:extLst>
      <p:ext uri="{BB962C8B-B14F-4D97-AF65-F5344CB8AC3E}">
        <p14:creationId xmlns:p14="http://schemas.microsoft.com/office/powerpoint/2010/main" val="163245063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İkizkenar Üçgen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Başlık 7"/>
          <p:cNvSpPr>
            <a:spLocks noGrp="1"/>
          </p:cNvSpPr>
          <p:nvPr>
            <p:ph type="ctrTitle"/>
          </p:nvPr>
        </p:nvSpPr>
        <p:spPr>
          <a:xfrm>
            <a:off x="540544" y="776288"/>
            <a:ext cx="8062912" cy="1470025"/>
          </a:xfrm>
        </p:spPr>
        <p:txBody>
          <a:bodyPr anchor="b">
            <a:normAutofit/>
          </a:bodyPr>
          <a:lstStyle>
            <a:lvl1pPr algn="r">
              <a:defRPr sz="4400"/>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a:xfrm>
            <a:off x="1371600" y="6012656"/>
            <a:ext cx="5791200" cy="365125"/>
          </a:xfrm>
        </p:spPr>
        <p:txBody>
          <a:bodyPr tIns="0" bIns="0" anchor="t"/>
          <a:lstStyle>
            <a:lvl1pPr algn="r">
              <a:defRPr sz="1000"/>
            </a:lvl1pPr>
          </a:lstStyle>
          <a:p>
            <a:fld id="{A23720DD-5B6D-40BF-8493-A6B52D484E6B}" type="datetimeFigureOut">
              <a:rPr lang="tr-TR" smtClean="0">
                <a:solidFill>
                  <a:prstClr val="white"/>
                </a:solidFill>
              </a:rPr>
              <a:pPr/>
              <a:t>13.01.2020</a:t>
            </a:fld>
            <a:endParaRPr lang="tr-TR">
              <a:solidFill>
                <a:prstClr val="white"/>
              </a:solidFill>
            </a:endParaRPr>
          </a:p>
        </p:txBody>
      </p:sp>
      <p:sp>
        <p:nvSpPr>
          <p:cNvPr id="17" name="Altbilgi Yer Tutucusu 16"/>
          <p:cNvSpPr>
            <a:spLocks noGrp="1"/>
          </p:cNvSpPr>
          <p:nvPr>
            <p:ph type="ftr" sz="quarter" idx="11"/>
          </p:nvPr>
        </p:nvSpPr>
        <p:spPr>
          <a:xfrm>
            <a:off x="1371600" y="5650704"/>
            <a:ext cx="5791200" cy="365125"/>
          </a:xfrm>
        </p:spPr>
        <p:txBody>
          <a:bodyPr tIns="0" bIns="0" anchor="b"/>
          <a:lstStyle>
            <a:lvl1pPr algn="r">
              <a:defRPr sz="1100"/>
            </a:lvl1pPr>
          </a:lstStyle>
          <a:p>
            <a:endParaRPr lang="tr-TR">
              <a:solidFill>
                <a:prstClr val="white"/>
              </a:solidFill>
            </a:endParaRPr>
          </a:p>
        </p:txBody>
      </p:sp>
      <p:sp>
        <p:nvSpPr>
          <p:cNvPr id="29" name="Slayt Numarası Yer Tutucusu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F302176B-0E47-46AC-8F43-DAB4B8A37D06}" type="slidenum">
              <a:rPr lang="tr-TR" smtClean="0"/>
              <a:pPr/>
              <a:t>‹#›</a:t>
            </a:fld>
            <a:endParaRPr lang="tr-TR"/>
          </a:p>
        </p:txBody>
      </p:sp>
    </p:spTree>
    <p:extLst>
      <p:ext uri="{BB962C8B-B14F-4D97-AF65-F5344CB8AC3E}">
        <p14:creationId xmlns:p14="http://schemas.microsoft.com/office/powerpoint/2010/main" val="418771266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67494"/>
            <a:ext cx="8229600" cy="1399032"/>
          </a:xfrm>
        </p:spPr>
        <p:txBody>
          <a:bodyPr/>
          <a:lstStyle/>
          <a:p>
            <a:r>
              <a:rPr kumimoji="0" lang="tr-TR" smtClean="0"/>
              <a:t>Asıl başlık stili için tıklatın</a:t>
            </a:r>
            <a:endParaRPr kumimoji="0" lang="en-US"/>
          </a:p>
        </p:txBody>
      </p:sp>
      <p:sp>
        <p:nvSpPr>
          <p:cNvPr id="3" name="İçerik Yer Tutucusu 2"/>
          <p:cNvSpPr>
            <a:spLocks noGrp="1"/>
          </p:cNvSpPr>
          <p:nvPr>
            <p:ph idx="1"/>
          </p:nvPr>
        </p:nvSpPr>
        <p:spPr>
          <a:xfrm>
            <a:off x="457200" y="1882808"/>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a:xfrm>
            <a:off x="4791456" y="6480048"/>
            <a:ext cx="2133600" cy="301752"/>
          </a:xfrm>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5" name="Altbilgi Yer Tutucusu 4"/>
          <p:cNvSpPr>
            <a:spLocks noGrp="1"/>
          </p:cNvSpPr>
          <p:nvPr>
            <p:ph type="ftr" sz="quarter" idx="11"/>
          </p:nvPr>
        </p:nvSpPr>
        <p:spPr>
          <a:xfrm>
            <a:off x="457200" y="6480969"/>
            <a:ext cx="4260056" cy="300831"/>
          </a:xfrm>
        </p:spPr>
        <p:txBody>
          <a:bodyPr/>
          <a:lstStyle/>
          <a:p>
            <a:endParaRPr lang="tr-TR">
              <a:solidFill>
                <a:prstClr val="white"/>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413504190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9" name="Dik Üçgen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İkizkenar Üçgen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 name="Veri Yer Tutucusu 3"/>
          <p:cNvSpPr>
            <a:spLocks noGrp="1"/>
          </p:cNvSpPr>
          <p:nvPr>
            <p:ph type="dt" sz="half" idx="10"/>
          </p:nvPr>
        </p:nvSpPr>
        <p:spPr>
          <a:xfrm>
            <a:off x="6955632" y="6477000"/>
            <a:ext cx="2133600" cy="304800"/>
          </a:xfrm>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5" name="Altbilgi Yer Tutucusu 4"/>
          <p:cNvSpPr>
            <a:spLocks noGrp="1"/>
          </p:cNvSpPr>
          <p:nvPr>
            <p:ph type="ftr" sz="quarter" idx="11"/>
          </p:nvPr>
        </p:nvSpPr>
        <p:spPr>
          <a:xfrm>
            <a:off x="2619376" y="6480969"/>
            <a:ext cx="4260056" cy="300831"/>
          </a:xfrm>
        </p:spPr>
        <p:txBody>
          <a:bodyPr/>
          <a:lstStyle/>
          <a:p>
            <a:endParaRPr lang="tr-TR">
              <a:solidFill>
                <a:prstClr val="white"/>
              </a:solidFill>
            </a:endParaRPr>
          </a:p>
        </p:txBody>
      </p:sp>
      <p:sp>
        <p:nvSpPr>
          <p:cNvPr id="6" name="Slayt Numarası Yer Tutucusu 5"/>
          <p:cNvSpPr>
            <a:spLocks noGrp="1"/>
          </p:cNvSpPr>
          <p:nvPr>
            <p:ph type="sldNum" sz="quarter" idx="12"/>
          </p:nvPr>
        </p:nvSpPr>
        <p:spPr>
          <a:xfrm>
            <a:off x="8451056" y="809624"/>
            <a:ext cx="502920" cy="300831"/>
          </a:xfrm>
        </p:spPr>
        <p:txBody>
          <a:bodyPr/>
          <a:lstStyle/>
          <a:p>
            <a:fld id="{F302176B-0E47-46AC-8F43-DAB4B8A37D06}" type="slidenum">
              <a:rPr lang="tr-TR" smtClean="0">
                <a:solidFill>
                  <a:prstClr val="white"/>
                </a:solidFill>
              </a:rPr>
              <a:pPr/>
              <a:t>‹#›</a:t>
            </a:fld>
            <a:endParaRPr lang="tr-TR">
              <a:solidFill>
                <a:prstClr val="white"/>
              </a:solidFill>
            </a:endParaRPr>
          </a:p>
        </p:txBody>
      </p:sp>
      <p:cxnSp>
        <p:nvCxnSpPr>
          <p:cNvPr id="11" name="Düz Bağlayıcı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Düz Bağlayıcı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Başlık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Tree>
    <p:extLst>
      <p:ext uri="{BB962C8B-B14F-4D97-AF65-F5344CB8AC3E}">
        <p14:creationId xmlns:p14="http://schemas.microsoft.com/office/powerpoint/2010/main" val="219130588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marL="0" algn="l">
              <a:defRPr/>
            </a:lvl1pPr>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a:xfrm>
            <a:off x="4791456" y="6480969"/>
            <a:ext cx="2133600" cy="301752"/>
          </a:xfrm>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6" name="Altbilgi Yer Tutucusu 5"/>
          <p:cNvSpPr>
            <a:spLocks noGrp="1"/>
          </p:cNvSpPr>
          <p:nvPr>
            <p:ph type="ftr" sz="quarter" idx="11"/>
          </p:nvPr>
        </p:nvSpPr>
        <p:spPr>
          <a:xfrm>
            <a:off x="457200" y="6480969"/>
            <a:ext cx="4260056" cy="301752"/>
          </a:xfrm>
        </p:spPr>
        <p:txBody>
          <a:bodyPr/>
          <a:lstStyle/>
          <a:p>
            <a:endParaRPr lang="tr-TR">
              <a:solidFill>
                <a:prstClr val="white"/>
              </a:solidFill>
            </a:endParaRPr>
          </a:p>
        </p:txBody>
      </p:sp>
      <p:sp>
        <p:nvSpPr>
          <p:cNvPr id="7" name="Slayt Numarası Yer Tutucusu 6"/>
          <p:cNvSpPr>
            <a:spLocks noGrp="1"/>
          </p:cNvSpPr>
          <p:nvPr>
            <p:ph type="sldNum" sz="quarter" idx="12"/>
          </p:nvPr>
        </p:nvSpPr>
        <p:spPr>
          <a:xfrm>
            <a:off x="7589520" y="6480969"/>
            <a:ext cx="502920" cy="301752"/>
          </a:xfrm>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5496434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a:xfrm>
            <a:off x="4791456" y="6480969"/>
            <a:ext cx="2130552" cy="301752"/>
          </a:xfrm>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8" name="Altbilgi Yer Tutucusu 7"/>
          <p:cNvSpPr>
            <a:spLocks noGrp="1"/>
          </p:cNvSpPr>
          <p:nvPr>
            <p:ph type="ftr" sz="quarter" idx="11"/>
          </p:nvPr>
        </p:nvSpPr>
        <p:spPr>
          <a:xfrm>
            <a:off x="457200" y="6480969"/>
            <a:ext cx="4261104" cy="301752"/>
          </a:xfrm>
        </p:spPr>
        <p:txBody>
          <a:bodyPr/>
          <a:lstStyle/>
          <a:p>
            <a:endParaRPr lang="tr-TR">
              <a:solidFill>
                <a:prstClr val="white"/>
              </a:solidFill>
            </a:endParaRPr>
          </a:p>
        </p:txBody>
      </p:sp>
      <p:sp>
        <p:nvSpPr>
          <p:cNvPr id="9" name="Slayt Numarası Yer Tutucusu 8"/>
          <p:cNvSpPr>
            <a:spLocks noGrp="1"/>
          </p:cNvSpPr>
          <p:nvPr>
            <p:ph type="sldNum" sz="quarter" idx="12"/>
          </p:nvPr>
        </p:nvSpPr>
        <p:spPr>
          <a:xfrm>
            <a:off x="7589520" y="6483096"/>
            <a:ext cx="502920" cy="301752"/>
          </a:xfrm>
        </p:spPr>
        <p:txBody>
          <a:bodyPr/>
          <a:lstStyle>
            <a:lvl1pPr algn="ctr">
              <a:defRPr/>
            </a:lvl1p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83925909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b="0"/>
            </a:lvl1p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4" name="Altbilgi Yer Tutucusu 3"/>
          <p:cNvSpPr>
            <a:spLocks noGrp="1"/>
          </p:cNvSpPr>
          <p:nvPr>
            <p:ph type="ftr" sz="quarter" idx="11"/>
          </p:nvPr>
        </p:nvSpPr>
        <p:spPr/>
        <p:txBody>
          <a:bodyPr/>
          <a:lstStyle/>
          <a:p>
            <a:endParaRPr lang="tr-TR">
              <a:solidFill>
                <a:prstClr val="white"/>
              </a:solidFill>
            </a:endParaRPr>
          </a:p>
        </p:txBody>
      </p:sp>
      <p:sp>
        <p:nvSpPr>
          <p:cNvPr id="5" name="Slayt Numarası Yer Tutucusu 4"/>
          <p:cNvSpPr>
            <a:spLocks noGrp="1"/>
          </p:cNvSpPr>
          <p:nvPr>
            <p:ph type="sldNum" sz="quarter" idx="12"/>
          </p:nvPr>
        </p:nvSpPr>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43384797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4791456" y="6480969"/>
            <a:ext cx="2133600" cy="301752"/>
          </a:xfrm>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3" name="Altbilgi Yer Tutucusu 2"/>
          <p:cNvSpPr>
            <a:spLocks noGrp="1"/>
          </p:cNvSpPr>
          <p:nvPr>
            <p:ph type="ftr" sz="quarter" idx="11"/>
          </p:nvPr>
        </p:nvSpPr>
        <p:spPr>
          <a:xfrm>
            <a:off x="457200" y="6481890"/>
            <a:ext cx="4260056" cy="300831"/>
          </a:xfrm>
        </p:spPr>
        <p:txBody>
          <a:bodyPr/>
          <a:lstStyle/>
          <a:p>
            <a:endParaRPr lang="tr-TR">
              <a:solidFill>
                <a:prstClr val="white"/>
              </a:solidFill>
            </a:endParaRPr>
          </a:p>
        </p:txBody>
      </p:sp>
      <p:sp>
        <p:nvSpPr>
          <p:cNvPr id="4" name="Slayt Numarası Yer Tutucusu 3"/>
          <p:cNvSpPr>
            <a:spLocks noGrp="1"/>
          </p:cNvSpPr>
          <p:nvPr>
            <p:ph type="sldNum" sz="quarter" idx="12"/>
          </p:nvPr>
        </p:nvSpPr>
        <p:spPr>
          <a:xfrm>
            <a:off x="7589520" y="6480969"/>
            <a:ext cx="502920" cy="301752"/>
          </a:xfrm>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84373377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a:xfrm>
            <a:off x="6278976" y="6556248"/>
            <a:ext cx="2133600" cy="301752"/>
          </a:xfrm>
        </p:spPr>
        <p:txBody>
          <a:bodyPr/>
          <a:lstStyle>
            <a:lvl1pPr>
              <a:defRPr sz="900"/>
            </a:lvl1pPr>
          </a:lstStyle>
          <a:p>
            <a:fld id="{A23720DD-5B6D-40BF-8493-A6B52D484E6B}" type="datetimeFigureOut">
              <a:rPr lang="tr-TR" smtClean="0">
                <a:solidFill>
                  <a:prstClr val="white"/>
                </a:solidFill>
              </a:rPr>
              <a:pPr/>
              <a:t>13.01.2020</a:t>
            </a:fld>
            <a:endParaRPr lang="tr-TR">
              <a:solidFill>
                <a:prstClr val="white"/>
              </a:solidFill>
            </a:endParaRPr>
          </a:p>
        </p:txBody>
      </p:sp>
      <p:sp>
        <p:nvSpPr>
          <p:cNvPr id="6" name="Altbilgi Yer Tutucusu 5"/>
          <p:cNvSpPr>
            <a:spLocks noGrp="1"/>
          </p:cNvSpPr>
          <p:nvPr>
            <p:ph type="ftr" sz="quarter" idx="11"/>
          </p:nvPr>
        </p:nvSpPr>
        <p:spPr>
          <a:xfrm>
            <a:off x="1135856" y="6556248"/>
            <a:ext cx="5143120" cy="301752"/>
          </a:xfrm>
        </p:spPr>
        <p:txBody>
          <a:bodyPr/>
          <a:lstStyle>
            <a:lvl1pPr>
              <a:defRPr sz="900"/>
            </a:lvl1pPr>
          </a:lstStyle>
          <a:p>
            <a:endParaRPr lang="tr-TR">
              <a:solidFill>
                <a:prstClr val="white"/>
              </a:solidFill>
            </a:endParaRPr>
          </a:p>
        </p:txBody>
      </p:sp>
      <p:sp>
        <p:nvSpPr>
          <p:cNvPr id="7" name="Slayt Numarası Yer Tutucusu 6"/>
          <p:cNvSpPr>
            <a:spLocks noGrp="1"/>
          </p:cNvSpPr>
          <p:nvPr>
            <p:ph type="sldNum" sz="quarter" idx="12"/>
          </p:nvPr>
        </p:nvSpPr>
        <p:spPr>
          <a:xfrm>
            <a:off x="8410576" y="6556248"/>
            <a:ext cx="502920" cy="301752"/>
          </a:xfrm>
        </p:spPr>
        <p:txBody>
          <a:bodyPr/>
          <a:lstStyle>
            <a:lvl1pPr>
              <a:defRPr sz="900"/>
            </a:lvl1p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67063218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a:xfrm>
            <a:off x="6108192" y="6556248"/>
            <a:ext cx="2103120" cy="301752"/>
          </a:xfrm>
        </p:spPr>
        <p:txBody>
          <a:bodyPr/>
          <a:lstStyle>
            <a:lvl1pPr>
              <a:defRPr sz="900"/>
            </a:lvl1pPr>
          </a:lstStyle>
          <a:p>
            <a:fld id="{A23720DD-5B6D-40BF-8493-A6B52D484E6B}" type="datetimeFigureOut">
              <a:rPr lang="tr-TR" smtClean="0">
                <a:solidFill>
                  <a:prstClr val="white"/>
                </a:solidFill>
              </a:rPr>
              <a:pPr/>
              <a:t>13.01.2020</a:t>
            </a:fld>
            <a:endParaRPr lang="tr-TR">
              <a:solidFill>
                <a:prstClr val="white"/>
              </a:solidFill>
            </a:endParaRPr>
          </a:p>
        </p:txBody>
      </p:sp>
      <p:sp>
        <p:nvSpPr>
          <p:cNvPr id="6" name="Altbilgi Yer Tutucusu 5"/>
          <p:cNvSpPr>
            <a:spLocks noGrp="1"/>
          </p:cNvSpPr>
          <p:nvPr>
            <p:ph type="ftr" sz="quarter" idx="11"/>
          </p:nvPr>
        </p:nvSpPr>
        <p:spPr>
          <a:xfrm>
            <a:off x="1170432" y="6557169"/>
            <a:ext cx="4948072" cy="301752"/>
          </a:xfrm>
        </p:spPr>
        <p:txBody>
          <a:bodyPr/>
          <a:lstStyle>
            <a:lvl1pPr>
              <a:defRPr sz="900"/>
            </a:lvl1pPr>
          </a:lstStyle>
          <a:p>
            <a:endParaRPr lang="tr-TR">
              <a:solidFill>
                <a:prstClr val="white"/>
              </a:solidFill>
            </a:endParaRPr>
          </a:p>
        </p:txBody>
      </p:sp>
      <p:sp>
        <p:nvSpPr>
          <p:cNvPr id="7" name="Slayt Numarası Yer Tutucusu 6"/>
          <p:cNvSpPr>
            <a:spLocks noGrp="1"/>
          </p:cNvSpPr>
          <p:nvPr>
            <p:ph type="sldNum" sz="quarter" idx="12"/>
          </p:nvPr>
        </p:nvSpPr>
        <p:spPr>
          <a:xfrm>
            <a:off x="8217192" y="6556248"/>
            <a:ext cx="365760" cy="301752"/>
          </a:xfrm>
        </p:spPr>
        <p:txBody>
          <a:bodyPr/>
          <a:lstStyle>
            <a:lvl1pPr algn="ctr">
              <a:defRPr sz="900"/>
            </a:lvl1p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56274055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5" name="Altbilgi Yer Tutucusu 4"/>
          <p:cNvSpPr>
            <a:spLocks noGrp="1"/>
          </p:cNvSpPr>
          <p:nvPr>
            <p:ph type="ftr" sz="quarter" idx="11"/>
          </p:nvPr>
        </p:nvSpPr>
        <p:spPr/>
        <p:txBody>
          <a:bodyPr/>
          <a:lstStyle/>
          <a:p>
            <a:endParaRPr lang="tr-TR">
              <a:solidFill>
                <a:prstClr val="white"/>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67982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C1DA596-3266-45DC-8613-EDAE7F760038}" type="datetimeFigureOut">
              <a:rPr lang="tr-TR" smtClean="0"/>
              <a:t>13.01.2020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87A5B91-7C69-44DB-93D3-360FC950926B}" type="slidenum">
              <a:rPr lang="tr-TR" smtClean="0"/>
              <a:t>‹#›</a:t>
            </a:fld>
            <a:endParaRPr lang="tr-TR"/>
          </a:p>
        </p:txBody>
      </p:sp>
    </p:spTree>
    <p:extLst>
      <p:ext uri="{BB962C8B-B14F-4D97-AF65-F5344CB8AC3E}">
        <p14:creationId xmlns:p14="http://schemas.microsoft.com/office/powerpoint/2010/main" val="94769121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781800" y="381000"/>
            <a:ext cx="1905000" cy="5486400"/>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381000"/>
            <a:ext cx="62484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5" name="Altbilgi Yer Tutucusu 4"/>
          <p:cNvSpPr>
            <a:spLocks noGrp="1"/>
          </p:cNvSpPr>
          <p:nvPr>
            <p:ph type="ftr" sz="quarter" idx="11"/>
          </p:nvPr>
        </p:nvSpPr>
        <p:spPr/>
        <p:txBody>
          <a:bodyPr/>
          <a:lstStyle/>
          <a:p>
            <a:endParaRPr lang="tr-TR">
              <a:solidFill>
                <a:prstClr val="white"/>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64606244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İkizkenar Üçgen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Başlık 7"/>
          <p:cNvSpPr>
            <a:spLocks noGrp="1"/>
          </p:cNvSpPr>
          <p:nvPr>
            <p:ph type="ctrTitle"/>
          </p:nvPr>
        </p:nvSpPr>
        <p:spPr>
          <a:xfrm>
            <a:off x="540544" y="776288"/>
            <a:ext cx="8062912" cy="1470025"/>
          </a:xfrm>
        </p:spPr>
        <p:txBody>
          <a:bodyPr anchor="b">
            <a:normAutofit/>
          </a:bodyPr>
          <a:lstStyle>
            <a:lvl1pPr algn="r">
              <a:defRPr sz="4400"/>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a:xfrm>
            <a:off x="1371600" y="6012656"/>
            <a:ext cx="5791200" cy="365125"/>
          </a:xfrm>
        </p:spPr>
        <p:txBody>
          <a:bodyPr tIns="0" bIns="0" anchor="t"/>
          <a:lstStyle>
            <a:lvl1pPr algn="r">
              <a:defRPr sz="1000"/>
            </a:lvl1pPr>
          </a:lstStyle>
          <a:p>
            <a:fld id="{A23720DD-5B6D-40BF-8493-A6B52D484E6B}" type="datetimeFigureOut">
              <a:rPr lang="tr-TR" smtClean="0">
                <a:solidFill>
                  <a:prstClr val="white"/>
                </a:solidFill>
              </a:rPr>
              <a:pPr/>
              <a:t>13.01.2020</a:t>
            </a:fld>
            <a:endParaRPr lang="tr-TR">
              <a:solidFill>
                <a:prstClr val="white"/>
              </a:solidFill>
            </a:endParaRPr>
          </a:p>
        </p:txBody>
      </p:sp>
      <p:sp>
        <p:nvSpPr>
          <p:cNvPr id="17" name="Altbilgi Yer Tutucusu 16"/>
          <p:cNvSpPr>
            <a:spLocks noGrp="1"/>
          </p:cNvSpPr>
          <p:nvPr>
            <p:ph type="ftr" sz="quarter" idx="11"/>
          </p:nvPr>
        </p:nvSpPr>
        <p:spPr>
          <a:xfrm>
            <a:off x="1371600" y="5650704"/>
            <a:ext cx="5791200" cy="365125"/>
          </a:xfrm>
        </p:spPr>
        <p:txBody>
          <a:bodyPr tIns="0" bIns="0" anchor="b"/>
          <a:lstStyle>
            <a:lvl1pPr algn="r">
              <a:defRPr sz="1100"/>
            </a:lvl1pPr>
          </a:lstStyle>
          <a:p>
            <a:endParaRPr lang="tr-TR">
              <a:solidFill>
                <a:prstClr val="white"/>
              </a:solidFill>
            </a:endParaRPr>
          </a:p>
        </p:txBody>
      </p:sp>
      <p:sp>
        <p:nvSpPr>
          <p:cNvPr id="29" name="Slayt Numarası Yer Tutucusu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F302176B-0E47-46AC-8F43-DAB4B8A37D06}" type="slidenum">
              <a:rPr lang="tr-TR" smtClean="0"/>
              <a:pPr/>
              <a:t>‹#›</a:t>
            </a:fld>
            <a:endParaRPr lang="tr-TR"/>
          </a:p>
        </p:txBody>
      </p:sp>
    </p:spTree>
    <p:extLst>
      <p:ext uri="{BB962C8B-B14F-4D97-AF65-F5344CB8AC3E}">
        <p14:creationId xmlns:p14="http://schemas.microsoft.com/office/powerpoint/2010/main" val="17227085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67494"/>
            <a:ext cx="8229600" cy="1399032"/>
          </a:xfrm>
        </p:spPr>
        <p:txBody>
          <a:bodyPr/>
          <a:lstStyle/>
          <a:p>
            <a:r>
              <a:rPr kumimoji="0" lang="tr-TR" smtClean="0"/>
              <a:t>Asıl başlık stili için tıklatın</a:t>
            </a:r>
            <a:endParaRPr kumimoji="0" lang="en-US"/>
          </a:p>
        </p:txBody>
      </p:sp>
      <p:sp>
        <p:nvSpPr>
          <p:cNvPr id="3" name="İçerik Yer Tutucusu 2"/>
          <p:cNvSpPr>
            <a:spLocks noGrp="1"/>
          </p:cNvSpPr>
          <p:nvPr>
            <p:ph idx="1"/>
          </p:nvPr>
        </p:nvSpPr>
        <p:spPr>
          <a:xfrm>
            <a:off x="457200" y="1882808"/>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a:xfrm>
            <a:off x="4791456" y="6480048"/>
            <a:ext cx="2133600" cy="301752"/>
          </a:xfrm>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5" name="Altbilgi Yer Tutucusu 4"/>
          <p:cNvSpPr>
            <a:spLocks noGrp="1"/>
          </p:cNvSpPr>
          <p:nvPr>
            <p:ph type="ftr" sz="quarter" idx="11"/>
          </p:nvPr>
        </p:nvSpPr>
        <p:spPr>
          <a:xfrm>
            <a:off x="457200" y="6480969"/>
            <a:ext cx="4260056" cy="300831"/>
          </a:xfrm>
        </p:spPr>
        <p:txBody>
          <a:bodyPr/>
          <a:lstStyle/>
          <a:p>
            <a:endParaRPr lang="tr-TR">
              <a:solidFill>
                <a:prstClr val="white"/>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72199488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9" name="Dik Üçgen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İkizkenar Üçgen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 name="Veri Yer Tutucusu 3"/>
          <p:cNvSpPr>
            <a:spLocks noGrp="1"/>
          </p:cNvSpPr>
          <p:nvPr>
            <p:ph type="dt" sz="half" idx="10"/>
          </p:nvPr>
        </p:nvSpPr>
        <p:spPr>
          <a:xfrm>
            <a:off x="6955632" y="6477000"/>
            <a:ext cx="2133600" cy="304800"/>
          </a:xfrm>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5" name="Altbilgi Yer Tutucusu 4"/>
          <p:cNvSpPr>
            <a:spLocks noGrp="1"/>
          </p:cNvSpPr>
          <p:nvPr>
            <p:ph type="ftr" sz="quarter" idx="11"/>
          </p:nvPr>
        </p:nvSpPr>
        <p:spPr>
          <a:xfrm>
            <a:off x="2619376" y="6480969"/>
            <a:ext cx="4260056" cy="300831"/>
          </a:xfrm>
        </p:spPr>
        <p:txBody>
          <a:bodyPr/>
          <a:lstStyle/>
          <a:p>
            <a:endParaRPr lang="tr-TR">
              <a:solidFill>
                <a:prstClr val="white"/>
              </a:solidFill>
            </a:endParaRPr>
          </a:p>
        </p:txBody>
      </p:sp>
      <p:sp>
        <p:nvSpPr>
          <p:cNvPr id="6" name="Slayt Numarası Yer Tutucusu 5"/>
          <p:cNvSpPr>
            <a:spLocks noGrp="1"/>
          </p:cNvSpPr>
          <p:nvPr>
            <p:ph type="sldNum" sz="quarter" idx="12"/>
          </p:nvPr>
        </p:nvSpPr>
        <p:spPr>
          <a:xfrm>
            <a:off x="8451056" y="809624"/>
            <a:ext cx="502920" cy="300831"/>
          </a:xfrm>
        </p:spPr>
        <p:txBody>
          <a:bodyPr/>
          <a:lstStyle/>
          <a:p>
            <a:fld id="{F302176B-0E47-46AC-8F43-DAB4B8A37D06}" type="slidenum">
              <a:rPr lang="tr-TR" smtClean="0">
                <a:solidFill>
                  <a:prstClr val="white"/>
                </a:solidFill>
              </a:rPr>
              <a:pPr/>
              <a:t>‹#›</a:t>
            </a:fld>
            <a:endParaRPr lang="tr-TR">
              <a:solidFill>
                <a:prstClr val="white"/>
              </a:solidFill>
            </a:endParaRPr>
          </a:p>
        </p:txBody>
      </p:sp>
      <p:cxnSp>
        <p:nvCxnSpPr>
          <p:cNvPr id="11" name="Düz Bağlayıcı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Düz Bağlayıcı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Başlık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Tree>
    <p:extLst>
      <p:ext uri="{BB962C8B-B14F-4D97-AF65-F5344CB8AC3E}">
        <p14:creationId xmlns:p14="http://schemas.microsoft.com/office/powerpoint/2010/main" val="21520402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marL="0" algn="l">
              <a:defRPr/>
            </a:lvl1pPr>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a:xfrm>
            <a:off x="4791456" y="6480969"/>
            <a:ext cx="2133600" cy="301752"/>
          </a:xfrm>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6" name="Altbilgi Yer Tutucusu 5"/>
          <p:cNvSpPr>
            <a:spLocks noGrp="1"/>
          </p:cNvSpPr>
          <p:nvPr>
            <p:ph type="ftr" sz="quarter" idx="11"/>
          </p:nvPr>
        </p:nvSpPr>
        <p:spPr>
          <a:xfrm>
            <a:off x="457200" y="6480969"/>
            <a:ext cx="4260056" cy="301752"/>
          </a:xfrm>
        </p:spPr>
        <p:txBody>
          <a:bodyPr/>
          <a:lstStyle/>
          <a:p>
            <a:endParaRPr lang="tr-TR">
              <a:solidFill>
                <a:prstClr val="white"/>
              </a:solidFill>
            </a:endParaRPr>
          </a:p>
        </p:txBody>
      </p:sp>
      <p:sp>
        <p:nvSpPr>
          <p:cNvPr id="7" name="Slayt Numarası Yer Tutucusu 6"/>
          <p:cNvSpPr>
            <a:spLocks noGrp="1"/>
          </p:cNvSpPr>
          <p:nvPr>
            <p:ph type="sldNum" sz="quarter" idx="12"/>
          </p:nvPr>
        </p:nvSpPr>
        <p:spPr>
          <a:xfrm>
            <a:off x="7589520" y="6480969"/>
            <a:ext cx="502920" cy="301752"/>
          </a:xfrm>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35149906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a:xfrm>
            <a:off x="4791456" y="6480969"/>
            <a:ext cx="2130552" cy="301752"/>
          </a:xfrm>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8" name="Altbilgi Yer Tutucusu 7"/>
          <p:cNvSpPr>
            <a:spLocks noGrp="1"/>
          </p:cNvSpPr>
          <p:nvPr>
            <p:ph type="ftr" sz="quarter" idx="11"/>
          </p:nvPr>
        </p:nvSpPr>
        <p:spPr>
          <a:xfrm>
            <a:off x="457200" y="6480969"/>
            <a:ext cx="4261104" cy="301752"/>
          </a:xfrm>
        </p:spPr>
        <p:txBody>
          <a:bodyPr/>
          <a:lstStyle/>
          <a:p>
            <a:endParaRPr lang="tr-TR">
              <a:solidFill>
                <a:prstClr val="white"/>
              </a:solidFill>
            </a:endParaRPr>
          </a:p>
        </p:txBody>
      </p:sp>
      <p:sp>
        <p:nvSpPr>
          <p:cNvPr id="9" name="Slayt Numarası Yer Tutucusu 8"/>
          <p:cNvSpPr>
            <a:spLocks noGrp="1"/>
          </p:cNvSpPr>
          <p:nvPr>
            <p:ph type="sldNum" sz="quarter" idx="12"/>
          </p:nvPr>
        </p:nvSpPr>
        <p:spPr>
          <a:xfrm>
            <a:off x="7589520" y="6483096"/>
            <a:ext cx="502920" cy="301752"/>
          </a:xfrm>
        </p:spPr>
        <p:txBody>
          <a:bodyPr/>
          <a:lstStyle>
            <a:lvl1pPr algn="ctr">
              <a:defRPr/>
            </a:lvl1p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6364808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b="0"/>
            </a:lvl1p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4" name="Altbilgi Yer Tutucusu 3"/>
          <p:cNvSpPr>
            <a:spLocks noGrp="1"/>
          </p:cNvSpPr>
          <p:nvPr>
            <p:ph type="ftr" sz="quarter" idx="11"/>
          </p:nvPr>
        </p:nvSpPr>
        <p:spPr/>
        <p:txBody>
          <a:bodyPr/>
          <a:lstStyle/>
          <a:p>
            <a:endParaRPr lang="tr-TR">
              <a:solidFill>
                <a:prstClr val="white"/>
              </a:solidFill>
            </a:endParaRPr>
          </a:p>
        </p:txBody>
      </p:sp>
      <p:sp>
        <p:nvSpPr>
          <p:cNvPr id="5" name="Slayt Numarası Yer Tutucusu 4"/>
          <p:cNvSpPr>
            <a:spLocks noGrp="1"/>
          </p:cNvSpPr>
          <p:nvPr>
            <p:ph type="sldNum" sz="quarter" idx="12"/>
          </p:nvPr>
        </p:nvSpPr>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86908415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4791456" y="6480969"/>
            <a:ext cx="2133600" cy="301752"/>
          </a:xfrm>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3" name="Altbilgi Yer Tutucusu 2"/>
          <p:cNvSpPr>
            <a:spLocks noGrp="1"/>
          </p:cNvSpPr>
          <p:nvPr>
            <p:ph type="ftr" sz="quarter" idx="11"/>
          </p:nvPr>
        </p:nvSpPr>
        <p:spPr>
          <a:xfrm>
            <a:off x="457200" y="6481890"/>
            <a:ext cx="4260056" cy="300831"/>
          </a:xfrm>
        </p:spPr>
        <p:txBody>
          <a:bodyPr/>
          <a:lstStyle/>
          <a:p>
            <a:endParaRPr lang="tr-TR">
              <a:solidFill>
                <a:prstClr val="white"/>
              </a:solidFill>
            </a:endParaRPr>
          </a:p>
        </p:txBody>
      </p:sp>
      <p:sp>
        <p:nvSpPr>
          <p:cNvPr id="4" name="Slayt Numarası Yer Tutucusu 3"/>
          <p:cNvSpPr>
            <a:spLocks noGrp="1"/>
          </p:cNvSpPr>
          <p:nvPr>
            <p:ph type="sldNum" sz="quarter" idx="12"/>
          </p:nvPr>
        </p:nvSpPr>
        <p:spPr>
          <a:xfrm>
            <a:off x="7589520" y="6480969"/>
            <a:ext cx="502920" cy="301752"/>
          </a:xfrm>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51838120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a:xfrm>
            <a:off x="6278976" y="6556248"/>
            <a:ext cx="2133600" cy="301752"/>
          </a:xfrm>
        </p:spPr>
        <p:txBody>
          <a:bodyPr/>
          <a:lstStyle>
            <a:lvl1pPr>
              <a:defRPr sz="900"/>
            </a:lvl1pPr>
          </a:lstStyle>
          <a:p>
            <a:fld id="{A23720DD-5B6D-40BF-8493-A6B52D484E6B}" type="datetimeFigureOut">
              <a:rPr lang="tr-TR" smtClean="0">
                <a:solidFill>
                  <a:prstClr val="white"/>
                </a:solidFill>
              </a:rPr>
              <a:pPr/>
              <a:t>13.01.2020</a:t>
            </a:fld>
            <a:endParaRPr lang="tr-TR">
              <a:solidFill>
                <a:prstClr val="white"/>
              </a:solidFill>
            </a:endParaRPr>
          </a:p>
        </p:txBody>
      </p:sp>
      <p:sp>
        <p:nvSpPr>
          <p:cNvPr id="6" name="Altbilgi Yer Tutucusu 5"/>
          <p:cNvSpPr>
            <a:spLocks noGrp="1"/>
          </p:cNvSpPr>
          <p:nvPr>
            <p:ph type="ftr" sz="quarter" idx="11"/>
          </p:nvPr>
        </p:nvSpPr>
        <p:spPr>
          <a:xfrm>
            <a:off x="1135856" y="6556248"/>
            <a:ext cx="5143120" cy="301752"/>
          </a:xfrm>
        </p:spPr>
        <p:txBody>
          <a:bodyPr/>
          <a:lstStyle>
            <a:lvl1pPr>
              <a:defRPr sz="900"/>
            </a:lvl1pPr>
          </a:lstStyle>
          <a:p>
            <a:endParaRPr lang="tr-TR">
              <a:solidFill>
                <a:prstClr val="white"/>
              </a:solidFill>
            </a:endParaRPr>
          </a:p>
        </p:txBody>
      </p:sp>
      <p:sp>
        <p:nvSpPr>
          <p:cNvPr id="7" name="Slayt Numarası Yer Tutucusu 6"/>
          <p:cNvSpPr>
            <a:spLocks noGrp="1"/>
          </p:cNvSpPr>
          <p:nvPr>
            <p:ph type="sldNum" sz="quarter" idx="12"/>
          </p:nvPr>
        </p:nvSpPr>
        <p:spPr>
          <a:xfrm>
            <a:off x="8410576" y="6556248"/>
            <a:ext cx="502920" cy="301752"/>
          </a:xfrm>
        </p:spPr>
        <p:txBody>
          <a:bodyPr/>
          <a:lstStyle>
            <a:lvl1pPr>
              <a:defRPr sz="900"/>
            </a:lvl1p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45402960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a:xfrm>
            <a:off x="6108192" y="6556248"/>
            <a:ext cx="2103120" cy="301752"/>
          </a:xfrm>
        </p:spPr>
        <p:txBody>
          <a:bodyPr/>
          <a:lstStyle>
            <a:lvl1pPr>
              <a:defRPr sz="900"/>
            </a:lvl1pPr>
          </a:lstStyle>
          <a:p>
            <a:fld id="{A23720DD-5B6D-40BF-8493-A6B52D484E6B}" type="datetimeFigureOut">
              <a:rPr lang="tr-TR" smtClean="0">
                <a:solidFill>
                  <a:prstClr val="white"/>
                </a:solidFill>
              </a:rPr>
              <a:pPr/>
              <a:t>13.01.2020</a:t>
            </a:fld>
            <a:endParaRPr lang="tr-TR">
              <a:solidFill>
                <a:prstClr val="white"/>
              </a:solidFill>
            </a:endParaRPr>
          </a:p>
        </p:txBody>
      </p:sp>
      <p:sp>
        <p:nvSpPr>
          <p:cNvPr id="6" name="Altbilgi Yer Tutucusu 5"/>
          <p:cNvSpPr>
            <a:spLocks noGrp="1"/>
          </p:cNvSpPr>
          <p:nvPr>
            <p:ph type="ftr" sz="quarter" idx="11"/>
          </p:nvPr>
        </p:nvSpPr>
        <p:spPr>
          <a:xfrm>
            <a:off x="1170432" y="6557169"/>
            <a:ext cx="4948072" cy="301752"/>
          </a:xfrm>
        </p:spPr>
        <p:txBody>
          <a:bodyPr/>
          <a:lstStyle>
            <a:lvl1pPr>
              <a:defRPr sz="900"/>
            </a:lvl1pPr>
          </a:lstStyle>
          <a:p>
            <a:endParaRPr lang="tr-TR">
              <a:solidFill>
                <a:prstClr val="white"/>
              </a:solidFill>
            </a:endParaRPr>
          </a:p>
        </p:txBody>
      </p:sp>
      <p:sp>
        <p:nvSpPr>
          <p:cNvPr id="7" name="Slayt Numarası Yer Tutucusu 6"/>
          <p:cNvSpPr>
            <a:spLocks noGrp="1"/>
          </p:cNvSpPr>
          <p:nvPr>
            <p:ph type="sldNum" sz="quarter" idx="12"/>
          </p:nvPr>
        </p:nvSpPr>
        <p:spPr>
          <a:xfrm>
            <a:off x="8217192" y="6556248"/>
            <a:ext cx="365760" cy="301752"/>
          </a:xfrm>
        </p:spPr>
        <p:txBody>
          <a:bodyPr/>
          <a:lstStyle>
            <a:lvl1pPr algn="ctr">
              <a:defRPr sz="900"/>
            </a:lvl1p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995438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İkizkenar Üçgen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Başlık 7"/>
          <p:cNvSpPr>
            <a:spLocks noGrp="1"/>
          </p:cNvSpPr>
          <p:nvPr>
            <p:ph type="ctrTitle"/>
          </p:nvPr>
        </p:nvSpPr>
        <p:spPr>
          <a:xfrm>
            <a:off x="540544" y="776288"/>
            <a:ext cx="8062912" cy="1470025"/>
          </a:xfrm>
        </p:spPr>
        <p:txBody>
          <a:bodyPr anchor="b">
            <a:normAutofit/>
          </a:bodyPr>
          <a:lstStyle>
            <a:lvl1pPr algn="r">
              <a:defRPr sz="4400"/>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a:xfrm>
            <a:off x="1371600" y="6012656"/>
            <a:ext cx="5791200" cy="365125"/>
          </a:xfrm>
        </p:spPr>
        <p:txBody>
          <a:bodyPr tIns="0" bIns="0" anchor="t"/>
          <a:lstStyle>
            <a:lvl1pPr algn="r">
              <a:defRPr sz="1000"/>
            </a:lvl1pPr>
          </a:lstStyle>
          <a:p>
            <a:fld id="{A23720DD-5B6D-40BF-8493-A6B52D484E6B}" type="datetimeFigureOut">
              <a:rPr lang="tr-TR" smtClean="0">
                <a:solidFill>
                  <a:prstClr val="white"/>
                </a:solidFill>
              </a:rPr>
              <a:pPr/>
              <a:t>13.01.2020</a:t>
            </a:fld>
            <a:endParaRPr lang="tr-TR">
              <a:solidFill>
                <a:prstClr val="white"/>
              </a:solidFill>
            </a:endParaRPr>
          </a:p>
        </p:txBody>
      </p:sp>
      <p:sp>
        <p:nvSpPr>
          <p:cNvPr id="17" name="Altbilgi Yer Tutucusu 16"/>
          <p:cNvSpPr>
            <a:spLocks noGrp="1"/>
          </p:cNvSpPr>
          <p:nvPr>
            <p:ph type="ftr" sz="quarter" idx="11"/>
          </p:nvPr>
        </p:nvSpPr>
        <p:spPr>
          <a:xfrm>
            <a:off x="1371600" y="5650704"/>
            <a:ext cx="5791200" cy="365125"/>
          </a:xfrm>
        </p:spPr>
        <p:txBody>
          <a:bodyPr tIns="0" bIns="0" anchor="b"/>
          <a:lstStyle>
            <a:lvl1pPr algn="r">
              <a:defRPr sz="1100"/>
            </a:lvl1pPr>
          </a:lstStyle>
          <a:p>
            <a:endParaRPr lang="tr-TR">
              <a:solidFill>
                <a:prstClr val="white"/>
              </a:solidFill>
            </a:endParaRPr>
          </a:p>
        </p:txBody>
      </p:sp>
      <p:sp>
        <p:nvSpPr>
          <p:cNvPr id="29" name="Slayt Numarası Yer Tutucusu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F302176B-0E47-46AC-8F43-DAB4B8A37D06}" type="slidenum">
              <a:rPr lang="tr-TR" smtClean="0"/>
              <a:pPr/>
              <a:t>‹#›</a:t>
            </a:fld>
            <a:endParaRPr lang="tr-TR"/>
          </a:p>
        </p:txBody>
      </p:sp>
    </p:spTree>
    <p:extLst>
      <p:ext uri="{BB962C8B-B14F-4D97-AF65-F5344CB8AC3E}">
        <p14:creationId xmlns:p14="http://schemas.microsoft.com/office/powerpoint/2010/main" val="268941660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5" name="Altbilgi Yer Tutucusu 4"/>
          <p:cNvSpPr>
            <a:spLocks noGrp="1"/>
          </p:cNvSpPr>
          <p:nvPr>
            <p:ph type="ftr" sz="quarter" idx="11"/>
          </p:nvPr>
        </p:nvSpPr>
        <p:spPr/>
        <p:txBody>
          <a:bodyPr/>
          <a:lstStyle/>
          <a:p>
            <a:endParaRPr lang="tr-TR">
              <a:solidFill>
                <a:prstClr val="white"/>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64908644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781800" y="381000"/>
            <a:ext cx="1905000" cy="5486400"/>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381000"/>
            <a:ext cx="62484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5" name="Altbilgi Yer Tutucusu 4"/>
          <p:cNvSpPr>
            <a:spLocks noGrp="1"/>
          </p:cNvSpPr>
          <p:nvPr>
            <p:ph type="ftr" sz="quarter" idx="11"/>
          </p:nvPr>
        </p:nvSpPr>
        <p:spPr/>
        <p:txBody>
          <a:bodyPr/>
          <a:lstStyle/>
          <a:p>
            <a:endParaRPr lang="tr-TR">
              <a:solidFill>
                <a:prstClr val="white"/>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12240924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İkizkenar Üçgen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Başlık 7"/>
          <p:cNvSpPr>
            <a:spLocks noGrp="1"/>
          </p:cNvSpPr>
          <p:nvPr>
            <p:ph type="ctrTitle"/>
          </p:nvPr>
        </p:nvSpPr>
        <p:spPr>
          <a:xfrm>
            <a:off x="540544" y="776288"/>
            <a:ext cx="8062912" cy="1470025"/>
          </a:xfrm>
        </p:spPr>
        <p:txBody>
          <a:bodyPr anchor="b">
            <a:normAutofit/>
          </a:bodyPr>
          <a:lstStyle>
            <a:lvl1pPr algn="r">
              <a:defRPr sz="4400"/>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a:xfrm>
            <a:off x="1371600" y="6012656"/>
            <a:ext cx="5791200" cy="365125"/>
          </a:xfrm>
        </p:spPr>
        <p:txBody>
          <a:bodyPr tIns="0" bIns="0" anchor="t"/>
          <a:lstStyle>
            <a:lvl1pPr algn="r">
              <a:defRPr sz="1000"/>
            </a:lvl1pPr>
          </a:lstStyle>
          <a:p>
            <a:fld id="{A23720DD-5B6D-40BF-8493-A6B52D484E6B}" type="datetimeFigureOut">
              <a:rPr lang="tr-TR" smtClean="0">
                <a:solidFill>
                  <a:prstClr val="white"/>
                </a:solidFill>
              </a:rPr>
              <a:pPr/>
              <a:t>13.01.2020</a:t>
            </a:fld>
            <a:endParaRPr lang="tr-TR">
              <a:solidFill>
                <a:prstClr val="white"/>
              </a:solidFill>
            </a:endParaRPr>
          </a:p>
        </p:txBody>
      </p:sp>
      <p:sp>
        <p:nvSpPr>
          <p:cNvPr id="17" name="Altbilgi Yer Tutucusu 16"/>
          <p:cNvSpPr>
            <a:spLocks noGrp="1"/>
          </p:cNvSpPr>
          <p:nvPr>
            <p:ph type="ftr" sz="quarter" idx="11"/>
          </p:nvPr>
        </p:nvSpPr>
        <p:spPr>
          <a:xfrm>
            <a:off x="1371600" y="5650704"/>
            <a:ext cx="5791200" cy="365125"/>
          </a:xfrm>
        </p:spPr>
        <p:txBody>
          <a:bodyPr tIns="0" bIns="0" anchor="b"/>
          <a:lstStyle>
            <a:lvl1pPr algn="r">
              <a:defRPr sz="1100"/>
            </a:lvl1pPr>
          </a:lstStyle>
          <a:p>
            <a:endParaRPr lang="tr-TR">
              <a:solidFill>
                <a:prstClr val="white"/>
              </a:solidFill>
            </a:endParaRPr>
          </a:p>
        </p:txBody>
      </p:sp>
      <p:sp>
        <p:nvSpPr>
          <p:cNvPr id="29" name="Slayt Numarası Yer Tutucusu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F302176B-0E47-46AC-8F43-DAB4B8A37D06}" type="slidenum">
              <a:rPr lang="tr-TR" smtClean="0"/>
              <a:pPr/>
              <a:t>‹#›</a:t>
            </a:fld>
            <a:endParaRPr lang="tr-TR"/>
          </a:p>
        </p:txBody>
      </p:sp>
    </p:spTree>
    <p:extLst>
      <p:ext uri="{BB962C8B-B14F-4D97-AF65-F5344CB8AC3E}">
        <p14:creationId xmlns:p14="http://schemas.microsoft.com/office/powerpoint/2010/main" val="406886866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67494"/>
            <a:ext cx="8229600" cy="1399032"/>
          </a:xfrm>
        </p:spPr>
        <p:txBody>
          <a:bodyPr/>
          <a:lstStyle/>
          <a:p>
            <a:r>
              <a:rPr kumimoji="0" lang="tr-TR" smtClean="0"/>
              <a:t>Asıl başlık stili için tıklatın</a:t>
            </a:r>
            <a:endParaRPr kumimoji="0" lang="en-US"/>
          </a:p>
        </p:txBody>
      </p:sp>
      <p:sp>
        <p:nvSpPr>
          <p:cNvPr id="3" name="İçerik Yer Tutucusu 2"/>
          <p:cNvSpPr>
            <a:spLocks noGrp="1"/>
          </p:cNvSpPr>
          <p:nvPr>
            <p:ph idx="1"/>
          </p:nvPr>
        </p:nvSpPr>
        <p:spPr>
          <a:xfrm>
            <a:off x="457200" y="1882808"/>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a:xfrm>
            <a:off x="4791456" y="6480048"/>
            <a:ext cx="2133600" cy="301752"/>
          </a:xfrm>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5" name="Altbilgi Yer Tutucusu 4"/>
          <p:cNvSpPr>
            <a:spLocks noGrp="1"/>
          </p:cNvSpPr>
          <p:nvPr>
            <p:ph type="ftr" sz="quarter" idx="11"/>
          </p:nvPr>
        </p:nvSpPr>
        <p:spPr>
          <a:xfrm>
            <a:off x="457200" y="6480969"/>
            <a:ext cx="4260056" cy="300831"/>
          </a:xfrm>
        </p:spPr>
        <p:txBody>
          <a:bodyPr/>
          <a:lstStyle/>
          <a:p>
            <a:endParaRPr lang="tr-TR">
              <a:solidFill>
                <a:prstClr val="white"/>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427676104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9" name="Dik Üçgen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İkizkenar Üçgen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 name="Veri Yer Tutucusu 3"/>
          <p:cNvSpPr>
            <a:spLocks noGrp="1"/>
          </p:cNvSpPr>
          <p:nvPr>
            <p:ph type="dt" sz="half" idx="10"/>
          </p:nvPr>
        </p:nvSpPr>
        <p:spPr>
          <a:xfrm>
            <a:off x="6955632" y="6477000"/>
            <a:ext cx="2133600" cy="304800"/>
          </a:xfrm>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5" name="Altbilgi Yer Tutucusu 4"/>
          <p:cNvSpPr>
            <a:spLocks noGrp="1"/>
          </p:cNvSpPr>
          <p:nvPr>
            <p:ph type="ftr" sz="quarter" idx="11"/>
          </p:nvPr>
        </p:nvSpPr>
        <p:spPr>
          <a:xfrm>
            <a:off x="2619376" y="6480969"/>
            <a:ext cx="4260056" cy="300831"/>
          </a:xfrm>
        </p:spPr>
        <p:txBody>
          <a:bodyPr/>
          <a:lstStyle/>
          <a:p>
            <a:endParaRPr lang="tr-TR">
              <a:solidFill>
                <a:prstClr val="white"/>
              </a:solidFill>
            </a:endParaRPr>
          </a:p>
        </p:txBody>
      </p:sp>
      <p:sp>
        <p:nvSpPr>
          <p:cNvPr id="6" name="Slayt Numarası Yer Tutucusu 5"/>
          <p:cNvSpPr>
            <a:spLocks noGrp="1"/>
          </p:cNvSpPr>
          <p:nvPr>
            <p:ph type="sldNum" sz="quarter" idx="12"/>
          </p:nvPr>
        </p:nvSpPr>
        <p:spPr>
          <a:xfrm>
            <a:off x="8451056" y="809624"/>
            <a:ext cx="502920" cy="300831"/>
          </a:xfrm>
        </p:spPr>
        <p:txBody>
          <a:bodyPr/>
          <a:lstStyle/>
          <a:p>
            <a:fld id="{F302176B-0E47-46AC-8F43-DAB4B8A37D06}" type="slidenum">
              <a:rPr lang="tr-TR" smtClean="0">
                <a:solidFill>
                  <a:prstClr val="white"/>
                </a:solidFill>
              </a:rPr>
              <a:pPr/>
              <a:t>‹#›</a:t>
            </a:fld>
            <a:endParaRPr lang="tr-TR">
              <a:solidFill>
                <a:prstClr val="white"/>
              </a:solidFill>
            </a:endParaRPr>
          </a:p>
        </p:txBody>
      </p:sp>
      <p:cxnSp>
        <p:nvCxnSpPr>
          <p:cNvPr id="11" name="Düz Bağlayıcı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Düz Bağlayıcı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Başlık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Tree>
    <p:extLst>
      <p:ext uri="{BB962C8B-B14F-4D97-AF65-F5344CB8AC3E}">
        <p14:creationId xmlns:p14="http://schemas.microsoft.com/office/powerpoint/2010/main" val="304392209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marL="0" algn="l">
              <a:defRPr/>
            </a:lvl1pPr>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a:xfrm>
            <a:off x="4791456" y="6480969"/>
            <a:ext cx="2133600" cy="301752"/>
          </a:xfrm>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6" name="Altbilgi Yer Tutucusu 5"/>
          <p:cNvSpPr>
            <a:spLocks noGrp="1"/>
          </p:cNvSpPr>
          <p:nvPr>
            <p:ph type="ftr" sz="quarter" idx="11"/>
          </p:nvPr>
        </p:nvSpPr>
        <p:spPr>
          <a:xfrm>
            <a:off x="457200" y="6480969"/>
            <a:ext cx="4260056" cy="301752"/>
          </a:xfrm>
        </p:spPr>
        <p:txBody>
          <a:bodyPr/>
          <a:lstStyle/>
          <a:p>
            <a:endParaRPr lang="tr-TR">
              <a:solidFill>
                <a:prstClr val="white"/>
              </a:solidFill>
            </a:endParaRPr>
          </a:p>
        </p:txBody>
      </p:sp>
      <p:sp>
        <p:nvSpPr>
          <p:cNvPr id="7" name="Slayt Numarası Yer Tutucusu 6"/>
          <p:cNvSpPr>
            <a:spLocks noGrp="1"/>
          </p:cNvSpPr>
          <p:nvPr>
            <p:ph type="sldNum" sz="quarter" idx="12"/>
          </p:nvPr>
        </p:nvSpPr>
        <p:spPr>
          <a:xfrm>
            <a:off x="7589520" y="6480969"/>
            <a:ext cx="502920" cy="301752"/>
          </a:xfrm>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64511036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a:xfrm>
            <a:off x="4791456" y="6480969"/>
            <a:ext cx="2130552" cy="301752"/>
          </a:xfrm>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8" name="Altbilgi Yer Tutucusu 7"/>
          <p:cNvSpPr>
            <a:spLocks noGrp="1"/>
          </p:cNvSpPr>
          <p:nvPr>
            <p:ph type="ftr" sz="quarter" idx="11"/>
          </p:nvPr>
        </p:nvSpPr>
        <p:spPr>
          <a:xfrm>
            <a:off x="457200" y="6480969"/>
            <a:ext cx="4261104" cy="301752"/>
          </a:xfrm>
        </p:spPr>
        <p:txBody>
          <a:bodyPr/>
          <a:lstStyle/>
          <a:p>
            <a:endParaRPr lang="tr-TR">
              <a:solidFill>
                <a:prstClr val="white"/>
              </a:solidFill>
            </a:endParaRPr>
          </a:p>
        </p:txBody>
      </p:sp>
      <p:sp>
        <p:nvSpPr>
          <p:cNvPr id="9" name="Slayt Numarası Yer Tutucusu 8"/>
          <p:cNvSpPr>
            <a:spLocks noGrp="1"/>
          </p:cNvSpPr>
          <p:nvPr>
            <p:ph type="sldNum" sz="quarter" idx="12"/>
          </p:nvPr>
        </p:nvSpPr>
        <p:spPr>
          <a:xfrm>
            <a:off x="7589520" y="6483096"/>
            <a:ext cx="502920" cy="301752"/>
          </a:xfrm>
        </p:spPr>
        <p:txBody>
          <a:bodyPr/>
          <a:lstStyle>
            <a:lvl1pPr algn="ctr">
              <a:defRPr/>
            </a:lvl1p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06252654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b="0"/>
            </a:lvl1p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4" name="Altbilgi Yer Tutucusu 3"/>
          <p:cNvSpPr>
            <a:spLocks noGrp="1"/>
          </p:cNvSpPr>
          <p:nvPr>
            <p:ph type="ftr" sz="quarter" idx="11"/>
          </p:nvPr>
        </p:nvSpPr>
        <p:spPr/>
        <p:txBody>
          <a:bodyPr/>
          <a:lstStyle/>
          <a:p>
            <a:endParaRPr lang="tr-TR">
              <a:solidFill>
                <a:prstClr val="white"/>
              </a:solidFill>
            </a:endParaRPr>
          </a:p>
        </p:txBody>
      </p:sp>
      <p:sp>
        <p:nvSpPr>
          <p:cNvPr id="5" name="Slayt Numarası Yer Tutucusu 4"/>
          <p:cNvSpPr>
            <a:spLocks noGrp="1"/>
          </p:cNvSpPr>
          <p:nvPr>
            <p:ph type="sldNum" sz="quarter" idx="12"/>
          </p:nvPr>
        </p:nvSpPr>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407393127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4791456" y="6480969"/>
            <a:ext cx="2133600" cy="301752"/>
          </a:xfrm>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3" name="Altbilgi Yer Tutucusu 2"/>
          <p:cNvSpPr>
            <a:spLocks noGrp="1"/>
          </p:cNvSpPr>
          <p:nvPr>
            <p:ph type="ftr" sz="quarter" idx="11"/>
          </p:nvPr>
        </p:nvSpPr>
        <p:spPr>
          <a:xfrm>
            <a:off x="457200" y="6481890"/>
            <a:ext cx="4260056" cy="300831"/>
          </a:xfrm>
        </p:spPr>
        <p:txBody>
          <a:bodyPr/>
          <a:lstStyle/>
          <a:p>
            <a:endParaRPr lang="tr-TR">
              <a:solidFill>
                <a:prstClr val="white"/>
              </a:solidFill>
            </a:endParaRPr>
          </a:p>
        </p:txBody>
      </p:sp>
      <p:sp>
        <p:nvSpPr>
          <p:cNvPr id="4" name="Slayt Numarası Yer Tutucusu 3"/>
          <p:cNvSpPr>
            <a:spLocks noGrp="1"/>
          </p:cNvSpPr>
          <p:nvPr>
            <p:ph type="sldNum" sz="quarter" idx="12"/>
          </p:nvPr>
        </p:nvSpPr>
        <p:spPr>
          <a:xfrm>
            <a:off x="7589520" y="6480969"/>
            <a:ext cx="502920" cy="301752"/>
          </a:xfrm>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78511646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a:xfrm>
            <a:off x="6278976" y="6556248"/>
            <a:ext cx="2133600" cy="301752"/>
          </a:xfrm>
        </p:spPr>
        <p:txBody>
          <a:bodyPr/>
          <a:lstStyle>
            <a:lvl1pPr>
              <a:defRPr sz="900"/>
            </a:lvl1pPr>
          </a:lstStyle>
          <a:p>
            <a:fld id="{A23720DD-5B6D-40BF-8493-A6B52D484E6B}" type="datetimeFigureOut">
              <a:rPr lang="tr-TR" smtClean="0">
                <a:solidFill>
                  <a:prstClr val="white"/>
                </a:solidFill>
              </a:rPr>
              <a:pPr/>
              <a:t>13.01.2020</a:t>
            </a:fld>
            <a:endParaRPr lang="tr-TR">
              <a:solidFill>
                <a:prstClr val="white"/>
              </a:solidFill>
            </a:endParaRPr>
          </a:p>
        </p:txBody>
      </p:sp>
      <p:sp>
        <p:nvSpPr>
          <p:cNvPr id="6" name="Altbilgi Yer Tutucusu 5"/>
          <p:cNvSpPr>
            <a:spLocks noGrp="1"/>
          </p:cNvSpPr>
          <p:nvPr>
            <p:ph type="ftr" sz="quarter" idx="11"/>
          </p:nvPr>
        </p:nvSpPr>
        <p:spPr>
          <a:xfrm>
            <a:off x="1135856" y="6556248"/>
            <a:ext cx="5143120" cy="301752"/>
          </a:xfrm>
        </p:spPr>
        <p:txBody>
          <a:bodyPr/>
          <a:lstStyle>
            <a:lvl1pPr>
              <a:defRPr sz="900"/>
            </a:lvl1pPr>
          </a:lstStyle>
          <a:p>
            <a:endParaRPr lang="tr-TR">
              <a:solidFill>
                <a:prstClr val="white"/>
              </a:solidFill>
            </a:endParaRPr>
          </a:p>
        </p:txBody>
      </p:sp>
      <p:sp>
        <p:nvSpPr>
          <p:cNvPr id="7" name="Slayt Numarası Yer Tutucusu 6"/>
          <p:cNvSpPr>
            <a:spLocks noGrp="1"/>
          </p:cNvSpPr>
          <p:nvPr>
            <p:ph type="sldNum" sz="quarter" idx="12"/>
          </p:nvPr>
        </p:nvSpPr>
        <p:spPr>
          <a:xfrm>
            <a:off x="8410576" y="6556248"/>
            <a:ext cx="502920" cy="301752"/>
          </a:xfrm>
        </p:spPr>
        <p:txBody>
          <a:bodyPr/>
          <a:lstStyle>
            <a:lvl1pPr>
              <a:defRPr sz="900"/>
            </a:lvl1p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686914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67494"/>
            <a:ext cx="8229600" cy="1399032"/>
          </a:xfrm>
        </p:spPr>
        <p:txBody>
          <a:bodyPr/>
          <a:lstStyle/>
          <a:p>
            <a:r>
              <a:rPr kumimoji="0" lang="tr-TR" smtClean="0"/>
              <a:t>Asıl başlık stili için tıklatın</a:t>
            </a:r>
            <a:endParaRPr kumimoji="0" lang="en-US"/>
          </a:p>
        </p:txBody>
      </p:sp>
      <p:sp>
        <p:nvSpPr>
          <p:cNvPr id="3" name="İçerik Yer Tutucusu 2"/>
          <p:cNvSpPr>
            <a:spLocks noGrp="1"/>
          </p:cNvSpPr>
          <p:nvPr>
            <p:ph idx="1"/>
          </p:nvPr>
        </p:nvSpPr>
        <p:spPr>
          <a:xfrm>
            <a:off x="457200" y="1882808"/>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a:xfrm>
            <a:off x="4791456" y="6480048"/>
            <a:ext cx="2133600" cy="301752"/>
          </a:xfrm>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5" name="Altbilgi Yer Tutucusu 4"/>
          <p:cNvSpPr>
            <a:spLocks noGrp="1"/>
          </p:cNvSpPr>
          <p:nvPr>
            <p:ph type="ftr" sz="quarter" idx="11"/>
          </p:nvPr>
        </p:nvSpPr>
        <p:spPr>
          <a:xfrm>
            <a:off x="457200" y="6480969"/>
            <a:ext cx="4260056" cy="300831"/>
          </a:xfrm>
        </p:spPr>
        <p:txBody>
          <a:bodyPr/>
          <a:lstStyle/>
          <a:p>
            <a:endParaRPr lang="tr-TR">
              <a:solidFill>
                <a:prstClr val="white"/>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89020147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a:xfrm>
            <a:off x="6108192" y="6556248"/>
            <a:ext cx="2103120" cy="301752"/>
          </a:xfrm>
        </p:spPr>
        <p:txBody>
          <a:bodyPr/>
          <a:lstStyle>
            <a:lvl1pPr>
              <a:defRPr sz="900"/>
            </a:lvl1pPr>
          </a:lstStyle>
          <a:p>
            <a:fld id="{A23720DD-5B6D-40BF-8493-A6B52D484E6B}" type="datetimeFigureOut">
              <a:rPr lang="tr-TR" smtClean="0">
                <a:solidFill>
                  <a:prstClr val="white"/>
                </a:solidFill>
              </a:rPr>
              <a:pPr/>
              <a:t>13.01.2020</a:t>
            </a:fld>
            <a:endParaRPr lang="tr-TR">
              <a:solidFill>
                <a:prstClr val="white"/>
              </a:solidFill>
            </a:endParaRPr>
          </a:p>
        </p:txBody>
      </p:sp>
      <p:sp>
        <p:nvSpPr>
          <p:cNvPr id="6" name="Altbilgi Yer Tutucusu 5"/>
          <p:cNvSpPr>
            <a:spLocks noGrp="1"/>
          </p:cNvSpPr>
          <p:nvPr>
            <p:ph type="ftr" sz="quarter" idx="11"/>
          </p:nvPr>
        </p:nvSpPr>
        <p:spPr>
          <a:xfrm>
            <a:off x="1170432" y="6557169"/>
            <a:ext cx="4948072" cy="301752"/>
          </a:xfrm>
        </p:spPr>
        <p:txBody>
          <a:bodyPr/>
          <a:lstStyle>
            <a:lvl1pPr>
              <a:defRPr sz="900"/>
            </a:lvl1pPr>
          </a:lstStyle>
          <a:p>
            <a:endParaRPr lang="tr-TR">
              <a:solidFill>
                <a:prstClr val="white"/>
              </a:solidFill>
            </a:endParaRPr>
          </a:p>
        </p:txBody>
      </p:sp>
      <p:sp>
        <p:nvSpPr>
          <p:cNvPr id="7" name="Slayt Numarası Yer Tutucusu 6"/>
          <p:cNvSpPr>
            <a:spLocks noGrp="1"/>
          </p:cNvSpPr>
          <p:nvPr>
            <p:ph type="sldNum" sz="quarter" idx="12"/>
          </p:nvPr>
        </p:nvSpPr>
        <p:spPr>
          <a:xfrm>
            <a:off x="8217192" y="6556248"/>
            <a:ext cx="365760" cy="301752"/>
          </a:xfrm>
        </p:spPr>
        <p:txBody>
          <a:bodyPr/>
          <a:lstStyle>
            <a:lvl1pPr algn="ctr">
              <a:defRPr sz="900"/>
            </a:lvl1p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34244773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5" name="Altbilgi Yer Tutucusu 4"/>
          <p:cNvSpPr>
            <a:spLocks noGrp="1"/>
          </p:cNvSpPr>
          <p:nvPr>
            <p:ph type="ftr" sz="quarter" idx="11"/>
          </p:nvPr>
        </p:nvSpPr>
        <p:spPr/>
        <p:txBody>
          <a:bodyPr/>
          <a:lstStyle/>
          <a:p>
            <a:endParaRPr lang="tr-TR">
              <a:solidFill>
                <a:prstClr val="white"/>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1597890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781800" y="381000"/>
            <a:ext cx="1905000" cy="5486400"/>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381000"/>
            <a:ext cx="62484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5" name="Altbilgi Yer Tutucusu 4"/>
          <p:cNvSpPr>
            <a:spLocks noGrp="1"/>
          </p:cNvSpPr>
          <p:nvPr>
            <p:ph type="ftr" sz="quarter" idx="11"/>
          </p:nvPr>
        </p:nvSpPr>
        <p:spPr/>
        <p:txBody>
          <a:bodyPr/>
          <a:lstStyle/>
          <a:p>
            <a:endParaRPr lang="tr-TR">
              <a:solidFill>
                <a:prstClr val="white"/>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78242910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İkizkenar Üçgen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Başlık 7"/>
          <p:cNvSpPr>
            <a:spLocks noGrp="1"/>
          </p:cNvSpPr>
          <p:nvPr>
            <p:ph type="ctrTitle"/>
          </p:nvPr>
        </p:nvSpPr>
        <p:spPr>
          <a:xfrm>
            <a:off x="540544" y="776288"/>
            <a:ext cx="8062912" cy="1470025"/>
          </a:xfrm>
        </p:spPr>
        <p:txBody>
          <a:bodyPr anchor="b">
            <a:normAutofit/>
          </a:bodyPr>
          <a:lstStyle>
            <a:lvl1pPr algn="r">
              <a:defRPr sz="4400"/>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a:xfrm>
            <a:off x="1371600" y="6012656"/>
            <a:ext cx="5791200" cy="365125"/>
          </a:xfrm>
        </p:spPr>
        <p:txBody>
          <a:bodyPr tIns="0" bIns="0" anchor="t"/>
          <a:lstStyle>
            <a:lvl1pPr algn="r">
              <a:defRPr sz="1000"/>
            </a:lvl1pPr>
          </a:lstStyle>
          <a:p>
            <a:fld id="{A23720DD-5B6D-40BF-8493-A6B52D484E6B}" type="datetimeFigureOut">
              <a:rPr lang="tr-TR" smtClean="0">
                <a:solidFill>
                  <a:prstClr val="white"/>
                </a:solidFill>
              </a:rPr>
              <a:pPr/>
              <a:t>13.01.2020</a:t>
            </a:fld>
            <a:endParaRPr lang="tr-TR">
              <a:solidFill>
                <a:prstClr val="white"/>
              </a:solidFill>
            </a:endParaRPr>
          </a:p>
        </p:txBody>
      </p:sp>
      <p:sp>
        <p:nvSpPr>
          <p:cNvPr id="17" name="Altbilgi Yer Tutucusu 16"/>
          <p:cNvSpPr>
            <a:spLocks noGrp="1"/>
          </p:cNvSpPr>
          <p:nvPr>
            <p:ph type="ftr" sz="quarter" idx="11"/>
          </p:nvPr>
        </p:nvSpPr>
        <p:spPr>
          <a:xfrm>
            <a:off x="1371600" y="5650704"/>
            <a:ext cx="5791200" cy="365125"/>
          </a:xfrm>
        </p:spPr>
        <p:txBody>
          <a:bodyPr tIns="0" bIns="0" anchor="b"/>
          <a:lstStyle>
            <a:lvl1pPr algn="r">
              <a:defRPr sz="1100"/>
            </a:lvl1pPr>
          </a:lstStyle>
          <a:p>
            <a:endParaRPr lang="tr-TR">
              <a:solidFill>
                <a:prstClr val="white"/>
              </a:solidFill>
            </a:endParaRPr>
          </a:p>
        </p:txBody>
      </p:sp>
      <p:sp>
        <p:nvSpPr>
          <p:cNvPr id="29" name="Slayt Numarası Yer Tutucusu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F302176B-0E47-46AC-8F43-DAB4B8A37D06}" type="slidenum">
              <a:rPr lang="tr-TR" smtClean="0"/>
              <a:pPr/>
              <a:t>‹#›</a:t>
            </a:fld>
            <a:endParaRPr lang="tr-TR"/>
          </a:p>
        </p:txBody>
      </p:sp>
    </p:spTree>
    <p:extLst>
      <p:ext uri="{BB962C8B-B14F-4D97-AF65-F5344CB8AC3E}">
        <p14:creationId xmlns:p14="http://schemas.microsoft.com/office/powerpoint/2010/main" val="137195321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67494"/>
            <a:ext cx="8229600" cy="1399032"/>
          </a:xfrm>
        </p:spPr>
        <p:txBody>
          <a:bodyPr/>
          <a:lstStyle/>
          <a:p>
            <a:r>
              <a:rPr kumimoji="0" lang="tr-TR" smtClean="0"/>
              <a:t>Asıl başlık stili için tıklatın</a:t>
            </a:r>
            <a:endParaRPr kumimoji="0" lang="en-US"/>
          </a:p>
        </p:txBody>
      </p:sp>
      <p:sp>
        <p:nvSpPr>
          <p:cNvPr id="3" name="İçerik Yer Tutucusu 2"/>
          <p:cNvSpPr>
            <a:spLocks noGrp="1"/>
          </p:cNvSpPr>
          <p:nvPr>
            <p:ph idx="1"/>
          </p:nvPr>
        </p:nvSpPr>
        <p:spPr>
          <a:xfrm>
            <a:off x="457200" y="1882808"/>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a:xfrm>
            <a:off x="4791456" y="6480048"/>
            <a:ext cx="2133600" cy="301752"/>
          </a:xfrm>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5" name="Altbilgi Yer Tutucusu 4"/>
          <p:cNvSpPr>
            <a:spLocks noGrp="1"/>
          </p:cNvSpPr>
          <p:nvPr>
            <p:ph type="ftr" sz="quarter" idx="11"/>
          </p:nvPr>
        </p:nvSpPr>
        <p:spPr>
          <a:xfrm>
            <a:off x="457200" y="6480969"/>
            <a:ext cx="4260056" cy="300831"/>
          </a:xfrm>
        </p:spPr>
        <p:txBody>
          <a:bodyPr/>
          <a:lstStyle/>
          <a:p>
            <a:endParaRPr lang="tr-TR">
              <a:solidFill>
                <a:prstClr val="white"/>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49877507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9" name="Dik Üçgen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İkizkenar Üçgen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 name="Veri Yer Tutucusu 3"/>
          <p:cNvSpPr>
            <a:spLocks noGrp="1"/>
          </p:cNvSpPr>
          <p:nvPr>
            <p:ph type="dt" sz="half" idx="10"/>
          </p:nvPr>
        </p:nvSpPr>
        <p:spPr>
          <a:xfrm>
            <a:off x="6955632" y="6477000"/>
            <a:ext cx="2133600" cy="304800"/>
          </a:xfrm>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5" name="Altbilgi Yer Tutucusu 4"/>
          <p:cNvSpPr>
            <a:spLocks noGrp="1"/>
          </p:cNvSpPr>
          <p:nvPr>
            <p:ph type="ftr" sz="quarter" idx="11"/>
          </p:nvPr>
        </p:nvSpPr>
        <p:spPr>
          <a:xfrm>
            <a:off x="2619376" y="6480969"/>
            <a:ext cx="4260056" cy="300831"/>
          </a:xfrm>
        </p:spPr>
        <p:txBody>
          <a:bodyPr/>
          <a:lstStyle/>
          <a:p>
            <a:endParaRPr lang="tr-TR">
              <a:solidFill>
                <a:prstClr val="white"/>
              </a:solidFill>
            </a:endParaRPr>
          </a:p>
        </p:txBody>
      </p:sp>
      <p:sp>
        <p:nvSpPr>
          <p:cNvPr id="6" name="Slayt Numarası Yer Tutucusu 5"/>
          <p:cNvSpPr>
            <a:spLocks noGrp="1"/>
          </p:cNvSpPr>
          <p:nvPr>
            <p:ph type="sldNum" sz="quarter" idx="12"/>
          </p:nvPr>
        </p:nvSpPr>
        <p:spPr>
          <a:xfrm>
            <a:off x="8451056" y="809624"/>
            <a:ext cx="502920" cy="300831"/>
          </a:xfrm>
        </p:spPr>
        <p:txBody>
          <a:bodyPr/>
          <a:lstStyle/>
          <a:p>
            <a:fld id="{F302176B-0E47-46AC-8F43-DAB4B8A37D06}" type="slidenum">
              <a:rPr lang="tr-TR" smtClean="0">
                <a:solidFill>
                  <a:prstClr val="white"/>
                </a:solidFill>
              </a:rPr>
              <a:pPr/>
              <a:t>‹#›</a:t>
            </a:fld>
            <a:endParaRPr lang="tr-TR">
              <a:solidFill>
                <a:prstClr val="white"/>
              </a:solidFill>
            </a:endParaRPr>
          </a:p>
        </p:txBody>
      </p:sp>
      <p:cxnSp>
        <p:nvCxnSpPr>
          <p:cNvPr id="11" name="Düz Bağlayıcı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Düz Bağlayıcı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Başlık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Tree>
    <p:extLst>
      <p:ext uri="{BB962C8B-B14F-4D97-AF65-F5344CB8AC3E}">
        <p14:creationId xmlns:p14="http://schemas.microsoft.com/office/powerpoint/2010/main" val="100877812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marL="0" algn="l">
              <a:defRPr/>
            </a:lvl1pPr>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a:xfrm>
            <a:off x="4791456" y="6480969"/>
            <a:ext cx="2133600" cy="301752"/>
          </a:xfrm>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6" name="Altbilgi Yer Tutucusu 5"/>
          <p:cNvSpPr>
            <a:spLocks noGrp="1"/>
          </p:cNvSpPr>
          <p:nvPr>
            <p:ph type="ftr" sz="quarter" idx="11"/>
          </p:nvPr>
        </p:nvSpPr>
        <p:spPr>
          <a:xfrm>
            <a:off x="457200" y="6480969"/>
            <a:ext cx="4260056" cy="301752"/>
          </a:xfrm>
        </p:spPr>
        <p:txBody>
          <a:bodyPr/>
          <a:lstStyle/>
          <a:p>
            <a:endParaRPr lang="tr-TR">
              <a:solidFill>
                <a:prstClr val="white"/>
              </a:solidFill>
            </a:endParaRPr>
          </a:p>
        </p:txBody>
      </p:sp>
      <p:sp>
        <p:nvSpPr>
          <p:cNvPr id="7" name="Slayt Numarası Yer Tutucusu 6"/>
          <p:cNvSpPr>
            <a:spLocks noGrp="1"/>
          </p:cNvSpPr>
          <p:nvPr>
            <p:ph type="sldNum" sz="quarter" idx="12"/>
          </p:nvPr>
        </p:nvSpPr>
        <p:spPr>
          <a:xfrm>
            <a:off x="7589520" y="6480969"/>
            <a:ext cx="502920" cy="301752"/>
          </a:xfrm>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91303977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a:xfrm>
            <a:off x="4791456" y="6480969"/>
            <a:ext cx="2130552" cy="301752"/>
          </a:xfrm>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8" name="Altbilgi Yer Tutucusu 7"/>
          <p:cNvSpPr>
            <a:spLocks noGrp="1"/>
          </p:cNvSpPr>
          <p:nvPr>
            <p:ph type="ftr" sz="quarter" idx="11"/>
          </p:nvPr>
        </p:nvSpPr>
        <p:spPr>
          <a:xfrm>
            <a:off x="457200" y="6480969"/>
            <a:ext cx="4261104" cy="301752"/>
          </a:xfrm>
        </p:spPr>
        <p:txBody>
          <a:bodyPr/>
          <a:lstStyle/>
          <a:p>
            <a:endParaRPr lang="tr-TR">
              <a:solidFill>
                <a:prstClr val="white"/>
              </a:solidFill>
            </a:endParaRPr>
          </a:p>
        </p:txBody>
      </p:sp>
      <p:sp>
        <p:nvSpPr>
          <p:cNvPr id="9" name="Slayt Numarası Yer Tutucusu 8"/>
          <p:cNvSpPr>
            <a:spLocks noGrp="1"/>
          </p:cNvSpPr>
          <p:nvPr>
            <p:ph type="sldNum" sz="quarter" idx="12"/>
          </p:nvPr>
        </p:nvSpPr>
        <p:spPr>
          <a:xfrm>
            <a:off x="7589520" y="6483096"/>
            <a:ext cx="502920" cy="301752"/>
          </a:xfrm>
        </p:spPr>
        <p:txBody>
          <a:bodyPr/>
          <a:lstStyle>
            <a:lvl1pPr algn="ctr">
              <a:defRPr/>
            </a:lvl1p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38961706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b="0"/>
            </a:lvl1p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4" name="Altbilgi Yer Tutucusu 3"/>
          <p:cNvSpPr>
            <a:spLocks noGrp="1"/>
          </p:cNvSpPr>
          <p:nvPr>
            <p:ph type="ftr" sz="quarter" idx="11"/>
          </p:nvPr>
        </p:nvSpPr>
        <p:spPr/>
        <p:txBody>
          <a:bodyPr/>
          <a:lstStyle/>
          <a:p>
            <a:endParaRPr lang="tr-TR">
              <a:solidFill>
                <a:prstClr val="white"/>
              </a:solidFill>
            </a:endParaRPr>
          </a:p>
        </p:txBody>
      </p:sp>
      <p:sp>
        <p:nvSpPr>
          <p:cNvPr id="5" name="Slayt Numarası Yer Tutucusu 4"/>
          <p:cNvSpPr>
            <a:spLocks noGrp="1"/>
          </p:cNvSpPr>
          <p:nvPr>
            <p:ph type="sldNum" sz="quarter" idx="12"/>
          </p:nvPr>
        </p:nvSpPr>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56055371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4791456" y="6480969"/>
            <a:ext cx="2133600" cy="301752"/>
          </a:xfrm>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3" name="Altbilgi Yer Tutucusu 2"/>
          <p:cNvSpPr>
            <a:spLocks noGrp="1"/>
          </p:cNvSpPr>
          <p:nvPr>
            <p:ph type="ftr" sz="quarter" idx="11"/>
          </p:nvPr>
        </p:nvSpPr>
        <p:spPr>
          <a:xfrm>
            <a:off x="457200" y="6481890"/>
            <a:ext cx="4260056" cy="300831"/>
          </a:xfrm>
        </p:spPr>
        <p:txBody>
          <a:bodyPr/>
          <a:lstStyle/>
          <a:p>
            <a:endParaRPr lang="tr-TR">
              <a:solidFill>
                <a:prstClr val="white"/>
              </a:solidFill>
            </a:endParaRPr>
          </a:p>
        </p:txBody>
      </p:sp>
      <p:sp>
        <p:nvSpPr>
          <p:cNvPr id="4" name="Slayt Numarası Yer Tutucusu 3"/>
          <p:cNvSpPr>
            <a:spLocks noGrp="1"/>
          </p:cNvSpPr>
          <p:nvPr>
            <p:ph type="sldNum" sz="quarter" idx="12"/>
          </p:nvPr>
        </p:nvSpPr>
        <p:spPr>
          <a:xfrm>
            <a:off x="7589520" y="6480969"/>
            <a:ext cx="502920" cy="301752"/>
          </a:xfrm>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774584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9" name="Dik Üçgen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İkizkenar Üçgen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 name="Veri Yer Tutucusu 3"/>
          <p:cNvSpPr>
            <a:spLocks noGrp="1"/>
          </p:cNvSpPr>
          <p:nvPr>
            <p:ph type="dt" sz="half" idx="10"/>
          </p:nvPr>
        </p:nvSpPr>
        <p:spPr>
          <a:xfrm>
            <a:off x="6955632" y="6477000"/>
            <a:ext cx="2133600" cy="304800"/>
          </a:xfrm>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5" name="Altbilgi Yer Tutucusu 4"/>
          <p:cNvSpPr>
            <a:spLocks noGrp="1"/>
          </p:cNvSpPr>
          <p:nvPr>
            <p:ph type="ftr" sz="quarter" idx="11"/>
          </p:nvPr>
        </p:nvSpPr>
        <p:spPr>
          <a:xfrm>
            <a:off x="2619376" y="6480969"/>
            <a:ext cx="4260056" cy="300831"/>
          </a:xfrm>
        </p:spPr>
        <p:txBody>
          <a:bodyPr/>
          <a:lstStyle/>
          <a:p>
            <a:endParaRPr lang="tr-TR">
              <a:solidFill>
                <a:prstClr val="white"/>
              </a:solidFill>
            </a:endParaRPr>
          </a:p>
        </p:txBody>
      </p:sp>
      <p:sp>
        <p:nvSpPr>
          <p:cNvPr id="6" name="Slayt Numarası Yer Tutucusu 5"/>
          <p:cNvSpPr>
            <a:spLocks noGrp="1"/>
          </p:cNvSpPr>
          <p:nvPr>
            <p:ph type="sldNum" sz="quarter" idx="12"/>
          </p:nvPr>
        </p:nvSpPr>
        <p:spPr>
          <a:xfrm>
            <a:off x="8451056" y="809624"/>
            <a:ext cx="502920" cy="300831"/>
          </a:xfrm>
        </p:spPr>
        <p:txBody>
          <a:bodyPr/>
          <a:lstStyle/>
          <a:p>
            <a:fld id="{F302176B-0E47-46AC-8F43-DAB4B8A37D06}" type="slidenum">
              <a:rPr lang="tr-TR" smtClean="0">
                <a:solidFill>
                  <a:prstClr val="white"/>
                </a:solidFill>
              </a:rPr>
              <a:pPr/>
              <a:t>‹#›</a:t>
            </a:fld>
            <a:endParaRPr lang="tr-TR">
              <a:solidFill>
                <a:prstClr val="white"/>
              </a:solidFill>
            </a:endParaRPr>
          </a:p>
        </p:txBody>
      </p:sp>
      <p:cxnSp>
        <p:nvCxnSpPr>
          <p:cNvPr id="11" name="Düz Bağlayıcı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Düz Bağlayıcı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Başlık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Tree>
    <p:extLst>
      <p:ext uri="{BB962C8B-B14F-4D97-AF65-F5344CB8AC3E}">
        <p14:creationId xmlns:p14="http://schemas.microsoft.com/office/powerpoint/2010/main" val="90338975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a:xfrm>
            <a:off x="6278976" y="6556248"/>
            <a:ext cx="2133600" cy="301752"/>
          </a:xfrm>
        </p:spPr>
        <p:txBody>
          <a:bodyPr/>
          <a:lstStyle>
            <a:lvl1pPr>
              <a:defRPr sz="900"/>
            </a:lvl1pPr>
          </a:lstStyle>
          <a:p>
            <a:fld id="{A23720DD-5B6D-40BF-8493-A6B52D484E6B}" type="datetimeFigureOut">
              <a:rPr lang="tr-TR" smtClean="0">
                <a:solidFill>
                  <a:prstClr val="white"/>
                </a:solidFill>
              </a:rPr>
              <a:pPr/>
              <a:t>13.01.2020</a:t>
            </a:fld>
            <a:endParaRPr lang="tr-TR">
              <a:solidFill>
                <a:prstClr val="white"/>
              </a:solidFill>
            </a:endParaRPr>
          </a:p>
        </p:txBody>
      </p:sp>
      <p:sp>
        <p:nvSpPr>
          <p:cNvPr id="6" name="Altbilgi Yer Tutucusu 5"/>
          <p:cNvSpPr>
            <a:spLocks noGrp="1"/>
          </p:cNvSpPr>
          <p:nvPr>
            <p:ph type="ftr" sz="quarter" idx="11"/>
          </p:nvPr>
        </p:nvSpPr>
        <p:spPr>
          <a:xfrm>
            <a:off x="1135856" y="6556248"/>
            <a:ext cx="5143120" cy="301752"/>
          </a:xfrm>
        </p:spPr>
        <p:txBody>
          <a:bodyPr/>
          <a:lstStyle>
            <a:lvl1pPr>
              <a:defRPr sz="900"/>
            </a:lvl1pPr>
          </a:lstStyle>
          <a:p>
            <a:endParaRPr lang="tr-TR">
              <a:solidFill>
                <a:prstClr val="white"/>
              </a:solidFill>
            </a:endParaRPr>
          </a:p>
        </p:txBody>
      </p:sp>
      <p:sp>
        <p:nvSpPr>
          <p:cNvPr id="7" name="Slayt Numarası Yer Tutucusu 6"/>
          <p:cNvSpPr>
            <a:spLocks noGrp="1"/>
          </p:cNvSpPr>
          <p:nvPr>
            <p:ph type="sldNum" sz="quarter" idx="12"/>
          </p:nvPr>
        </p:nvSpPr>
        <p:spPr>
          <a:xfrm>
            <a:off x="8410576" y="6556248"/>
            <a:ext cx="502920" cy="301752"/>
          </a:xfrm>
        </p:spPr>
        <p:txBody>
          <a:bodyPr/>
          <a:lstStyle>
            <a:lvl1pPr>
              <a:defRPr sz="900"/>
            </a:lvl1p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9522008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a:xfrm>
            <a:off x="6108192" y="6556248"/>
            <a:ext cx="2103120" cy="301752"/>
          </a:xfrm>
        </p:spPr>
        <p:txBody>
          <a:bodyPr/>
          <a:lstStyle>
            <a:lvl1pPr>
              <a:defRPr sz="900"/>
            </a:lvl1pPr>
          </a:lstStyle>
          <a:p>
            <a:fld id="{A23720DD-5B6D-40BF-8493-A6B52D484E6B}" type="datetimeFigureOut">
              <a:rPr lang="tr-TR" smtClean="0">
                <a:solidFill>
                  <a:prstClr val="white"/>
                </a:solidFill>
              </a:rPr>
              <a:pPr/>
              <a:t>13.01.2020</a:t>
            </a:fld>
            <a:endParaRPr lang="tr-TR">
              <a:solidFill>
                <a:prstClr val="white"/>
              </a:solidFill>
            </a:endParaRPr>
          </a:p>
        </p:txBody>
      </p:sp>
      <p:sp>
        <p:nvSpPr>
          <p:cNvPr id="6" name="Altbilgi Yer Tutucusu 5"/>
          <p:cNvSpPr>
            <a:spLocks noGrp="1"/>
          </p:cNvSpPr>
          <p:nvPr>
            <p:ph type="ftr" sz="quarter" idx="11"/>
          </p:nvPr>
        </p:nvSpPr>
        <p:spPr>
          <a:xfrm>
            <a:off x="1170432" y="6557169"/>
            <a:ext cx="4948072" cy="301752"/>
          </a:xfrm>
        </p:spPr>
        <p:txBody>
          <a:bodyPr/>
          <a:lstStyle>
            <a:lvl1pPr>
              <a:defRPr sz="900"/>
            </a:lvl1pPr>
          </a:lstStyle>
          <a:p>
            <a:endParaRPr lang="tr-TR">
              <a:solidFill>
                <a:prstClr val="white"/>
              </a:solidFill>
            </a:endParaRPr>
          </a:p>
        </p:txBody>
      </p:sp>
      <p:sp>
        <p:nvSpPr>
          <p:cNvPr id="7" name="Slayt Numarası Yer Tutucusu 6"/>
          <p:cNvSpPr>
            <a:spLocks noGrp="1"/>
          </p:cNvSpPr>
          <p:nvPr>
            <p:ph type="sldNum" sz="quarter" idx="12"/>
          </p:nvPr>
        </p:nvSpPr>
        <p:spPr>
          <a:xfrm>
            <a:off x="8217192" y="6556248"/>
            <a:ext cx="365760" cy="301752"/>
          </a:xfrm>
        </p:spPr>
        <p:txBody>
          <a:bodyPr/>
          <a:lstStyle>
            <a:lvl1pPr algn="ctr">
              <a:defRPr sz="900"/>
            </a:lvl1p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80943500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5" name="Altbilgi Yer Tutucusu 4"/>
          <p:cNvSpPr>
            <a:spLocks noGrp="1"/>
          </p:cNvSpPr>
          <p:nvPr>
            <p:ph type="ftr" sz="quarter" idx="11"/>
          </p:nvPr>
        </p:nvSpPr>
        <p:spPr/>
        <p:txBody>
          <a:bodyPr/>
          <a:lstStyle/>
          <a:p>
            <a:endParaRPr lang="tr-TR">
              <a:solidFill>
                <a:prstClr val="white"/>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19687357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781800" y="381000"/>
            <a:ext cx="1905000" cy="5486400"/>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381000"/>
            <a:ext cx="62484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5" name="Altbilgi Yer Tutucusu 4"/>
          <p:cNvSpPr>
            <a:spLocks noGrp="1"/>
          </p:cNvSpPr>
          <p:nvPr>
            <p:ph type="ftr" sz="quarter" idx="11"/>
          </p:nvPr>
        </p:nvSpPr>
        <p:spPr/>
        <p:txBody>
          <a:bodyPr/>
          <a:lstStyle/>
          <a:p>
            <a:endParaRPr lang="tr-TR">
              <a:solidFill>
                <a:prstClr val="white"/>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7059661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İkizkenar Üçgen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Başlık 7"/>
          <p:cNvSpPr>
            <a:spLocks noGrp="1"/>
          </p:cNvSpPr>
          <p:nvPr>
            <p:ph type="ctrTitle"/>
          </p:nvPr>
        </p:nvSpPr>
        <p:spPr>
          <a:xfrm>
            <a:off x="540544" y="776288"/>
            <a:ext cx="8062912" cy="1470025"/>
          </a:xfrm>
        </p:spPr>
        <p:txBody>
          <a:bodyPr anchor="b">
            <a:normAutofit/>
          </a:bodyPr>
          <a:lstStyle>
            <a:lvl1pPr algn="r">
              <a:defRPr sz="4400"/>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a:xfrm>
            <a:off x="1371600" y="6012656"/>
            <a:ext cx="5791200" cy="365125"/>
          </a:xfrm>
        </p:spPr>
        <p:txBody>
          <a:bodyPr tIns="0" bIns="0" anchor="t"/>
          <a:lstStyle>
            <a:lvl1pPr algn="r">
              <a:defRPr sz="1000"/>
            </a:lvl1pPr>
          </a:lstStyle>
          <a:p>
            <a:fld id="{A23720DD-5B6D-40BF-8493-A6B52D484E6B}" type="datetimeFigureOut">
              <a:rPr lang="tr-TR" smtClean="0">
                <a:solidFill>
                  <a:prstClr val="white"/>
                </a:solidFill>
              </a:rPr>
              <a:pPr/>
              <a:t>13.01.2020</a:t>
            </a:fld>
            <a:endParaRPr lang="tr-TR">
              <a:solidFill>
                <a:prstClr val="white"/>
              </a:solidFill>
            </a:endParaRPr>
          </a:p>
        </p:txBody>
      </p:sp>
      <p:sp>
        <p:nvSpPr>
          <p:cNvPr id="17" name="Altbilgi Yer Tutucusu 16"/>
          <p:cNvSpPr>
            <a:spLocks noGrp="1"/>
          </p:cNvSpPr>
          <p:nvPr>
            <p:ph type="ftr" sz="quarter" idx="11"/>
          </p:nvPr>
        </p:nvSpPr>
        <p:spPr>
          <a:xfrm>
            <a:off x="1371600" y="5650704"/>
            <a:ext cx="5791200" cy="365125"/>
          </a:xfrm>
        </p:spPr>
        <p:txBody>
          <a:bodyPr tIns="0" bIns="0" anchor="b"/>
          <a:lstStyle>
            <a:lvl1pPr algn="r">
              <a:defRPr sz="1100"/>
            </a:lvl1pPr>
          </a:lstStyle>
          <a:p>
            <a:endParaRPr lang="tr-TR">
              <a:solidFill>
                <a:prstClr val="white"/>
              </a:solidFill>
            </a:endParaRPr>
          </a:p>
        </p:txBody>
      </p:sp>
      <p:sp>
        <p:nvSpPr>
          <p:cNvPr id="29" name="Slayt Numarası Yer Tutucusu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F302176B-0E47-46AC-8F43-DAB4B8A37D06}" type="slidenum">
              <a:rPr lang="tr-TR" smtClean="0"/>
              <a:pPr/>
              <a:t>‹#›</a:t>
            </a:fld>
            <a:endParaRPr lang="tr-TR"/>
          </a:p>
        </p:txBody>
      </p:sp>
    </p:spTree>
    <p:extLst>
      <p:ext uri="{BB962C8B-B14F-4D97-AF65-F5344CB8AC3E}">
        <p14:creationId xmlns:p14="http://schemas.microsoft.com/office/powerpoint/2010/main" val="31653632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67494"/>
            <a:ext cx="8229600" cy="1399032"/>
          </a:xfrm>
        </p:spPr>
        <p:txBody>
          <a:bodyPr/>
          <a:lstStyle/>
          <a:p>
            <a:r>
              <a:rPr kumimoji="0" lang="tr-TR" smtClean="0"/>
              <a:t>Asıl başlık stili için tıklatın</a:t>
            </a:r>
            <a:endParaRPr kumimoji="0" lang="en-US"/>
          </a:p>
        </p:txBody>
      </p:sp>
      <p:sp>
        <p:nvSpPr>
          <p:cNvPr id="3" name="İçerik Yer Tutucusu 2"/>
          <p:cNvSpPr>
            <a:spLocks noGrp="1"/>
          </p:cNvSpPr>
          <p:nvPr>
            <p:ph idx="1"/>
          </p:nvPr>
        </p:nvSpPr>
        <p:spPr>
          <a:xfrm>
            <a:off x="457200" y="1882808"/>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a:xfrm>
            <a:off x="4791456" y="6480048"/>
            <a:ext cx="2133600" cy="301752"/>
          </a:xfrm>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5" name="Altbilgi Yer Tutucusu 4"/>
          <p:cNvSpPr>
            <a:spLocks noGrp="1"/>
          </p:cNvSpPr>
          <p:nvPr>
            <p:ph type="ftr" sz="quarter" idx="11"/>
          </p:nvPr>
        </p:nvSpPr>
        <p:spPr>
          <a:xfrm>
            <a:off x="457200" y="6480969"/>
            <a:ext cx="4260056" cy="300831"/>
          </a:xfrm>
        </p:spPr>
        <p:txBody>
          <a:bodyPr/>
          <a:lstStyle/>
          <a:p>
            <a:endParaRPr lang="tr-TR">
              <a:solidFill>
                <a:prstClr val="white"/>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37414615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9" name="Dik Üçgen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İkizkenar Üçgen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 name="Veri Yer Tutucusu 3"/>
          <p:cNvSpPr>
            <a:spLocks noGrp="1"/>
          </p:cNvSpPr>
          <p:nvPr>
            <p:ph type="dt" sz="half" idx="10"/>
          </p:nvPr>
        </p:nvSpPr>
        <p:spPr>
          <a:xfrm>
            <a:off x="6955632" y="6477000"/>
            <a:ext cx="2133600" cy="304800"/>
          </a:xfrm>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5" name="Altbilgi Yer Tutucusu 4"/>
          <p:cNvSpPr>
            <a:spLocks noGrp="1"/>
          </p:cNvSpPr>
          <p:nvPr>
            <p:ph type="ftr" sz="quarter" idx="11"/>
          </p:nvPr>
        </p:nvSpPr>
        <p:spPr>
          <a:xfrm>
            <a:off x="2619376" y="6480969"/>
            <a:ext cx="4260056" cy="300831"/>
          </a:xfrm>
        </p:spPr>
        <p:txBody>
          <a:bodyPr/>
          <a:lstStyle/>
          <a:p>
            <a:endParaRPr lang="tr-TR">
              <a:solidFill>
                <a:prstClr val="white"/>
              </a:solidFill>
            </a:endParaRPr>
          </a:p>
        </p:txBody>
      </p:sp>
      <p:sp>
        <p:nvSpPr>
          <p:cNvPr id="6" name="Slayt Numarası Yer Tutucusu 5"/>
          <p:cNvSpPr>
            <a:spLocks noGrp="1"/>
          </p:cNvSpPr>
          <p:nvPr>
            <p:ph type="sldNum" sz="quarter" idx="12"/>
          </p:nvPr>
        </p:nvSpPr>
        <p:spPr>
          <a:xfrm>
            <a:off x="8451056" y="809624"/>
            <a:ext cx="502920" cy="300831"/>
          </a:xfrm>
        </p:spPr>
        <p:txBody>
          <a:bodyPr/>
          <a:lstStyle/>
          <a:p>
            <a:fld id="{F302176B-0E47-46AC-8F43-DAB4B8A37D06}" type="slidenum">
              <a:rPr lang="tr-TR" smtClean="0">
                <a:solidFill>
                  <a:prstClr val="white"/>
                </a:solidFill>
              </a:rPr>
              <a:pPr/>
              <a:t>‹#›</a:t>
            </a:fld>
            <a:endParaRPr lang="tr-TR">
              <a:solidFill>
                <a:prstClr val="white"/>
              </a:solidFill>
            </a:endParaRPr>
          </a:p>
        </p:txBody>
      </p:sp>
      <p:cxnSp>
        <p:nvCxnSpPr>
          <p:cNvPr id="11" name="Düz Bağlayıcı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Düz Bağlayıcı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Başlık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Tree>
    <p:extLst>
      <p:ext uri="{BB962C8B-B14F-4D97-AF65-F5344CB8AC3E}">
        <p14:creationId xmlns:p14="http://schemas.microsoft.com/office/powerpoint/2010/main" val="238819393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marL="0" algn="l">
              <a:defRPr/>
            </a:lvl1pPr>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a:xfrm>
            <a:off x="4791456" y="6480969"/>
            <a:ext cx="2133600" cy="301752"/>
          </a:xfrm>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6" name="Altbilgi Yer Tutucusu 5"/>
          <p:cNvSpPr>
            <a:spLocks noGrp="1"/>
          </p:cNvSpPr>
          <p:nvPr>
            <p:ph type="ftr" sz="quarter" idx="11"/>
          </p:nvPr>
        </p:nvSpPr>
        <p:spPr>
          <a:xfrm>
            <a:off x="457200" y="6480969"/>
            <a:ext cx="4260056" cy="301752"/>
          </a:xfrm>
        </p:spPr>
        <p:txBody>
          <a:bodyPr/>
          <a:lstStyle/>
          <a:p>
            <a:endParaRPr lang="tr-TR">
              <a:solidFill>
                <a:prstClr val="white"/>
              </a:solidFill>
            </a:endParaRPr>
          </a:p>
        </p:txBody>
      </p:sp>
      <p:sp>
        <p:nvSpPr>
          <p:cNvPr id="7" name="Slayt Numarası Yer Tutucusu 6"/>
          <p:cNvSpPr>
            <a:spLocks noGrp="1"/>
          </p:cNvSpPr>
          <p:nvPr>
            <p:ph type="sldNum" sz="quarter" idx="12"/>
          </p:nvPr>
        </p:nvSpPr>
        <p:spPr>
          <a:xfrm>
            <a:off x="7589520" y="6480969"/>
            <a:ext cx="502920" cy="301752"/>
          </a:xfrm>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37125553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a:xfrm>
            <a:off x="4791456" y="6480969"/>
            <a:ext cx="2130552" cy="301752"/>
          </a:xfrm>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8" name="Altbilgi Yer Tutucusu 7"/>
          <p:cNvSpPr>
            <a:spLocks noGrp="1"/>
          </p:cNvSpPr>
          <p:nvPr>
            <p:ph type="ftr" sz="quarter" idx="11"/>
          </p:nvPr>
        </p:nvSpPr>
        <p:spPr>
          <a:xfrm>
            <a:off x="457200" y="6480969"/>
            <a:ext cx="4261104" cy="301752"/>
          </a:xfrm>
        </p:spPr>
        <p:txBody>
          <a:bodyPr/>
          <a:lstStyle/>
          <a:p>
            <a:endParaRPr lang="tr-TR">
              <a:solidFill>
                <a:prstClr val="white"/>
              </a:solidFill>
            </a:endParaRPr>
          </a:p>
        </p:txBody>
      </p:sp>
      <p:sp>
        <p:nvSpPr>
          <p:cNvPr id="9" name="Slayt Numarası Yer Tutucusu 8"/>
          <p:cNvSpPr>
            <a:spLocks noGrp="1"/>
          </p:cNvSpPr>
          <p:nvPr>
            <p:ph type="sldNum" sz="quarter" idx="12"/>
          </p:nvPr>
        </p:nvSpPr>
        <p:spPr>
          <a:xfrm>
            <a:off x="7589520" y="6483096"/>
            <a:ext cx="502920" cy="301752"/>
          </a:xfrm>
        </p:spPr>
        <p:txBody>
          <a:bodyPr/>
          <a:lstStyle>
            <a:lvl1pPr algn="ctr">
              <a:defRPr/>
            </a:lvl1p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20713762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b="0"/>
            </a:lvl1p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4" name="Altbilgi Yer Tutucusu 3"/>
          <p:cNvSpPr>
            <a:spLocks noGrp="1"/>
          </p:cNvSpPr>
          <p:nvPr>
            <p:ph type="ftr" sz="quarter" idx="11"/>
          </p:nvPr>
        </p:nvSpPr>
        <p:spPr/>
        <p:txBody>
          <a:bodyPr/>
          <a:lstStyle/>
          <a:p>
            <a:endParaRPr lang="tr-TR">
              <a:solidFill>
                <a:prstClr val="white"/>
              </a:solidFill>
            </a:endParaRPr>
          </a:p>
        </p:txBody>
      </p:sp>
      <p:sp>
        <p:nvSpPr>
          <p:cNvPr id="5" name="Slayt Numarası Yer Tutucusu 4"/>
          <p:cNvSpPr>
            <a:spLocks noGrp="1"/>
          </p:cNvSpPr>
          <p:nvPr>
            <p:ph type="sldNum" sz="quarter" idx="12"/>
          </p:nvPr>
        </p:nvSpPr>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473026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marL="0" algn="l">
              <a:defRPr/>
            </a:lvl1pPr>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a:xfrm>
            <a:off x="4791456" y="6480969"/>
            <a:ext cx="2133600" cy="301752"/>
          </a:xfrm>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6" name="Altbilgi Yer Tutucusu 5"/>
          <p:cNvSpPr>
            <a:spLocks noGrp="1"/>
          </p:cNvSpPr>
          <p:nvPr>
            <p:ph type="ftr" sz="quarter" idx="11"/>
          </p:nvPr>
        </p:nvSpPr>
        <p:spPr>
          <a:xfrm>
            <a:off x="457200" y="6480969"/>
            <a:ext cx="4260056" cy="301752"/>
          </a:xfrm>
        </p:spPr>
        <p:txBody>
          <a:bodyPr/>
          <a:lstStyle/>
          <a:p>
            <a:endParaRPr lang="tr-TR">
              <a:solidFill>
                <a:prstClr val="white"/>
              </a:solidFill>
            </a:endParaRPr>
          </a:p>
        </p:txBody>
      </p:sp>
      <p:sp>
        <p:nvSpPr>
          <p:cNvPr id="7" name="Slayt Numarası Yer Tutucusu 6"/>
          <p:cNvSpPr>
            <a:spLocks noGrp="1"/>
          </p:cNvSpPr>
          <p:nvPr>
            <p:ph type="sldNum" sz="quarter" idx="12"/>
          </p:nvPr>
        </p:nvSpPr>
        <p:spPr>
          <a:xfrm>
            <a:off x="7589520" y="6480969"/>
            <a:ext cx="502920" cy="301752"/>
          </a:xfrm>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06677469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4791456" y="6480969"/>
            <a:ext cx="2133600" cy="301752"/>
          </a:xfrm>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3" name="Altbilgi Yer Tutucusu 2"/>
          <p:cNvSpPr>
            <a:spLocks noGrp="1"/>
          </p:cNvSpPr>
          <p:nvPr>
            <p:ph type="ftr" sz="quarter" idx="11"/>
          </p:nvPr>
        </p:nvSpPr>
        <p:spPr>
          <a:xfrm>
            <a:off x="457200" y="6481890"/>
            <a:ext cx="4260056" cy="300831"/>
          </a:xfrm>
        </p:spPr>
        <p:txBody>
          <a:bodyPr/>
          <a:lstStyle/>
          <a:p>
            <a:endParaRPr lang="tr-TR">
              <a:solidFill>
                <a:prstClr val="white"/>
              </a:solidFill>
            </a:endParaRPr>
          </a:p>
        </p:txBody>
      </p:sp>
      <p:sp>
        <p:nvSpPr>
          <p:cNvPr id="4" name="Slayt Numarası Yer Tutucusu 3"/>
          <p:cNvSpPr>
            <a:spLocks noGrp="1"/>
          </p:cNvSpPr>
          <p:nvPr>
            <p:ph type="sldNum" sz="quarter" idx="12"/>
          </p:nvPr>
        </p:nvSpPr>
        <p:spPr>
          <a:xfrm>
            <a:off x="7589520" y="6480969"/>
            <a:ext cx="502920" cy="301752"/>
          </a:xfrm>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87863791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a:xfrm>
            <a:off x="6278976" y="6556248"/>
            <a:ext cx="2133600" cy="301752"/>
          </a:xfrm>
        </p:spPr>
        <p:txBody>
          <a:bodyPr/>
          <a:lstStyle>
            <a:lvl1pPr>
              <a:defRPr sz="900"/>
            </a:lvl1pPr>
          </a:lstStyle>
          <a:p>
            <a:fld id="{A23720DD-5B6D-40BF-8493-A6B52D484E6B}" type="datetimeFigureOut">
              <a:rPr lang="tr-TR" smtClean="0">
                <a:solidFill>
                  <a:prstClr val="white"/>
                </a:solidFill>
              </a:rPr>
              <a:pPr/>
              <a:t>13.01.2020</a:t>
            </a:fld>
            <a:endParaRPr lang="tr-TR">
              <a:solidFill>
                <a:prstClr val="white"/>
              </a:solidFill>
            </a:endParaRPr>
          </a:p>
        </p:txBody>
      </p:sp>
      <p:sp>
        <p:nvSpPr>
          <p:cNvPr id="6" name="Altbilgi Yer Tutucusu 5"/>
          <p:cNvSpPr>
            <a:spLocks noGrp="1"/>
          </p:cNvSpPr>
          <p:nvPr>
            <p:ph type="ftr" sz="quarter" idx="11"/>
          </p:nvPr>
        </p:nvSpPr>
        <p:spPr>
          <a:xfrm>
            <a:off x="1135856" y="6556248"/>
            <a:ext cx="5143120" cy="301752"/>
          </a:xfrm>
        </p:spPr>
        <p:txBody>
          <a:bodyPr/>
          <a:lstStyle>
            <a:lvl1pPr>
              <a:defRPr sz="900"/>
            </a:lvl1pPr>
          </a:lstStyle>
          <a:p>
            <a:endParaRPr lang="tr-TR">
              <a:solidFill>
                <a:prstClr val="white"/>
              </a:solidFill>
            </a:endParaRPr>
          </a:p>
        </p:txBody>
      </p:sp>
      <p:sp>
        <p:nvSpPr>
          <p:cNvPr id="7" name="Slayt Numarası Yer Tutucusu 6"/>
          <p:cNvSpPr>
            <a:spLocks noGrp="1"/>
          </p:cNvSpPr>
          <p:nvPr>
            <p:ph type="sldNum" sz="quarter" idx="12"/>
          </p:nvPr>
        </p:nvSpPr>
        <p:spPr>
          <a:xfrm>
            <a:off x="8410576" y="6556248"/>
            <a:ext cx="502920" cy="301752"/>
          </a:xfrm>
        </p:spPr>
        <p:txBody>
          <a:bodyPr/>
          <a:lstStyle>
            <a:lvl1pPr>
              <a:defRPr sz="900"/>
            </a:lvl1p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76884342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a:xfrm>
            <a:off x="6108192" y="6556248"/>
            <a:ext cx="2103120" cy="301752"/>
          </a:xfrm>
        </p:spPr>
        <p:txBody>
          <a:bodyPr/>
          <a:lstStyle>
            <a:lvl1pPr>
              <a:defRPr sz="900"/>
            </a:lvl1pPr>
          </a:lstStyle>
          <a:p>
            <a:fld id="{A23720DD-5B6D-40BF-8493-A6B52D484E6B}" type="datetimeFigureOut">
              <a:rPr lang="tr-TR" smtClean="0">
                <a:solidFill>
                  <a:prstClr val="white"/>
                </a:solidFill>
              </a:rPr>
              <a:pPr/>
              <a:t>13.01.2020</a:t>
            </a:fld>
            <a:endParaRPr lang="tr-TR">
              <a:solidFill>
                <a:prstClr val="white"/>
              </a:solidFill>
            </a:endParaRPr>
          </a:p>
        </p:txBody>
      </p:sp>
      <p:sp>
        <p:nvSpPr>
          <p:cNvPr id="6" name="Altbilgi Yer Tutucusu 5"/>
          <p:cNvSpPr>
            <a:spLocks noGrp="1"/>
          </p:cNvSpPr>
          <p:nvPr>
            <p:ph type="ftr" sz="quarter" idx="11"/>
          </p:nvPr>
        </p:nvSpPr>
        <p:spPr>
          <a:xfrm>
            <a:off x="1170432" y="6557169"/>
            <a:ext cx="4948072" cy="301752"/>
          </a:xfrm>
        </p:spPr>
        <p:txBody>
          <a:bodyPr/>
          <a:lstStyle>
            <a:lvl1pPr>
              <a:defRPr sz="900"/>
            </a:lvl1pPr>
          </a:lstStyle>
          <a:p>
            <a:endParaRPr lang="tr-TR">
              <a:solidFill>
                <a:prstClr val="white"/>
              </a:solidFill>
            </a:endParaRPr>
          </a:p>
        </p:txBody>
      </p:sp>
      <p:sp>
        <p:nvSpPr>
          <p:cNvPr id="7" name="Slayt Numarası Yer Tutucusu 6"/>
          <p:cNvSpPr>
            <a:spLocks noGrp="1"/>
          </p:cNvSpPr>
          <p:nvPr>
            <p:ph type="sldNum" sz="quarter" idx="12"/>
          </p:nvPr>
        </p:nvSpPr>
        <p:spPr>
          <a:xfrm>
            <a:off x="8217192" y="6556248"/>
            <a:ext cx="365760" cy="301752"/>
          </a:xfrm>
        </p:spPr>
        <p:txBody>
          <a:bodyPr/>
          <a:lstStyle>
            <a:lvl1pPr algn="ctr">
              <a:defRPr sz="900"/>
            </a:lvl1p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83855149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5" name="Altbilgi Yer Tutucusu 4"/>
          <p:cNvSpPr>
            <a:spLocks noGrp="1"/>
          </p:cNvSpPr>
          <p:nvPr>
            <p:ph type="ftr" sz="quarter" idx="11"/>
          </p:nvPr>
        </p:nvSpPr>
        <p:spPr/>
        <p:txBody>
          <a:bodyPr/>
          <a:lstStyle/>
          <a:p>
            <a:endParaRPr lang="tr-TR">
              <a:solidFill>
                <a:prstClr val="white"/>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67502126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781800" y="381000"/>
            <a:ext cx="1905000" cy="5486400"/>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381000"/>
            <a:ext cx="62484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5" name="Altbilgi Yer Tutucusu 4"/>
          <p:cNvSpPr>
            <a:spLocks noGrp="1"/>
          </p:cNvSpPr>
          <p:nvPr>
            <p:ph type="ftr" sz="quarter" idx="11"/>
          </p:nvPr>
        </p:nvSpPr>
        <p:spPr/>
        <p:txBody>
          <a:bodyPr/>
          <a:lstStyle/>
          <a:p>
            <a:endParaRPr lang="tr-TR">
              <a:solidFill>
                <a:prstClr val="white"/>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34637736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İkizkenar Üçgen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Başlık 7"/>
          <p:cNvSpPr>
            <a:spLocks noGrp="1"/>
          </p:cNvSpPr>
          <p:nvPr>
            <p:ph type="ctrTitle"/>
          </p:nvPr>
        </p:nvSpPr>
        <p:spPr>
          <a:xfrm>
            <a:off x="540544" y="776288"/>
            <a:ext cx="8062912" cy="1470025"/>
          </a:xfrm>
        </p:spPr>
        <p:txBody>
          <a:bodyPr anchor="b">
            <a:normAutofit/>
          </a:bodyPr>
          <a:lstStyle>
            <a:lvl1pPr algn="r">
              <a:defRPr sz="4400"/>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a:xfrm>
            <a:off x="1371600" y="6012656"/>
            <a:ext cx="5791200" cy="365125"/>
          </a:xfrm>
        </p:spPr>
        <p:txBody>
          <a:bodyPr tIns="0" bIns="0" anchor="t"/>
          <a:lstStyle>
            <a:lvl1pPr algn="r">
              <a:defRPr sz="1000"/>
            </a:lvl1pPr>
          </a:lstStyle>
          <a:p>
            <a:fld id="{A23720DD-5B6D-40BF-8493-A6B52D484E6B}" type="datetimeFigureOut">
              <a:rPr lang="tr-TR" smtClean="0">
                <a:solidFill>
                  <a:prstClr val="white"/>
                </a:solidFill>
              </a:rPr>
              <a:pPr/>
              <a:t>13.01.2020</a:t>
            </a:fld>
            <a:endParaRPr lang="tr-TR">
              <a:solidFill>
                <a:prstClr val="white"/>
              </a:solidFill>
            </a:endParaRPr>
          </a:p>
        </p:txBody>
      </p:sp>
      <p:sp>
        <p:nvSpPr>
          <p:cNvPr id="17" name="Altbilgi Yer Tutucusu 16"/>
          <p:cNvSpPr>
            <a:spLocks noGrp="1"/>
          </p:cNvSpPr>
          <p:nvPr>
            <p:ph type="ftr" sz="quarter" idx="11"/>
          </p:nvPr>
        </p:nvSpPr>
        <p:spPr>
          <a:xfrm>
            <a:off x="1371600" y="5650704"/>
            <a:ext cx="5791200" cy="365125"/>
          </a:xfrm>
        </p:spPr>
        <p:txBody>
          <a:bodyPr tIns="0" bIns="0" anchor="b"/>
          <a:lstStyle>
            <a:lvl1pPr algn="r">
              <a:defRPr sz="1100"/>
            </a:lvl1pPr>
          </a:lstStyle>
          <a:p>
            <a:endParaRPr lang="tr-TR">
              <a:solidFill>
                <a:prstClr val="white"/>
              </a:solidFill>
            </a:endParaRPr>
          </a:p>
        </p:txBody>
      </p:sp>
      <p:sp>
        <p:nvSpPr>
          <p:cNvPr id="29" name="Slayt Numarası Yer Tutucusu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F302176B-0E47-46AC-8F43-DAB4B8A37D06}" type="slidenum">
              <a:rPr lang="tr-TR" smtClean="0"/>
              <a:pPr/>
              <a:t>‹#›</a:t>
            </a:fld>
            <a:endParaRPr lang="tr-TR"/>
          </a:p>
        </p:txBody>
      </p:sp>
    </p:spTree>
    <p:extLst>
      <p:ext uri="{BB962C8B-B14F-4D97-AF65-F5344CB8AC3E}">
        <p14:creationId xmlns:p14="http://schemas.microsoft.com/office/powerpoint/2010/main" val="158479524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67494"/>
            <a:ext cx="8229600" cy="1399032"/>
          </a:xfrm>
        </p:spPr>
        <p:txBody>
          <a:bodyPr/>
          <a:lstStyle/>
          <a:p>
            <a:r>
              <a:rPr kumimoji="0" lang="tr-TR" smtClean="0"/>
              <a:t>Asıl başlık stili için tıklatın</a:t>
            </a:r>
            <a:endParaRPr kumimoji="0" lang="en-US"/>
          </a:p>
        </p:txBody>
      </p:sp>
      <p:sp>
        <p:nvSpPr>
          <p:cNvPr id="3" name="İçerik Yer Tutucusu 2"/>
          <p:cNvSpPr>
            <a:spLocks noGrp="1"/>
          </p:cNvSpPr>
          <p:nvPr>
            <p:ph idx="1"/>
          </p:nvPr>
        </p:nvSpPr>
        <p:spPr>
          <a:xfrm>
            <a:off x="457200" y="1882808"/>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a:xfrm>
            <a:off x="4791456" y="6480048"/>
            <a:ext cx="2133600" cy="301752"/>
          </a:xfrm>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5" name="Altbilgi Yer Tutucusu 4"/>
          <p:cNvSpPr>
            <a:spLocks noGrp="1"/>
          </p:cNvSpPr>
          <p:nvPr>
            <p:ph type="ftr" sz="quarter" idx="11"/>
          </p:nvPr>
        </p:nvSpPr>
        <p:spPr>
          <a:xfrm>
            <a:off x="457200" y="6480969"/>
            <a:ext cx="4260056" cy="300831"/>
          </a:xfrm>
        </p:spPr>
        <p:txBody>
          <a:bodyPr/>
          <a:lstStyle/>
          <a:p>
            <a:endParaRPr lang="tr-TR">
              <a:solidFill>
                <a:prstClr val="white"/>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02393814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9" name="Dik Üçgen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İkizkenar Üçgen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 name="Veri Yer Tutucusu 3"/>
          <p:cNvSpPr>
            <a:spLocks noGrp="1"/>
          </p:cNvSpPr>
          <p:nvPr>
            <p:ph type="dt" sz="half" idx="10"/>
          </p:nvPr>
        </p:nvSpPr>
        <p:spPr>
          <a:xfrm>
            <a:off x="6955632" y="6477000"/>
            <a:ext cx="2133600" cy="304800"/>
          </a:xfrm>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5" name="Altbilgi Yer Tutucusu 4"/>
          <p:cNvSpPr>
            <a:spLocks noGrp="1"/>
          </p:cNvSpPr>
          <p:nvPr>
            <p:ph type="ftr" sz="quarter" idx="11"/>
          </p:nvPr>
        </p:nvSpPr>
        <p:spPr>
          <a:xfrm>
            <a:off x="2619376" y="6480969"/>
            <a:ext cx="4260056" cy="300831"/>
          </a:xfrm>
        </p:spPr>
        <p:txBody>
          <a:bodyPr/>
          <a:lstStyle/>
          <a:p>
            <a:endParaRPr lang="tr-TR">
              <a:solidFill>
                <a:prstClr val="white"/>
              </a:solidFill>
            </a:endParaRPr>
          </a:p>
        </p:txBody>
      </p:sp>
      <p:sp>
        <p:nvSpPr>
          <p:cNvPr id="6" name="Slayt Numarası Yer Tutucusu 5"/>
          <p:cNvSpPr>
            <a:spLocks noGrp="1"/>
          </p:cNvSpPr>
          <p:nvPr>
            <p:ph type="sldNum" sz="quarter" idx="12"/>
          </p:nvPr>
        </p:nvSpPr>
        <p:spPr>
          <a:xfrm>
            <a:off x="8451056" y="809624"/>
            <a:ext cx="502920" cy="300831"/>
          </a:xfrm>
        </p:spPr>
        <p:txBody>
          <a:bodyPr/>
          <a:lstStyle/>
          <a:p>
            <a:fld id="{F302176B-0E47-46AC-8F43-DAB4B8A37D06}" type="slidenum">
              <a:rPr lang="tr-TR" smtClean="0">
                <a:solidFill>
                  <a:prstClr val="white"/>
                </a:solidFill>
              </a:rPr>
              <a:pPr/>
              <a:t>‹#›</a:t>
            </a:fld>
            <a:endParaRPr lang="tr-TR">
              <a:solidFill>
                <a:prstClr val="white"/>
              </a:solidFill>
            </a:endParaRPr>
          </a:p>
        </p:txBody>
      </p:sp>
      <p:cxnSp>
        <p:nvCxnSpPr>
          <p:cNvPr id="11" name="Düz Bağlayıcı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Düz Bağlayıcı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Başlık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Tree>
    <p:extLst>
      <p:ext uri="{BB962C8B-B14F-4D97-AF65-F5344CB8AC3E}">
        <p14:creationId xmlns:p14="http://schemas.microsoft.com/office/powerpoint/2010/main" val="48678568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marL="0" algn="l">
              <a:defRPr/>
            </a:lvl1pPr>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a:xfrm>
            <a:off x="4791456" y="6480969"/>
            <a:ext cx="2133600" cy="301752"/>
          </a:xfrm>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6" name="Altbilgi Yer Tutucusu 5"/>
          <p:cNvSpPr>
            <a:spLocks noGrp="1"/>
          </p:cNvSpPr>
          <p:nvPr>
            <p:ph type="ftr" sz="quarter" idx="11"/>
          </p:nvPr>
        </p:nvSpPr>
        <p:spPr>
          <a:xfrm>
            <a:off x="457200" y="6480969"/>
            <a:ext cx="4260056" cy="301752"/>
          </a:xfrm>
        </p:spPr>
        <p:txBody>
          <a:bodyPr/>
          <a:lstStyle/>
          <a:p>
            <a:endParaRPr lang="tr-TR">
              <a:solidFill>
                <a:prstClr val="white"/>
              </a:solidFill>
            </a:endParaRPr>
          </a:p>
        </p:txBody>
      </p:sp>
      <p:sp>
        <p:nvSpPr>
          <p:cNvPr id="7" name="Slayt Numarası Yer Tutucusu 6"/>
          <p:cNvSpPr>
            <a:spLocks noGrp="1"/>
          </p:cNvSpPr>
          <p:nvPr>
            <p:ph type="sldNum" sz="quarter" idx="12"/>
          </p:nvPr>
        </p:nvSpPr>
        <p:spPr>
          <a:xfrm>
            <a:off x="7589520" y="6480969"/>
            <a:ext cx="502920" cy="301752"/>
          </a:xfrm>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72922364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a:xfrm>
            <a:off x="4791456" y="6480969"/>
            <a:ext cx="2130552" cy="301752"/>
          </a:xfrm>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8" name="Altbilgi Yer Tutucusu 7"/>
          <p:cNvSpPr>
            <a:spLocks noGrp="1"/>
          </p:cNvSpPr>
          <p:nvPr>
            <p:ph type="ftr" sz="quarter" idx="11"/>
          </p:nvPr>
        </p:nvSpPr>
        <p:spPr>
          <a:xfrm>
            <a:off x="457200" y="6480969"/>
            <a:ext cx="4261104" cy="301752"/>
          </a:xfrm>
        </p:spPr>
        <p:txBody>
          <a:bodyPr/>
          <a:lstStyle/>
          <a:p>
            <a:endParaRPr lang="tr-TR">
              <a:solidFill>
                <a:prstClr val="white"/>
              </a:solidFill>
            </a:endParaRPr>
          </a:p>
        </p:txBody>
      </p:sp>
      <p:sp>
        <p:nvSpPr>
          <p:cNvPr id="9" name="Slayt Numarası Yer Tutucusu 8"/>
          <p:cNvSpPr>
            <a:spLocks noGrp="1"/>
          </p:cNvSpPr>
          <p:nvPr>
            <p:ph type="sldNum" sz="quarter" idx="12"/>
          </p:nvPr>
        </p:nvSpPr>
        <p:spPr>
          <a:xfrm>
            <a:off x="7589520" y="6483096"/>
            <a:ext cx="502920" cy="301752"/>
          </a:xfrm>
        </p:spPr>
        <p:txBody>
          <a:bodyPr/>
          <a:lstStyle>
            <a:lvl1pPr algn="ctr">
              <a:defRPr/>
            </a:lvl1p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431878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a:xfrm>
            <a:off x="4791456" y="6480969"/>
            <a:ext cx="2130552" cy="301752"/>
          </a:xfrm>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8" name="Altbilgi Yer Tutucusu 7"/>
          <p:cNvSpPr>
            <a:spLocks noGrp="1"/>
          </p:cNvSpPr>
          <p:nvPr>
            <p:ph type="ftr" sz="quarter" idx="11"/>
          </p:nvPr>
        </p:nvSpPr>
        <p:spPr>
          <a:xfrm>
            <a:off x="457200" y="6480969"/>
            <a:ext cx="4261104" cy="301752"/>
          </a:xfrm>
        </p:spPr>
        <p:txBody>
          <a:bodyPr/>
          <a:lstStyle/>
          <a:p>
            <a:endParaRPr lang="tr-TR">
              <a:solidFill>
                <a:prstClr val="white"/>
              </a:solidFill>
            </a:endParaRPr>
          </a:p>
        </p:txBody>
      </p:sp>
      <p:sp>
        <p:nvSpPr>
          <p:cNvPr id="9" name="Slayt Numarası Yer Tutucusu 8"/>
          <p:cNvSpPr>
            <a:spLocks noGrp="1"/>
          </p:cNvSpPr>
          <p:nvPr>
            <p:ph type="sldNum" sz="quarter" idx="12"/>
          </p:nvPr>
        </p:nvSpPr>
        <p:spPr>
          <a:xfrm>
            <a:off x="7589520" y="6483096"/>
            <a:ext cx="502920" cy="301752"/>
          </a:xfrm>
        </p:spPr>
        <p:txBody>
          <a:bodyPr/>
          <a:lstStyle>
            <a:lvl1pPr algn="ctr">
              <a:defRPr/>
            </a:lvl1p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39074777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b="0"/>
            </a:lvl1p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4" name="Altbilgi Yer Tutucusu 3"/>
          <p:cNvSpPr>
            <a:spLocks noGrp="1"/>
          </p:cNvSpPr>
          <p:nvPr>
            <p:ph type="ftr" sz="quarter" idx="11"/>
          </p:nvPr>
        </p:nvSpPr>
        <p:spPr/>
        <p:txBody>
          <a:bodyPr/>
          <a:lstStyle/>
          <a:p>
            <a:endParaRPr lang="tr-TR">
              <a:solidFill>
                <a:prstClr val="white"/>
              </a:solidFill>
            </a:endParaRPr>
          </a:p>
        </p:txBody>
      </p:sp>
      <p:sp>
        <p:nvSpPr>
          <p:cNvPr id="5" name="Slayt Numarası Yer Tutucusu 4"/>
          <p:cNvSpPr>
            <a:spLocks noGrp="1"/>
          </p:cNvSpPr>
          <p:nvPr>
            <p:ph type="sldNum" sz="quarter" idx="12"/>
          </p:nvPr>
        </p:nvSpPr>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404971227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4791456" y="6480969"/>
            <a:ext cx="2133600" cy="301752"/>
          </a:xfrm>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3" name="Altbilgi Yer Tutucusu 2"/>
          <p:cNvSpPr>
            <a:spLocks noGrp="1"/>
          </p:cNvSpPr>
          <p:nvPr>
            <p:ph type="ftr" sz="quarter" idx="11"/>
          </p:nvPr>
        </p:nvSpPr>
        <p:spPr>
          <a:xfrm>
            <a:off x="457200" y="6481890"/>
            <a:ext cx="4260056" cy="300831"/>
          </a:xfrm>
        </p:spPr>
        <p:txBody>
          <a:bodyPr/>
          <a:lstStyle/>
          <a:p>
            <a:endParaRPr lang="tr-TR">
              <a:solidFill>
                <a:prstClr val="white"/>
              </a:solidFill>
            </a:endParaRPr>
          </a:p>
        </p:txBody>
      </p:sp>
      <p:sp>
        <p:nvSpPr>
          <p:cNvPr id="4" name="Slayt Numarası Yer Tutucusu 3"/>
          <p:cNvSpPr>
            <a:spLocks noGrp="1"/>
          </p:cNvSpPr>
          <p:nvPr>
            <p:ph type="sldNum" sz="quarter" idx="12"/>
          </p:nvPr>
        </p:nvSpPr>
        <p:spPr>
          <a:xfrm>
            <a:off x="7589520" y="6480969"/>
            <a:ext cx="502920" cy="301752"/>
          </a:xfrm>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45129015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a:xfrm>
            <a:off x="6278976" y="6556248"/>
            <a:ext cx="2133600" cy="301752"/>
          </a:xfrm>
        </p:spPr>
        <p:txBody>
          <a:bodyPr/>
          <a:lstStyle>
            <a:lvl1pPr>
              <a:defRPr sz="900"/>
            </a:lvl1pPr>
          </a:lstStyle>
          <a:p>
            <a:fld id="{A23720DD-5B6D-40BF-8493-A6B52D484E6B}" type="datetimeFigureOut">
              <a:rPr lang="tr-TR" smtClean="0">
                <a:solidFill>
                  <a:prstClr val="white"/>
                </a:solidFill>
              </a:rPr>
              <a:pPr/>
              <a:t>13.01.2020</a:t>
            </a:fld>
            <a:endParaRPr lang="tr-TR">
              <a:solidFill>
                <a:prstClr val="white"/>
              </a:solidFill>
            </a:endParaRPr>
          </a:p>
        </p:txBody>
      </p:sp>
      <p:sp>
        <p:nvSpPr>
          <p:cNvPr id="6" name="Altbilgi Yer Tutucusu 5"/>
          <p:cNvSpPr>
            <a:spLocks noGrp="1"/>
          </p:cNvSpPr>
          <p:nvPr>
            <p:ph type="ftr" sz="quarter" idx="11"/>
          </p:nvPr>
        </p:nvSpPr>
        <p:spPr>
          <a:xfrm>
            <a:off x="1135856" y="6556248"/>
            <a:ext cx="5143120" cy="301752"/>
          </a:xfrm>
        </p:spPr>
        <p:txBody>
          <a:bodyPr/>
          <a:lstStyle>
            <a:lvl1pPr>
              <a:defRPr sz="900"/>
            </a:lvl1pPr>
          </a:lstStyle>
          <a:p>
            <a:endParaRPr lang="tr-TR">
              <a:solidFill>
                <a:prstClr val="white"/>
              </a:solidFill>
            </a:endParaRPr>
          </a:p>
        </p:txBody>
      </p:sp>
      <p:sp>
        <p:nvSpPr>
          <p:cNvPr id="7" name="Slayt Numarası Yer Tutucusu 6"/>
          <p:cNvSpPr>
            <a:spLocks noGrp="1"/>
          </p:cNvSpPr>
          <p:nvPr>
            <p:ph type="sldNum" sz="quarter" idx="12"/>
          </p:nvPr>
        </p:nvSpPr>
        <p:spPr>
          <a:xfrm>
            <a:off x="8410576" y="6556248"/>
            <a:ext cx="502920" cy="301752"/>
          </a:xfrm>
        </p:spPr>
        <p:txBody>
          <a:bodyPr/>
          <a:lstStyle>
            <a:lvl1pPr>
              <a:defRPr sz="900"/>
            </a:lvl1p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47652135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a:xfrm>
            <a:off x="6108192" y="6556248"/>
            <a:ext cx="2103120" cy="301752"/>
          </a:xfrm>
        </p:spPr>
        <p:txBody>
          <a:bodyPr/>
          <a:lstStyle>
            <a:lvl1pPr>
              <a:defRPr sz="900"/>
            </a:lvl1pPr>
          </a:lstStyle>
          <a:p>
            <a:fld id="{A23720DD-5B6D-40BF-8493-A6B52D484E6B}" type="datetimeFigureOut">
              <a:rPr lang="tr-TR" smtClean="0">
                <a:solidFill>
                  <a:prstClr val="white"/>
                </a:solidFill>
              </a:rPr>
              <a:pPr/>
              <a:t>13.01.2020</a:t>
            </a:fld>
            <a:endParaRPr lang="tr-TR">
              <a:solidFill>
                <a:prstClr val="white"/>
              </a:solidFill>
            </a:endParaRPr>
          </a:p>
        </p:txBody>
      </p:sp>
      <p:sp>
        <p:nvSpPr>
          <p:cNvPr id="6" name="Altbilgi Yer Tutucusu 5"/>
          <p:cNvSpPr>
            <a:spLocks noGrp="1"/>
          </p:cNvSpPr>
          <p:nvPr>
            <p:ph type="ftr" sz="quarter" idx="11"/>
          </p:nvPr>
        </p:nvSpPr>
        <p:spPr>
          <a:xfrm>
            <a:off x="1170432" y="6557169"/>
            <a:ext cx="4948072" cy="301752"/>
          </a:xfrm>
        </p:spPr>
        <p:txBody>
          <a:bodyPr/>
          <a:lstStyle>
            <a:lvl1pPr>
              <a:defRPr sz="900"/>
            </a:lvl1pPr>
          </a:lstStyle>
          <a:p>
            <a:endParaRPr lang="tr-TR">
              <a:solidFill>
                <a:prstClr val="white"/>
              </a:solidFill>
            </a:endParaRPr>
          </a:p>
        </p:txBody>
      </p:sp>
      <p:sp>
        <p:nvSpPr>
          <p:cNvPr id="7" name="Slayt Numarası Yer Tutucusu 6"/>
          <p:cNvSpPr>
            <a:spLocks noGrp="1"/>
          </p:cNvSpPr>
          <p:nvPr>
            <p:ph type="sldNum" sz="quarter" idx="12"/>
          </p:nvPr>
        </p:nvSpPr>
        <p:spPr>
          <a:xfrm>
            <a:off x="8217192" y="6556248"/>
            <a:ext cx="365760" cy="301752"/>
          </a:xfrm>
        </p:spPr>
        <p:txBody>
          <a:bodyPr/>
          <a:lstStyle>
            <a:lvl1pPr algn="ctr">
              <a:defRPr sz="900"/>
            </a:lvl1p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47097433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5" name="Altbilgi Yer Tutucusu 4"/>
          <p:cNvSpPr>
            <a:spLocks noGrp="1"/>
          </p:cNvSpPr>
          <p:nvPr>
            <p:ph type="ftr" sz="quarter" idx="11"/>
          </p:nvPr>
        </p:nvSpPr>
        <p:spPr/>
        <p:txBody>
          <a:bodyPr/>
          <a:lstStyle/>
          <a:p>
            <a:endParaRPr lang="tr-TR">
              <a:solidFill>
                <a:prstClr val="white"/>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49132372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781800" y="381000"/>
            <a:ext cx="1905000" cy="5486400"/>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381000"/>
            <a:ext cx="62484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5" name="Altbilgi Yer Tutucusu 4"/>
          <p:cNvSpPr>
            <a:spLocks noGrp="1"/>
          </p:cNvSpPr>
          <p:nvPr>
            <p:ph type="ftr" sz="quarter" idx="11"/>
          </p:nvPr>
        </p:nvSpPr>
        <p:spPr/>
        <p:txBody>
          <a:bodyPr/>
          <a:lstStyle/>
          <a:p>
            <a:endParaRPr lang="tr-TR">
              <a:solidFill>
                <a:prstClr val="white"/>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785987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b="0"/>
            </a:lvl1p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4" name="Altbilgi Yer Tutucusu 3"/>
          <p:cNvSpPr>
            <a:spLocks noGrp="1"/>
          </p:cNvSpPr>
          <p:nvPr>
            <p:ph type="ftr" sz="quarter" idx="11"/>
          </p:nvPr>
        </p:nvSpPr>
        <p:spPr/>
        <p:txBody>
          <a:bodyPr/>
          <a:lstStyle/>
          <a:p>
            <a:endParaRPr lang="tr-TR">
              <a:solidFill>
                <a:prstClr val="white"/>
              </a:solidFill>
            </a:endParaRPr>
          </a:p>
        </p:txBody>
      </p:sp>
      <p:sp>
        <p:nvSpPr>
          <p:cNvPr id="5" name="Slayt Numarası Yer Tutucusu 4"/>
          <p:cNvSpPr>
            <a:spLocks noGrp="1"/>
          </p:cNvSpPr>
          <p:nvPr>
            <p:ph type="sldNum" sz="quarter" idx="12"/>
          </p:nvPr>
        </p:nvSpPr>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4848862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4791456" y="6480969"/>
            <a:ext cx="2133600" cy="301752"/>
          </a:xfrm>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3" name="Altbilgi Yer Tutucusu 2"/>
          <p:cNvSpPr>
            <a:spLocks noGrp="1"/>
          </p:cNvSpPr>
          <p:nvPr>
            <p:ph type="ftr" sz="quarter" idx="11"/>
          </p:nvPr>
        </p:nvSpPr>
        <p:spPr>
          <a:xfrm>
            <a:off x="457200" y="6481890"/>
            <a:ext cx="4260056" cy="300831"/>
          </a:xfrm>
        </p:spPr>
        <p:txBody>
          <a:bodyPr/>
          <a:lstStyle/>
          <a:p>
            <a:endParaRPr lang="tr-TR">
              <a:solidFill>
                <a:prstClr val="white"/>
              </a:solidFill>
            </a:endParaRPr>
          </a:p>
        </p:txBody>
      </p:sp>
      <p:sp>
        <p:nvSpPr>
          <p:cNvPr id="4" name="Slayt Numarası Yer Tutucusu 3"/>
          <p:cNvSpPr>
            <a:spLocks noGrp="1"/>
          </p:cNvSpPr>
          <p:nvPr>
            <p:ph type="sldNum" sz="quarter" idx="12"/>
          </p:nvPr>
        </p:nvSpPr>
        <p:spPr>
          <a:xfrm>
            <a:off x="7589520" y="6480969"/>
            <a:ext cx="502920" cy="301752"/>
          </a:xfrm>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3461636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a:xfrm>
            <a:off x="6278976" y="6556248"/>
            <a:ext cx="2133600" cy="301752"/>
          </a:xfrm>
        </p:spPr>
        <p:txBody>
          <a:bodyPr/>
          <a:lstStyle>
            <a:lvl1pPr>
              <a:defRPr sz="900"/>
            </a:lvl1pPr>
          </a:lstStyle>
          <a:p>
            <a:fld id="{A23720DD-5B6D-40BF-8493-A6B52D484E6B}" type="datetimeFigureOut">
              <a:rPr lang="tr-TR" smtClean="0">
                <a:solidFill>
                  <a:prstClr val="white"/>
                </a:solidFill>
              </a:rPr>
              <a:pPr/>
              <a:t>13.01.2020</a:t>
            </a:fld>
            <a:endParaRPr lang="tr-TR">
              <a:solidFill>
                <a:prstClr val="white"/>
              </a:solidFill>
            </a:endParaRPr>
          </a:p>
        </p:txBody>
      </p:sp>
      <p:sp>
        <p:nvSpPr>
          <p:cNvPr id="6" name="Altbilgi Yer Tutucusu 5"/>
          <p:cNvSpPr>
            <a:spLocks noGrp="1"/>
          </p:cNvSpPr>
          <p:nvPr>
            <p:ph type="ftr" sz="quarter" idx="11"/>
          </p:nvPr>
        </p:nvSpPr>
        <p:spPr>
          <a:xfrm>
            <a:off x="1135856" y="6556248"/>
            <a:ext cx="5143120" cy="301752"/>
          </a:xfrm>
        </p:spPr>
        <p:txBody>
          <a:bodyPr/>
          <a:lstStyle>
            <a:lvl1pPr>
              <a:defRPr sz="900"/>
            </a:lvl1pPr>
          </a:lstStyle>
          <a:p>
            <a:endParaRPr lang="tr-TR">
              <a:solidFill>
                <a:prstClr val="white"/>
              </a:solidFill>
            </a:endParaRPr>
          </a:p>
        </p:txBody>
      </p:sp>
      <p:sp>
        <p:nvSpPr>
          <p:cNvPr id="7" name="Slayt Numarası Yer Tutucusu 6"/>
          <p:cNvSpPr>
            <a:spLocks noGrp="1"/>
          </p:cNvSpPr>
          <p:nvPr>
            <p:ph type="sldNum" sz="quarter" idx="12"/>
          </p:nvPr>
        </p:nvSpPr>
        <p:spPr>
          <a:xfrm>
            <a:off x="8410576" y="6556248"/>
            <a:ext cx="502920" cy="301752"/>
          </a:xfrm>
        </p:spPr>
        <p:txBody>
          <a:bodyPr/>
          <a:lstStyle>
            <a:lvl1pPr>
              <a:defRPr sz="900"/>
            </a:lvl1p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870824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C1DA596-3266-45DC-8613-EDAE7F760038}" type="datetimeFigureOut">
              <a:rPr lang="tr-TR" smtClean="0"/>
              <a:t>13.01.2020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87A5B91-7C69-44DB-93D3-360FC950926B}" type="slidenum">
              <a:rPr lang="tr-TR" smtClean="0"/>
              <a:t>‹#›</a:t>
            </a:fld>
            <a:endParaRPr lang="tr-TR"/>
          </a:p>
        </p:txBody>
      </p:sp>
    </p:spTree>
    <p:extLst>
      <p:ext uri="{BB962C8B-B14F-4D97-AF65-F5344CB8AC3E}">
        <p14:creationId xmlns:p14="http://schemas.microsoft.com/office/powerpoint/2010/main" val="4838543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a:xfrm>
            <a:off x="6108192" y="6556248"/>
            <a:ext cx="2103120" cy="301752"/>
          </a:xfrm>
        </p:spPr>
        <p:txBody>
          <a:bodyPr/>
          <a:lstStyle>
            <a:lvl1pPr>
              <a:defRPr sz="900"/>
            </a:lvl1pPr>
          </a:lstStyle>
          <a:p>
            <a:fld id="{A23720DD-5B6D-40BF-8493-A6B52D484E6B}" type="datetimeFigureOut">
              <a:rPr lang="tr-TR" smtClean="0">
                <a:solidFill>
                  <a:prstClr val="white"/>
                </a:solidFill>
              </a:rPr>
              <a:pPr/>
              <a:t>13.01.2020</a:t>
            </a:fld>
            <a:endParaRPr lang="tr-TR">
              <a:solidFill>
                <a:prstClr val="white"/>
              </a:solidFill>
            </a:endParaRPr>
          </a:p>
        </p:txBody>
      </p:sp>
      <p:sp>
        <p:nvSpPr>
          <p:cNvPr id="6" name="Altbilgi Yer Tutucusu 5"/>
          <p:cNvSpPr>
            <a:spLocks noGrp="1"/>
          </p:cNvSpPr>
          <p:nvPr>
            <p:ph type="ftr" sz="quarter" idx="11"/>
          </p:nvPr>
        </p:nvSpPr>
        <p:spPr>
          <a:xfrm>
            <a:off x="1170432" y="6557169"/>
            <a:ext cx="4948072" cy="301752"/>
          </a:xfrm>
        </p:spPr>
        <p:txBody>
          <a:bodyPr/>
          <a:lstStyle>
            <a:lvl1pPr>
              <a:defRPr sz="900"/>
            </a:lvl1pPr>
          </a:lstStyle>
          <a:p>
            <a:endParaRPr lang="tr-TR">
              <a:solidFill>
                <a:prstClr val="white"/>
              </a:solidFill>
            </a:endParaRPr>
          </a:p>
        </p:txBody>
      </p:sp>
      <p:sp>
        <p:nvSpPr>
          <p:cNvPr id="7" name="Slayt Numarası Yer Tutucusu 6"/>
          <p:cNvSpPr>
            <a:spLocks noGrp="1"/>
          </p:cNvSpPr>
          <p:nvPr>
            <p:ph type="sldNum" sz="quarter" idx="12"/>
          </p:nvPr>
        </p:nvSpPr>
        <p:spPr>
          <a:xfrm>
            <a:off x="8217192" y="6556248"/>
            <a:ext cx="365760" cy="301752"/>
          </a:xfrm>
        </p:spPr>
        <p:txBody>
          <a:bodyPr/>
          <a:lstStyle>
            <a:lvl1pPr algn="ctr">
              <a:defRPr sz="900"/>
            </a:lvl1p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7632607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5" name="Altbilgi Yer Tutucusu 4"/>
          <p:cNvSpPr>
            <a:spLocks noGrp="1"/>
          </p:cNvSpPr>
          <p:nvPr>
            <p:ph type="ftr" sz="quarter" idx="11"/>
          </p:nvPr>
        </p:nvSpPr>
        <p:spPr/>
        <p:txBody>
          <a:bodyPr/>
          <a:lstStyle/>
          <a:p>
            <a:endParaRPr lang="tr-TR">
              <a:solidFill>
                <a:prstClr val="white"/>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9487821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781800" y="381000"/>
            <a:ext cx="1905000" cy="5486400"/>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381000"/>
            <a:ext cx="62484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5" name="Altbilgi Yer Tutucusu 4"/>
          <p:cNvSpPr>
            <a:spLocks noGrp="1"/>
          </p:cNvSpPr>
          <p:nvPr>
            <p:ph type="ftr" sz="quarter" idx="11"/>
          </p:nvPr>
        </p:nvSpPr>
        <p:spPr/>
        <p:txBody>
          <a:bodyPr/>
          <a:lstStyle/>
          <a:p>
            <a:endParaRPr lang="tr-TR">
              <a:solidFill>
                <a:prstClr val="white"/>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3105515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İkizkenar Üçgen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Başlık 7"/>
          <p:cNvSpPr>
            <a:spLocks noGrp="1"/>
          </p:cNvSpPr>
          <p:nvPr>
            <p:ph type="ctrTitle"/>
          </p:nvPr>
        </p:nvSpPr>
        <p:spPr>
          <a:xfrm>
            <a:off x="540544" y="776288"/>
            <a:ext cx="8062912" cy="1470025"/>
          </a:xfrm>
        </p:spPr>
        <p:txBody>
          <a:bodyPr anchor="b">
            <a:normAutofit/>
          </a:bodyPr>
          <a:lstStyle>
            <a:lvl1pPr algn="r">
              <a:defRPr sz="4400"/>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a:xfrm>
            <a:off x="1371600" y="6012656"/>
            <a:ext cx="5791200" cy="365125"/>
          </a:xfrm>
        </p:spPr>
        <p:txBody>
          <a:bodyPr tIns="0" bIns="0" anchor="t"/>
          <a:lstStyle>
            <a:lvl1pPr algn="r">
              <a:defRPr sz="1000"/>
            </a:lvl1pPr>
          </a:lstStyle>
          <a:p>
            <a:fld id="{A23720DD-5B6D-40BF-8493-A6B52D484E6B}" type="datetimeFigureOut">
              <a:rPr lang="tr-TR" smtClean="0">
                <a:solidFill>
                  <a:prstClr val="white"/>
                </a:solidFill>
              </a:rPr>
              <a:pPr/>
              <a:t>13.01.2020</a:t>
            </a:fld>
            <a:endParaRPr lang="tr-TR">
              <a:solidFill>
                <a:prstClr val="white"/>
              </a:solidFill>
            </a:endParaRPr>
          </a:p>
        </p:txBody>
      </p:sp>
      <p:sp>
        <p:nvSpPr>
          <p:cNvPr id="17" name="Altbilgi Yer Tutucusu 16"/>
          <p:cNvSpPr>
            <a:spLocks noGrp="1"/>
          </p:cNvSpPr>
          <p:nvPr>
            <p:ph type="ftr" sz="quarter" idx="11"/>
          </p:nvPr>
        </p:nvSpPr>
        <p:spPr>
          <a:xfrm>
            <a:off x="1371600" y="5650704"/>
            <a:ext cx="5791200" cy="365125"/>
          </a:xfrm>
        </p:spPr>
        <p:txBody>
          <a:bodyPr tIns="0" bIns="0" anchor="b"/>
          <a:lstStyle>
            <a:lvl1pPr algn="r">
              <a:defRPr sz="1100"/>
            </a:lvl1pPr>
          </a:lstStyle>
          <a:p>
            <a:endParaRPr lang="tr-TR">
              <a:solidFill>
                <a:prstClr val="white"/>
              </a:solidFill>
            </a:endParaRPr>
          </a:p>
        </p:txBody>
      </p:sp>
      <p:sp>
        <p:nvSpPr>
          <p:cNvPr id="29" name="Slayt Numarası Yer Tutucusu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F302176B-0E47-46AC-8F43-DAB4B8A37D06}" type="slidenum">
              <a:rPr lang="tr-TR" smtClean="0"/>
              <a:pPr/>
              <a:t>‹#›</a:t>
            </a:fld>
            <a:endParaRPr lang="tr-TR"/>
          </a:p>
        </p:txBody>
      </p:sp>
    </p:spTree>
    <p:extLst>
      <p:ext uri="{BB962C8B-B14F-4D97-AF65-F5344CB8AC3E}">
        <p14:creationId xmlns:p14="http://schemas.microsoft.com/office/powerpoint/2010/main" val="25554574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67494"/>
            <a:ext cx="8229600" cy="1399032"/>
          </a:xfrm>
        </p:spPr>
        <p:txBody>
          <a:bodyPr/>
          <a:lstStyle/>
          <a:p>
            <a:r>
              <a:rPr kumimoji="0" lang="tr-TR" smtClean="0"/>
              <a:t>Asıl başlık stili için tıklatın</a:t>
            </a:r>
            <a:endParaRPr kumimoji="0" lang="en-US"/>
          </a:p>
        </p:txBody>
      </p:sp>
      <p:sp>
        <p:nvSpPr>
          <p:cNvPr id="3" name="İçerik Yer Tutucusu 2"/>
          <p:cNvSpPr>
            <a:spLocks noGrp="1"/>
          </p:cNvSpPr>
          <p:nvPr>
            <p:ph idx="1"/>
          </p:nvPr>
        </p:nvSpPr>
        <p:spPr>
          <a:xfrm>
            <a:off x="457200" y="1882808"/>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a:xfrm>
            <a:off x="4791456" y="6480048"/>
            <a:ext cx="2133600" cy="301752"/>
          </a:xfrm>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5" name="Altbilgi Yer Tutucusu 4"/>
          <p:cNvSpPr>
            <a:spLocks noGrp="1"/>
          </p:cNvSpPr>
          <p:nvPr>
            <p:ph type="ftr" sz="quarter" idx="11"/>
          </p:nvPr>
        </p:nvSpPr>
        <p:spPr>
          <a:xfrm>
            <a:off x="457200" y="6480969"/>
            <a:ext cx="4260056" cy="300831"/>
          </a:xfrm>
        </p:spPr>
        <p:txBody>
          <a:bodyPr/>
          <a:lstStyle/>
          <a:p>
            <a:endParaRPr lang="tr-TR">
              <a:solidFill>
                <a:prstClr val="white"/>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8070640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9" name="Dik Üçgen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İkizkenar Üçgen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 name="Veri Yer Tutucusu 3"/>
          <p:cNvSpPr>
            <a:spLocks noGrp="1"/>
          </p:cNvSpPr>
          <p:nvPr>
            <p:ph type="dt" sz="half" idx="10"/>
          </p:nvPr>
        </p:nvSpPr>
        <p:spPr>
          <a:xfrm>
            <a:off x="6955632" y="6477000"/>
            <a:ext cx="2133600" cy="304800"/>
          </a:xfrm>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5" name="Altbilgi Yer Tutucusu 4"/>
          <p:cNvSpPr>
            <a:spLocks noGrp="1"/>
          </p:cNvSpPr>
          <p:nvPr>
            <p:ph type="ftr" sz="quarter" idx="11"/>
          </p:nvPr>
        </p:nvSpPr>
        <p:spPr>
          <a:xfrm>
            <a:off x="2619376" y="6480969"/>
            <a:ext cx="4260056" cy="300831"/>
          </a:xfrm>
        </p:spPr>
        <p:txBody>
          <a:bodyPr/>
          <a:lstStyle/>
          <a:p>
            <a:endParaRPr lang="tr-TR">
              <a:solidFill>
                <a:prstClr val="white"/>
              </a:solidFill>
            </a:endParaRPr>
          </a:p>
        </p:txBody>
      </p:sp>
      <p:sp>
        <p:nvSpPr>
          <p:cNvPr id="6" name="Slayt Numarası Yer Tutucusu 5"/>
          <p:cNvSpPr>
            <a:spLocks noGrp="1"/>
          </p:cNvSpPr>
          <p:nvPr>
            <p:ph type="sldNum" sz="quarter" idx="12"/>
          </p:nvPr>
        </p:nvSpPr>
        <p:spPr>
          <a:xfrm>
            <a:off x="8451056" y="809624"/>
            <a:ext cx="502920" cy="300831"/>
          </a:xfrm>
        </p:spPr>
        <p:txBody>
          <a:bodyPr/>
          <a:lstStyle/>
          <a:p>
            <a:fld id="{F302176B-0E47-46AC-8F43-DAB4B8A37D06}" type="slidenum">
              <a:rPr lang="tr-TR" smtClean="0">
                <a:solidFill>
                  <a:prstClr val="white"/>
                </a:solidFill>
              </a:rPr>
              <a:pPr/>
              <a:t>‹#›</a:t>
            </a:fld>
            <a:endParaRPr lang="tr-TR">
              <a:solidFill>
                <a:prstClr val="white"/>
              </a:solidFill>
            </a:endParaRPr>
          </a:p>
        </p:txBody>
      </p:sp>
      <p:cxnSp>
        <p:nvCxnSpPr>
          <p:cNvPr id="11" name="Düz Bağlayıcı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Düz Bağlayıcı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Başlık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Tree>
    <p:extLst>
      <p:ext uri="{BB962C8B-B14F-4D97-AF65-F5344CB8AC3E}">
        <p14:creationId xmlns:p14="http://schemas.microsoft.com/office/powerpoint/2010/main" val="378848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marL="0" algn="l">
              <a:defRPr/>
            </a:lvl1pPr>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a:xfrm>
            <a:off x="4791456" y="6480969"/>
            <a:ext cx="2133600" cy="301752"/>
          </a:xfrm>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6" name="Altbilgi Yer Tutucusu 5"/>
          <p:cNvSpPr>
            <a:spLocks noGrp="1"/>
          </p:cNvSpPr>
          <p:nvPr>
            <p:ph type="ftr" sz="quarter" idx="11"/>
          </p:nvPr>
        </p:nvSpPr>
        <p:spPr>
          <a:xfrm>
            <a:off x="457200" y="6480969"/>
            <a:ext cx="4260056" cy="301752"/>
          </a:xfrm>
        </p:spPr>
        <p:txBody>
          <a:bodyPr/>
          <a:lstStyle/>
          <a:p>
            <a:endParaRPr lang="tr-TR">
              <a:solidFill>
                <a:prstClr val="white"/>
              </a:solidFill>
            </a:endParaRPr>
          </a:p>
        </p:txBody>
      </p:sp>
      <p:sp>
        <p:nvSpPr>
          <p:cNvPr id="7" name="Slayt Numarası Yer Tutucusu 6"/>
          <p:cNvSpPr>
            <a:spLocks noGrp="1"/>
          </p:cNvSpPr>
          <p:nvPr>
            <p:ph type="sldNum" sz="quarter" idx="12"/>
          </p:nvPr>
        </p:nvSpPr>
        <p:spPr>
          <a:xfrm>
            <a:off x="7589520" y="6480969"/>
            <a:ext cx="502920" cy="301752"/>
          </a:xfrm>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4532309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a:xfrm>
            <a:off x="4791456" y="6480969"/>
            <a:ext cx="2130552" cy="301752"/>
          </a:xfrm>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8" name="Altbilgi Yer Tutucusu 7"/>
          <p:cNvSpPr>
            <a:spLocks noGrp="1"/>
          </p:cNvSpPr>
          <p:nvPr>
            <p:ph type="ftr" sz="quarter" idx="11"/>
          </p:nvPr>
        </p:nvSpPr>
        <p:spPr>
          <a:xfrm>
            <a:off x="457200" y="6480969"/>
            <a:ext cx="4261104" cy="301752"/>
          </a:xfrm>
        </p:spPr>
        <p:txBody>
          <a:bodyPr/>
          <a:lstStyle/>
          <a:p>
            <a:endParaRPr lang="tr-TR">
              <a:solidFill>
                <a:prstClr val="white"/>
              </a:solidFill>
            </a:endParaRPr>
          </a:p>
        </p:txBody>
      </p:sp>
      <p:sp>
        <p:nvSpPr>
          <p:cNvPr id="9" name="Slayt Numarası Yer Tutucusu 8"/>
          <p:cNvSpPr>
            <a:spLocks noGrp="1"/>
          </p:cNvSpPr>
          <p:nvPr>
            <p:ph type="sldNum" sz="quarter" idx="12"/>
          </p:nvPr>
        </p:nvSpPr>
        <p:spPr>
          <a:xfrm>
            <a:off x="7589520" y="6483096"/>
            <a:ext cx="502920" cy="301752"/>
          </a:xfrm>
        </p:spPr>
        <p:txBody>
          <a:bodyPr/>
          <a:lstStyle>
            <a:lvl1pPr algn="ctr">
              <a:defRPr/>
            </a:lvl1p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7153076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b="0"/>
            </a:lvl1p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4" name="Altbilgi Yer Tutucusu 3"/>
          <p:cNvSpPr>
            <a:spLocks noGrp="1"/>
          </p:cNvSpPr>
          <p:nvPr>
            <p:ph type="ftr" sz="quarter" idx="11"/>
          </p:nvPr>
        </p:nvSpPr>
        <p:spPr/>
        <p:txBody>
          <a:bodyPr/>
          <a:lstStyle/>
          <a:p>
            <a:endParaRPr lang="tr-TR">
              <a:solidFill>
                <a:prstClr val="white"/>
              </a:solidFill>
            </a:endParaRPr>
          </a:p>
        </p:txBody>
      </p:sp>
      <p:sp>
        <p:nvSpPr>
          <p:cNvPr id="5" name="Slayt Numarası Yer Tutucusu 4"/>
          <p:cNvSpPr>
            <a:spLocks noGrp="1"/>
          </p:cNvSpPr>
          <p:nvPr>
            <p:ph type="sldNum" sz="quarter" idx="12"/>
          </p:nvPr>
        </p:nvSpPr>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41566936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4791456" y="6480969"/>
            <a:ext cx="2133600" cy="301752"/>
          </a:xfrm>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3" name="Altbilgi Yer Tutucusu 2"/>
          <p:cNvSpPr>
            <a:spLocks noGrp="1"/>
          </p:cNvSpPr>
          <p:nvPr>
            <p:ph type="ftr" sz="quarter" idx="11"/>
          </p:nvPr>
        </p:nvSpPr>
        <p:spPr>
          <a:xfrm>
            <a:off x="457200" y="6481890"/>
            <a:ext cx="4260056" cy="300831"/>
          </a:xfrm>
        </p:spPr>
        <p:txBody>
          <a:bodyPr/>
          <a:lstStyle/>
          <a:p>
            <a:endParaRPr lang="tr-TR">
              <a:solidFill>
                <a:prstClr val="white"/>
              </a:solidFill>
            </a:endParaRPr>
          </a:p>
        </p:txBody>
      </p:sp>
      <p:sp>
        <p:nvSpPr>
          <p:cNvPr id="4" name="Slayt Numarası Yer Tutucusu 3"/>
          <p:cNvSpPr>
            <a:spLocks noGrp="1"/>
          </p:cNvSpPr>
          <p:nvPr>
            <p:ph type="sldNum" sz="quarter" idx="12"/>
          </p:nvPr>
        </p:nvSpPr>
        <p:spPr>
          <a:xfrm>
            <a:off x="7589520" y="6480969"/>
            <a:ext cx="502920" cy="301752"/>
          </a:xfrm>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498764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5C1DA596-3266-45DC-8613-EDAE7F760038}" type="datetimeFigureOut">
              <a:rPr lang="tr-TR" smtClean="0"/>
              <a:t>13.01.2020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87A5B91-7C69-44DB-93D3-360FC950926B}" type="slidenum">
              <a:rPr lang="tr-TR" smtClean="0"/>
              <a:t>‹#›</a:t>
            </a:fld>
            <a:endParaRPr lang="tr-TR"/>
          </a:p>
        </p:txBody>
      </p:sp>
    </p:spTree>
    <p:extLst>
      <p:ext uri="{BB962C8B-B14F-4D97-AF65-F5344CB8AC3E}">
        <p14:creationId xmlns:p14="http://schemas.microsoft.com/office/powerpoint/2010/main" val="13030724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a:xfrm>
            <a:off x="6278976" y="6556248"/>
            <a:ext cx="2133600" cy="301752"/>
          </a:xfrm>
        </p:spPr>
        <p:txBody>
          <a:bodyPr/>
          <a:lstStyle>
            <a:lvl1pPr>
              <a:defRPr sz="900"/>
            </a:lvl1pPr>
          </a:lstStyle>
          <a:p>
            <a:fld id="{A23720DD-5B6D-40BF-8493-A6B52D484E6B}" type="datetimeFigureOut">
              <a:rPr lang="tr-TR" smtClean="0">
                <a:solidFill>
                  <a:prstClr val="white"/>
                </a:solidFill>
              </a:rPr>
              <a:pPr/>
              <a:t>13.01.2020</a:t>
            </a:fld>
            <a:endParaRPr lang="tr-TR">
              <a:solidFill>
                <a:prstClr val="white"/>
              </a:solidFill>
            </a:endParaRPr>
          </a:p>
        </p:txBody>
      </p:sp>
      <p:sp>
        <p:nvSpPr>
          <p:cNvPr id="6" name="Altbilgi Yer Tutucusu 5"/>
          <p:cNvSpPr>
            <a:spLocks noGrp="1"/>
          </p:cNvSpPr>
          <p:nvPr>
            <p:ph type="ftr" sz="quarter" idx="11"/>
          </p:nvPr>
        </p:nvSpPr>
        <p:spPr>
          <a:xfrm>
            <a:off x="1135856" y="6556248"/>
            <a:ext cx="5143120" cy="301752"/>
          </a:xfrm>
        </p:spPr>
        <p:txBody>
          <a:bodyPr/>
          <a:lstStyle>
            <a:lvl1pPr>
              <a:defRPr sz="900"/>
            </a:lvl1pPr>
          </a:lstStyle>
          <a:p>
            <a:endParaRPr lang="tr-TR">
              <a:solidFill>
                <a:prstClr val="white"/>
              </a:solidFill>
            </a:endParaRPr>
          </a:p>
        </p:txBody>
      </p:sp>
      <p:sp>
        <p:nvSpPr>
          <p:cNvPr id="7" name="Slayt Numarası Yer Tutucusu 6"/>
          <p:cNvSpPr>
            <a:spLocks noGrp="1"/>
          </p:cNvSpPr>
          <p:nvPr>
            <p:ph type="sldNum" sz="quarter" idx="12"/>
          </p:nvPr>
        </p:nvSpPr>
        <p:spPr>
          <a:xfrm>
            <a:off x="8410576" y="6556248"/>
            <a:ext cx="502920" cy="301752"/>
          </a:xfrm>
        </p:spPr>
        <p:txBody>
          <a:bodyPr/>
          <a:lstStyle>
            <a:lvl1pPr>
              <a:defRPr sz="900"/>
            </a:lvl1p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41511855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a:xfrm>
            <a:off x="6108192" y="6556248"/>
            <a:ext cx="2103120" cy="301752"/>
          </a:xfrm>
        </p:spPr>
        <p:txBody>
          <a:bodyPr/>
          <a:lstStyle>
            <a:lvl1pPr>
              <a:defRPr sz="900"/>
            </a:lvl1pPr>
          </a:lstStyle>
          <a:p>
            <a:fld id="{A23720DD-5B6D-40BF-8493-A6B52D484E6B}" type="datetimeFigureOut">
              <a:rPr lang="tr-TR" smtClean="0">
                <a:solidFill>
                  <a:prstClr val="white"/>
                </a:solidFill>
              </a:rPr>
              <a:pPr/>
              <a:t>13.01.2020</a:t>
            </a:fld>
            <a:endParaRPr lang="tr-TR">
              <a:solidFill>
                <a:prstClr val="white"/>
              </a:solidFill>
            </a:endParaRPr>
          </a:p>
        </p:txBody>
      </p:sp>
      <p:sp>
        <p:nvSpPr>
          <p:cNvPr id="6" name="Altbilgi Yer Tutucusu 5"/>
          <p:cNvSpPr>
            <a:spLocks noGrp="1"/>
          </p:cNvSpPr>
          <p:nvPr>
            <p:ph type="ftr" sz="quarter" idx="11"/>
          </p:nvPr>
        </p:nvSpPr>
        <p:spPr>
          <a:xfrm>
            <a:off x="1170432" y="6557169"/>
            <a:ext cx="4948072" cy="301752"/>
          </a:xfrm>
        </p:spPr>
        <p:txBody>
          <a:bodyPr/>
          <a:lstStyle>
            <a:lvl1pPr>
              <a:defRPr sz="900"/>
            </a:lvl1pPr>
          </a:lstStyle>
          <a:p>
            <a:endParaRPr lang="tr-TR">
              <a:solidFill>
                <a:prstClr val="white"/>
              </a:solidFill>
            </a:endParaRPr>
          </a:p>
        </p:txBody>
      </p:sp>
      <p:sp>
        <p:nvSpPr>
          <p:cNvPr id="7" name="Slayt Numarası Yer Tutucusu 6"/>
          <p:cNvSpPr>
            <a:spLocks noGrp="1"/>
          </p:cNvSpPr>
          <p:nvPr>
            <p:ph type="sldNum" sz="quarter" idx="12"/>
          </p:nvPr>
        </p:nvSpPr>
        <p:spPr>
          <a:xfrm>
            <a:off x="8217192" y="6556248"/>
            <a:ext cx="365760" cy="301752"/>
          </a:xfrm>
        </p:spPr>
        <p:txBody>
          <a:bodyPr/>
          <a:lstStyle>
            <a:lvl1pPr algn="ctr">
              <a:defRPr sz="900"/>
            </a:lvl1p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7880306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5" name="Altbilgi Yer Tutucusu 4"/>
          <p:cNvSpPr>
            <a:spLocks noGrp="1"/>
          </p:cNvSpPr>
          <p:nvPr>
            <p:ph type="ftr" sz="quarter" idx="11"/>
          </p:nvPr>
        </p:nvSpPr>
        <p:spPr/>
        <p:txBody>
          <a:bodyPr/>
          <a:lstStyle/>
          <a:p>
            <a:endParaRPr lang="tr-TR">
              <a:solidFill>
                <a:prstClr val="white"/>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0743638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781800" y="381000"/>
            <a:ext cx="1905000" cy="5486400"/>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381000"/>
            <a:ext cx="62484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5" name="Altbilgi Yer Tutucusu 4"/>
          <p:cNvSpPr>
            <a:spLocks noGrp="1"/>
          </p:cNvSpPr>
          <p:nvPr>
            <p:ph type="ftr" sz="quarter" idx="11"/>
          </p:nvPr>
        </p:nvSpPr>
        <p:spPr/>
        <p:txBody>
          <a:bodyPr/>
          <a:lstStyle/>
          <a:p>
            <a:endParaRPr lang="tr-TR">
              <a:solidFill>
                <a:prstClr val="white"/>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0303037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İkizkenar Üçgen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Başlık 7"/>
          <p:cNvSpPr>
            <a:spLocks noGrp="1"/>
          </p:cNvSpPr>
          <p:nvPr>
            <p:ph type="ctrTitle"/>
          </p:nvPr>
        </p:nvSpPr>
        <p:spPr>
          <a:xfrm>
            <a:off x="540544" y="776288"/>
            <a:ext cx="8062912" cy="1470025"/>
          </a:xfrm>
        </p:spPr>
        <p:txBody>
          <a:bodyPr anchor="b">
            <a:normAutofit/>
          </a:bodyPr>
          <a:lstStyle>
            <a:lvl1pPr algn="r">
              <a:defRPr sz="4400"/>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a:xfrm>
            <a:off x="1371600" y="6012656"/>
            <a:ext cx="5791200" cy="365125"/>
          </a:xfrm>
        </p:spPr>
        <p:txBody>
          <a:bodyPr tIns="0" bIns="0" anchor="t"/>
          <a:lstStyle>
            <a:lvl1pPr algn="r">
              <a:defRPr sz="1000"/>
            </a:lvl1pPr>
          </a:lstStyle>
          <a:p>
            <a:fld id="{A23720DD-5B6D-40BF-8493-A6B52D484E6B}" type="datetimeFigureOut">
              <a:rPr lang="tr-TR" smtClean="0">
                <a:solidFill>
                  <a:prstClr val="white"/>
                </a:solidFill>
              </a:rPr>
              <a:pPr/>
              <a:t>13.01.2020</a:t>
            </a:fld>
            <a:endParaRPr lang="tr-TR">
              <a:solidFill>
                <a:prstClr val="white"/>
              </a:solidFill>
            </a:endParaRPr>
          </a:p>
        </p:txBody>
      </p:sp>
      <p:sp>
        <p:nvSpPr>
          <p:cNvPr id="17" name="Altbilgi Yer Tutucusu 16"/>
          <p:cNvSpPr>
            <a:spLocks noGrp="1"/>
          </p:cNvSpPr>
          <p:nvPr>
            <p:ph type="ftr" sz="quarter" idx="11"/>
          </p:nvPr>
        </p:nvSpPr>
        <p:spPr>
          <a:xfrm>
            <a:off x="1371600" y="5650704"/>
            <a:ext cx="5791200" cy="365125"/>
          </a:xfrm>
        </p:spPr>
        <p:txBody>
          <a:bodyPr tIns="0" bIns="0" anchor="b"/>
          <a:lstStyle>
            <a:lvl1pPr algn="r">
              <a:defRPr sz="1100"/>
            </a:lvl1pPr>
          </a:lstStyle>
          <a:p>
            <a:endParaRPr lang="tr-TR">
              <a:solidFill>
                <a:prstClr val="white"/>
              </a:solidFill>
            </a:endParaRPr>
          </a:p>
        </p:txBody>
      </p:sp>
      <p:sp>
        <p:nvSpPr>
          <p:cNvPr id="29" name="Slayt Numarası Yer Tutucusu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F302176B-0E47-46AC-8F43-DAB4B8A37D06}" type="slidenum">
              <a:rPr lang="tr-TR" smtClean="0"/>
              <a:pPr/>
              <a:t>‹#›</a:t>
            </a:fld>
            <a:endParaRPr lang="tr-TR"/>
          </a:p>
        </p:txBody>
      </p:sp>
    </p:spTree>
    <p:extLst>
      <p:ext uri="{BB962C8B-B14F-4D97-AF65-F5344CB8AC3E}">
        <p14:creationId xmlns:p14="http://schemas.microsoft.com/office/powerpoint/2010/main" val="1540530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67494"/>
            <a:ext cx="8229600" cy="1399032"/>
          </a:xfrm>
        </p:spPr>
        <p:txBody>
          <a:bodyPr/>
          <a:lstStyle/>
          <a:p>
            <a:r>
              <a:rPr kumimoji="0" lang="tr-TR" smtClean="0"/>
              <a:t>Asıl başlık stili için tıklatın</a:t>
            </a:r>
            <a:endParaRPr kumimoji="0" lang="en-US"/>
          </a:p>
        </p:txBody>
      </p:sp>
      <p:sp>
        <p:nvSpPr>
          <p:cNvPr id="3" name="İçerik Yer Tutucusu 2"/>
          <p:cNvSpPr>
            <a:spLocks noGrp="1"/>
          </p:cNvSpPr>
          <p:nvPr>
            <p:ph idx="1"/>
          </p:nvPr>
        </p:nvSpPr>
        <p:spPr>
          <a:xfrm>
            <a:off x="457200" y="1882808"/>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a:xfrm>
            <a:off x="4791456" y="6480048"/>
            <a:ext cx="2133600" cy="301752"/>
          </a:xfrm>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5" name="Altbilgi Yer Tutucusu 4"/>
          <p:cNvSpPr>
            <a:spLocks noGrp="1"/>
          </p:cNvSpPr>
          <p:nvPr>
            <p:ph type="ftr" sz="quarter" idx="11"/>
          </p:nvPr>
        </p:nvSpPr>
        <p:spPr>
          <a:xfrm>
            <a:off x="457200" y="6480969"/>
            <a:ext cx="4260056" cy="300831"/>
          </a:xfrm>
        </p:spPr>
        <p:txBody>
          <a:bodyPr/>
          <a:lstStyle/>
          <a:p>
            <a:endParaRPr lang="tr-TR">
              <a:solidFill>
                <a:prstClr val="white"/>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3715543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9" name="Dik Üçgen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İkizkenar Üçgen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 name="Veri Yer Tutucusu 3"/>
          <p:cNvSpPr>
            <a:spLocks noGrp="1"/>
          </p:cNvSpPr>
          <p:nvPr>
            <p:ph type="dt" sz="half" idx="10"/>
          </p:nvPr>
        </p:nvSpPr>
        <p:spPr>
          <a:xfrm>
            <a:off x="6955632" y="6477000"/>
            <a:ext cx="2133600" cy="304800"/>
          </a:xfrm>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5" name="Altbilgi Yer Tutucusu 4"/>
          <p:cNvSpPr>
            <a:spLocks noGrp="1"/>
          </p:cNvSpPr>
          <p:nvPr>
            <p:ph type="ftr" sz="quarter" idx="11"/>
          </p:nvPr>
        </p:nvSpPr>
        <p:spPr>
          <a:xfrm>
            <a:off x="2619376" y="6480969"/>
            <a:ext cx="4260056" cy="300831"/>
          </a:xfrm>
        </p:spPr>
        <p:txBody>
          <a:bodyPr/>
          <a:lstStyle/>
          <a:p>
            <a:endParaRPr lang="tr-TR">
              <a:solidFill>
                <a:prstClr val="white"/>
              </a:solidFill>
            </a:endParaRPr>
          </a:p>
        </p:txBody>
      </p:sp>
      <p:sp>
        <p:nvSpPr>
          <p:cNvPr id="6" name="Slayt Numarası Yer Tutucusu 5"/>
          <p:cNvSpPr>
            <a:spLocks noGrp="1"/>
          </p:cNvSpPr>
          <p:nvPr>
            <p:ph type="sldNum" sz="quarter" idx="12"/>
          </p:nvPr>
        </p:nvSpPr>
        <p:spPr>
          <a:xfrm>
            <a:off x="8451056" y="809624"/>
            <a:ext cx="502920" cy="300831"/>
          </a:xfrm>
        </p:spPr>
        <p:txBody>
          <a:bodyPr/>
          <a:lstStyle/>
          <a:p>
            <a:fld id="{F302176B-0E47-46AC-8F43-DAB4B8A37D06}" type="slidenum">
              <a:rPr lang="tr-TR" smtClean="0">
                <a:solidFill>
                  <a:prstClr val="white"/>
                </a:solidFill>
              </a:rPr>
              <a:pPr/>
              <a:t>‹#›</a:t>
            </a:fld>
            <a:endParaRPr lang="tr-TR">
              <a:solidFill>
                <a:prstClr val="white"/>
              </a:solidFill>
            </a:endParaRPr>
          </a:p>
        </p:txBody>
      </p:sp>
      <p:cxnSp>
        <p:nvCxnSpPr>
          <p:cNvPr id="11" name="Düz Bağlayıcı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Düz Bağlayıcı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Başlık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Tree>
    <p:extLst>
      <p:ext uri="{BB962C8B-B14F-4D97-AF65-F5344CB8AC3E}">
        <p14:creationId xmlns:p14="http://schemas.microsoft.com/office/powerpoint/2010/main" val="12160709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marL="0" algn="l">
              <a:defRPr/>
            </a:lvl1pPr>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a:xfrm>
            <a:off x="4791456" y="6480969"/>
            <a:ext cx="2133600" cy="301752"/>
          </a:xfrm>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6" name="Altbilgi Yer Tutucusu 5"/>
          <p:cNvSpPr>
            <a:spLocks noGrp="1"/>
          </p:cNvSpPr>
          <p:nvPr>
            <p:ph type="ftr" sz="quarter" idx="11"/>
          </p:nvPr>
        </p:nvSpPr>
        <p:spPr>
          <a:xfrm>
            <a:off x="457200" y="6480969"/>
            <a:ext cx="4260056" cy="301752"/>
          </a:xfrm>
        </p:spPr>
        <p:txBody>
          <a:bodyPr/>
          <a:lstStyle/>
          <a:p>
            <a:endParaRPr lang="tr-TR">
              <a:solidFill>
                <a:prstClr val="white"/>
              </a:solidFill>
            </a:endParaRPr>
          </a:p>
        </p:txBody>
      </p:sp>
      <p:sp>
        <p:nvSpPr>
          <p:cNvPr id="7" name="Slayt Numarası Yer Tutucusu 6"/>
          <p:cNvSpPr>
            <a:spLocks noGrp="1"/>
          </p:cNvSpPr>
          <p:nvPr>
            <p:ph type="sldNum" sz="quarter" idx="12"/>
          </p:nvPr>
        </p:nvSpPr>
        <p:spPr>
          <a:xfrm>
            <a:off x="7589520" y="6480969"/>
            <a:ext cx="502920" cy="301752"/>
          </a:xfrm>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7893940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a:xfrm>
            <a:off x="4791456" y="6480969"/>
            <a:ext cx="2130552" cy="301752"/>
          </a:xfrm>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8" name="Altbilgi Yer Tutucusu 7"/>
          <p:cNvSpPr>
            <a:spLocks noGrp="1"/>
          </p:cNvSpPr>
          <p:nvPr>
            <p:ph type="ftr" sz="quarter" idx="11"/>
          </p:nvPr>
        </p:nvSpPr>
        <p:spPr>
          <a:xfrm>
            <a:off x="457200" y="6480969"/>
            <a:ext cx="4261104" cy="301752"/>
          </a:xfrm>
        </p:spPr>
        <p:txBody>
          <a:bodyPr/>
          <a:lstStyle/>
          <a:p>
            <a:endParaRPr lang="tr-TR">
              <a:solidFill>
                <a:prstClr val="white"/>
              </a:solidFill>
            </a:endParaRPr>
          </a:p>
        </p:txBody>
      </p:sp>
      <p:sp>
        <p:nvSpPr>
          <p:cNvPr id="9" name="Slayt Numarası Yer Tutucusu 8"/>
          <p:cNvSpPr>
            <a:spLocks noGrp="1"/>
          </p:cNvSpPr>
          <p:nvPr>
            <p:ph type="sldNum" sz="quarter" idx="12"/>
          </p:nvPr>
        </p:nvSpPr>
        <p:spPr>
          <a:xfrm>
            <a:off x="7589520" y="6483096"/>
            <a:ext cx="502920" cy="301752"/>
          </a:xfrm>
        </p:spPr>
        <p:txBody>
          <a:bodyPr/>
          <a:lstStyle>
            <a:lvl1pPr algn="ctr">
              <a:defRPr/>
            </a:lvl1p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4287357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b="0"/>
            </a:lvl1p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4" name="Altbilgi Yer Tutucusu 3"/>
          <p:cNvSpPr>
            <a:spLocks noGrp="1"/>
          </p:cNvSpPr>
          <p:nvPr>
            <p:ph type="ftr" sz="quarter" idx="11"/>
          </p:nvPr>
        </p:nvSpPr>
        <p:spPr/>
        <p:txBody>
          <a:bodyPr/>
          <a:lstStyle/>
          <a:p>
            <a:endParaRPr lang="tr-TR">
              <a:solidFill>
                <a:prstClr val="white"/>
              </a:solidFill>
            </a:endParaRPr>
          </a:p>
        </p:txBody>
      </p:sp>
      <p:sp>
        <p:nvSpPr>
          <p:cNvPr id="5" name="Slayt Numarası Yer Tutucusu 4"/>
          <p:cNvSpPr>
            <a:spLocks noGrp="1"/>
          </p:cNvSpPr>
          <p:nvPr>
            <p:ph type="sldNum" sz="quarter" idx="12"/>
          </p:nvPr>
        </p:nvSpPr>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176260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C1DA596-3266-45DC-8613-EDAE7F760038}" type="datetimeFigureOut">
              <a:rPr lang="tr-TR" smtClean="0"/>
              <a:t>13.01.2020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87A5B91-7C69-44DB-93D3-360FC950926B}" type="slidenum">
              <a:rPr lang="tr-TR" smtClean="0"/>
              <a:t>‹#›</a:t>
            </a:fld>
            <a:endParaRPr lang="tr-TR"/>
          </a:p>
        </p:txBody>
      </p:sp>
    </p:spTree>
    <p:extLst>
      <p:ext uri="{BB962C8B-B14F-4D97-AF65-F5344CB8AC3E}">
        <p14:creationId xmlns:p14="http://schemas.microsoft.com/office/powerpoint/2010/main" val="28971796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4791456" y="6480969"/>
            <a:ext cx="2133600" cy="301752"/>
          </a:xfrm>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3" name="Altbilgi Yer Tutucusu 2"/>
          <p:cNvSpPr>
            <a:spLocks noGrp="1"/>
          </p:cNvSpPr>
          <p:nvPr>
            <p:ph type="ftr" sz="quarter" idx="11"/>
          </p:nvPr>
        </p:nvSpPr>
        <p:spPr>
          <a:xfrm>
            <a:off x="457200" y="6481890"/>
            <a:ext cx="4260056" cy="300831"/>
          </a:xfrm>
        </p:spPr>
        <p:txBody>
          <a:bodyPr/>
          <a:lstStyle/>
          <a:p>
            <a:endParaRPr lang="tr-TR">
              <a:solidFill>
                <a:prstClr val="white"/>
              </a:solidFill>
            </a:endParaRPr>
          </a:p>
        </p:txBody>
      </p:sp>
      <p:sp>
        <p:nvSpPr>
          <p:cNvPr id="4" name="Slayt Numarası Yer Tutucusu 3"/>
          <p:cNvSpPr>
            <a:spLocks noGrp="1"/>
          </p:cNvSpPr>
          <p:nvPr>
            <p:ph type="sldNum" sz="quarter" idx="12"/>
          </p:nvPr>
        </p:nvSpPr>
        <p:spPr>
          <a:xfrm>
            <a:off x="7589520" y="6480969"/>
            <a:ext cx="502920" cy="301752"/>
          </a:xfrm>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2117443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a:xfrm>
            <a:off x="6278976" y="6556248"/>
            <a:ext cx="2133600" cy="301752"/>
          </a:xfrm>
        </p:spPr>
        <p:txBody>
          <a:bodyPr/>
          <a:lstStyle>
            <a:lvl1pPr>
              <a:defRPr sz="900"/>
            </a:lvl1pPr>
          </a:lstStyle>
          <a:p>
            <a:fld id="{A23720DD-5B6D-40BF-8493-A6B52D484E6B}" type="datetimeFigureOut">
              <a:rPr lang="tr-TR" smtClean="0">
                <a:solidFill>
                  <a:prstClr val="white"/>
                </a:solidFill>
              </a:rPr>
              <a:pPr/>
              <a:t>13.01.2020</a:t>
            </a:fld>
            <a:endParaRPr lang="tr-TR">
              <a:solidFill>
                <a:prstClr val="white"/>
              </a:solidFill>
            </a:endParaRPr>
          </a:p>
        </p:txBody>
      </p:sp>
      <p:sp>
        <p:nvSpPr>
          <p:cNvPr id="6" name="Altbilgi Yer Tutucusu 5"/>
          <p:cNvSpPr>
            <a:spLocks noGrp="1"/>
          </p:cNvSpPr>
          <p:nvPr>
            <p:ph type="ftr" sz="quarter" idx="11"/>
          </p:nvPr>
        </p:nvSpPr>
        <p:spPr>
          <a:xfrm>
            <a:off x="1135856" y="6556248"/>
            <a:ext cx="5143120" cy="301752"/>
          </a:xfrm>
        </p:spPr>
        <p:txBody>
          <a:bodyPr/>
          <a:lstStyle>
            <a:lvl1pPr>
              <a:defRPr sz="900"/>
            </a:lvl1pPr>
          </a:lstStyle>
          <a:p>
            <a:endParaRPr lang="tr-TR">
              <a:solidFill>
                <a:prstClr val="white"/>
              </a:solidFill>
            </a:endParaRPr>
          </a:p>
        </p:txBody>
      </p:sp>
      <p:sp>
        <p:nvSpPr>
          <p:cNvPr id="7" name="Slayt Numarası Yer Tutucusu 6"/>
          <p:cNvSpPr>
            <a:spLocks noGrp="1"/>
          </p:cNvSpPr>
          <p:nvPr>
            <p:ph type="sldNum" sz="quarter" idx="12"/>
          </p:nvPr>
        </p:nvSpPr>
        <p:spPr>
          <a:xfrm>
            <a:off x="8410576" y="6556248"/>
            <a:ext cx="502920" cy="301752"/>
          </a:xfrm>
        </p:spPr>
        <p:txBody>
          <a:bodyPr/>
          <a:lstStyle>
            <a:lvl1pPr>
              <a:defRPr sz="900"/>
            </a:lvl1p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418036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a:xfrm>
            <a:off x="6108192" y="6556248"/>
            <a:ext cx="2103120" cy="301752"/>
          </a:xfrm>
        </p:spPr>
        <p:txBody>
          <a:bodyPr/>
          <a:lstStyle>
            <a:lvl1pPr>
              <a:defRPr sz="900"/>
            </a:lvl1pPr>
          </a:lstStyle>
          <a:p>
            <a:fld id="{A23720DD-5B6D-40BF-8493-A6B52D484E6B}" type="datetimeFigureOut">
              <a:rPr lang="tr-TR" smtClean="0">
                <a:solidFill>
                  <a:prstClr val="white"/>
                </a:solidFill>
              </a:rPr>
              <a:pPr/>
              <a:t>13.01.2020</a:t>
            </a:fld>
            <a:endParaRPr lang="tr-TR">
              <a:solidFill>
                <a:prstClr val="white"/>
              </a:solidFill>
            </a:endParaRPr>
          </a:p>
        </p:txBody>
      </p:sp>
      <p:sp>
        <p:nvSpPr>
          <p:cNvPr id="6" name="Altbilgi Yer Tutucusu 5"/>
          <p:cNvSpPr>
            <a:spLocks noGrp="1"/>
          </p:cNvSpPr>
          <p:nvPr>
            <p:ph type="ftr" sz="quarter" idx="11"/>
          </p:nvPr>
        </p:nvSpPr>
        <p:spPr>
          <a:xfrm>
            <a:off x="1170432" y="6557169"/>
            <a:ext cx="4948072" cy="301752"/>
          </a:xfrm>
        </p:spPr>
        <p:txBody>
          <a:bodyPr/>
          <a:lstStyle>
            <a:lvl1pPr>
              <a:defRPr sz="900"/>
            </a:lvl1pPr>
          </a:lstStyle>
          <a:p>
            <a:endParaRPr lang="tr-TR">
              <a:solidFill>
                <a:prstClr val="white"/>
              </a:solidFill>
            </a:endParaRPr>
          </a:p>
        </p:txBody>
      </p:sp>
      <p:sp>
        <p:nvSpPr>
          <p:cNvPr id="7" name="Slayt Numarası Yer Tutucusu 6"/>
          <p:cNvSpPr>
            <a:spLocks noGrp="1"/>
          </p:cNvSpPr>
          <p:nvPr>
            <p:ph type="sldNum" sz="quarter" idx="12"/>
          </p:nvPr>
        </p:nvSpPr>
        <p:spPr>
          <a:xfrm>
            <a:off x="8217192" y="6556248"/>
            <a:ext cx="365760" cy="301752"/>
          </a:xfrm>
        </p:spPr>
        <p:txBody>
          <a:bodyPr/>
          <a:lstStyle>
            <a:lvl1pPr algn="ctr">
              <a:defRPr sz="900"/>
            </a:lvl1p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8055164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5" name="Altbilgi Yer Tutucusu 4"/>
          <p:cNvSpPr>
            <a:spLocks noGrp="1"/>
          </p:cNvSpPr>
          <p:nvPr>
            <p:ph type="ftr" sz="quarter" idx="11"/>
          </p:nvPr>
        </p:nvSpPr>
        <p:spPr/>
        <p:txBody>
          <a:bodyPr/>
          <a:lstStyle/>
          <a:p>
            <a:endParaRPr lang="tr-TR">
              <a:solidFill>
                <a:prstClr val="white"/>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9575702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781800" y="381000"/>
            <a:ext cx="1905000" cy="5486400"/>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381000"/>
            <a:ext cx="62484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5" name="Altbilgi Yer Tutucusu 4"/>
          <p:cNvSpPr>
            <a:spLocks noGrp="1"/>
          </p:cNvSpPr>
          <p:nvPr>
            <p:ph type="ftr" sz="quarter" idx="11"/>
          </p:nvPr>
        </p:nvSpPr>
        <p:spPr/>
        <p:txBody>
          <a:bodyPr/>
          <a:lstStyle/>
          <a:p>
            <a:endParaRPr lang="tr-TR">
              <a:solidFill>
                <a:prstClr val="white"/>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3799624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İkizkenar Üçgen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Başlık 7"/>
          <p:cNvSpPr>
            <a:spLocks noGrp="1"/>
          </p:cNvSpPr>
          <p:nvPr>
            <p:ph type="ctrTitle"/>
          </p:nvPr>
        </p:nvSpPr>
        <p:spPr>
          <a:xfrm>
            <a:off x="540544" y="776288"/>
            <a:ext cx="8062912" cy="1470025"/>
          </a:xfrm>
        </p:spPr>
        <p:txBody>
          <a:bodyPr anchor="b">
            <a:normAutofit/>
          </a:bodyPr>
          <a:lstStyle>
            <a:lvl1pPr algn="r">
              <a:defRPr sz="4400"/>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a:xfrm>
            <a:off x="1371600" y="6012656"/>
            <a:ext cx="5791200" cy="365125"/>
          </a:xfrm>
        </p:spPr>
        <p:txBody>
          <a:bodyPr tIns="0" bIns="0" anchor="t"/>
          <a:lstStyle>
            <a:lvl1pPr algn="r">
              <a:defRPr sz="1000"/>
            </a:lvl1pPr>
          </a:lstStyle>
          <a:p>
            <a:fld id="{A23720DD-5B6D-40BF-8493-A6B52D484E6B}" type="datetimeFigureOut">
              <a:rPr lang="tr-TR" smtClean="0">
                <a:solidFill>
                  <a:prstClr val="white"/>
                </a:solidFill>
              </a:rPr>
              <a:pPr/>
              <a:t>13.01.2020</a:t>
            </a:fld>
            <a:endParaRPr lang="tr-TR">
              <a:solidFill>
                <a:prstClr val="white"/>
              </a:solidFill>
            </a:endParaRPr>
          </a:p>
        </p:txBody>
      </p:sp>
      <p:sp>
        <p:nvSpPr>
          <p:cNvPr id="17" name="Altbilgi Yer Tutucusu 16"/>
          <p:cNvSpPr>
            <a:spLocks noGrp="1"/>
          </p:cNvSpPr>
          <p:nvPr>
            <p:ph type="ftr" sz="quarter" idx="11"/>
          </p:nvPr>
        </p:nvSpPr>
        <p:spPr>
          <a:xfrm>
            <a:off x="1371600" y="5650704"/>
            <a:ext cx="5791200" cy="365125"/>
          </a:xfrm>
        </p:spPr>
        <p:txBody>
          <a:bodyPr tIns="0" bIns="0" anchor="b"/>
          <a:lstStyle>
            <a:lvl1pPr algn="r">
              <a:defRPr sz="1100"/>
            </a:lvl1pPr>
          </a:lstStyle>
          <a:p>
            <a:endParaRPr lang="tr-TR">
              <a:solidFill>
                <a:prstClr val="white"/>
              </a:solidFill>
            </a:endParaRPr>
          </a:p>
        </p:txBody>
      </p:sp>
      <p:sp>
        <p:nvSpPr>
          <p:cNvPr id="29" name="Slayt Numarası Yer Tutucusu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F302176B-0E47-46AC-8F43-DAB4B8A37D06}" type="slidenum">
              <a:rPr lang="tr-TR" smtClean="0"/>
              <a:pPr/>
              <a:t>‹#›</a:t>
            </a:fld>
            <a:endParaRPr lang="tr-TR"/>
          </a:p>
        </p:txBody>
      </p:sp>
    </p:spTree>
    <p:extLst>
      <p:ext uri="{BB962C8B-B14F-4D97-AF65-F5344CB8AC3E}">
        <p14:creationId xmlns:p14="http://schemas.microsoft.com/office/powerpoint/2010/main" val="2075773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67494"/>
            <a:ext cx="8229600" cy="1399032"/>
          </a:xfrm>
        </p:spPr>
        <p:txBody>
          <a:bodyPr/>
          <a:lstStyle/>
          <a:p>
            <a:r>
              <a:rPr kumimoji="0" lang="tr-TR" smtClean="0"/>
              <a:t>Asıl başlık stili için tıklatın</a:t>
            </a:r>
            <a:endParaRPr kumimoji="0" lang="en-US"/>
          </a:p>
        </p:txBody>
      </p:sp>
      <p:sp>
        <p:nvSpPr>
          <p:cNvPr id="3" name="İçerik Yer Tutucusu 2"/>
          <p:cNvSpPr>
            <a:spLocks noGrp="1"/>
          </p:cNvSpPr>
          <p:nvPr>
            <p:ph idx="1"/>
          </p:nvPr>
        </p:nvSpPr>
        <p:spPr>
          <a:xfrm>
            <a:off x="457200" y="1882808"/>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a:xfrm>
            <a:off x="4791456" y="6480048"/>
            <a:ext cx="2133600" cy="301752"/>
          </a:xfrm>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5" name="Altbilgi Yer Tutucusu 4"/>
          <p:cNvSpPr>
            <a:spLocks noGrp="1"/>
          </p:cNvSpPr>
          <p:nvPr>
            <p:ph type="ftr" sz="quarter" idx="11"/>
          </p:nvPr>
        </p:nvSpPr>
        <p:spPr>
          <a:xfrm>
            <a:off x="457200" y="6480969"/>
            <a:ext cx="4260056" cy="300831"/>
          </a:xfrm>
        </p:spPr>
        <p:txBody>
          <a:bodyPr/>
          <a:lstStyle/>
          <a:p>
            <a:endParaRPr lang="tr-TR">
              <a:solidFill>
                <a:prstClr val="white"/>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6828360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9" name="Dik Üçgen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İkizkenar Üçgen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 name="Veri Yer Tutucusu 3"/>
          <p:cNvSpPr>
            <a:spLocks noGrp="1"/>
          </p:cNvSpPr>
          <p:nvPr>
            <p:ph type="dt" sz="half" idx="10"/>
          </p:nvPr>
        </p:nvSpPr>
        <p:spPr>
          <a:xfrm>
            <a:off x="6955632" y="6477000"/>
            <a:ext cx="2133600" cy="304800"/>
          </a:xfrm>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5" name="Altbilgi Yer Tutucusu 4"/>
          <p:cNvSpPr>
            <a:spLocks noGrp="1"/>
          </p:cNvSpPr>
          <p:nvPr>
            <p:ph type="ftr" sz="quarter" idx="11"/>
          </p:nvPr>
        </p:nvSpPr>
        <p:spPr>
          <a:xfrm>
            <a:off x="2619376" y="6480969"/>
            <a:ext cx="4260056" cy="300831"/>
          </a:xfrm>
        </p:spPr>
        <p:txBody>
          <a:bodyPr/>
          <a:lstStyle/>
          <a:p>
            <a:endParaRPr lang="tr-TR">
              <a:solidFill>
                <a:prstClr val="white"/>
              </a:solidFill>
            </a:endParaRPr>
          </a:p>
        </p:txBody>
      </p:sp>
      <p:sp>
        <p:nvSpPr>
          <p:cNvPr id="6" name="Slayt Numarası Yer Tutucusu 5"/>
          <p:cNvSpPr>
            <a:spLocks noGrp="1"/>
          </p:cNvSpPr>
          <p:nvPr>
            <p:ph type="sldNum" sz="quarter" idx="12"/>
          </p:nvPr>
        </p:nvSpPr>
        <p:spPr>
          <a:xfrm>
            <a:off x="8451056" y="809624"/>
            <a:ext cx="502920" cy="300831"/>
          </a:xfrm>
        </p:spPr>
        <p:txBody>
          <a:bodyPr/>
          <a:lstStyle/>
          <a:p>
            <a:fld id="{F302176B-0E47-46AC-8F43-DAB4B8A37D06}" type="slidenum">
              <a:rPr lang="tr-TR" smtClean="0">
                <a:solidFill>
                  <a:prstClr val="white"/>
                </a:solidFill>
              </a:rPr>
              <a:pPr/>
              <a:t>‹#›</a:t>
            </a:fld>
            <a:endParaRPr lang="tr-TR">
              <a:solidFill>
                <a:prstClr val="white"/>
              </a:solidFill>
            </a:endParaRPr>
          </a:p>
        </p:txBody>
      </p:sp>
      <p:cxnSp>
        <p:nvCxnSpPr>
          <p:cNvPr id="11" name="Düz Bağlayıcı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Düz Bağlayıcı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Başlık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Tree>
    <p:extLst>
      <p:ext uri="{BB962C8B-B14F-4D97-AF65-F5344CB8AC3E}">
        <p14:creationId xmlns:p14="http://schemas.microsoft.com/office/powerpoint/2010/main" val="10899494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marL="0" algn="l">
              <a:defRPr/>
            </a:lvl1pPr>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a:xfrm>
            <a:off x="4791456" y="6480969"/>
            <a:ext cx="2133600" cy="301752"/>
          </a:xfrm>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6" name="Altbilgi Yer Tutucusu 5"/>
          <p:cNvSpPr>
            <a:spLocks noGrp="1"/>
          </p:cNvSpPr>
          <p:nvPr>
            <p:ph type="ftr" sz="quarter" idx="11"/>
          </p:nvPr>
        </p:nvSpPr>
        <p:spPr>
          <a:xfrm>
            <a:off x="457200" y="6480969"/>
            <a:ext cx="4260056" cy="301752"/>
          </a:xfrm>
        </p:spPr>
        <p:txBody>
          <a:bodyPr/>
          <a:lstStyle/>
          <a:p>
            <a:endParaRPr lang="tr-TR">
              <a:solidFill>
                <a:prstClr val="white"/>
              </a:solidFill>
            </a:endParaRPr>
          </a:p>
        </p:txBody>
      </p:sp>
      <p:sp>
        <p:nvSpPr>
          <p:cNvPr id="7" name="Slayt Numarası Yer Tutucusu 6"/>
          <p:cNvSpPr>
            <a:spLocks noGrp="1"/>
          </p:cNvSpPr>
          <p:nvPr>
            <p:ph type="sldNum" sz="quarter" idx="12"/>
          </p:nvPr>
        </p:nvSpPr>
        <p:spPr>
          <a:xfrm>
            <a:off x="7589520" y="6480969"/>
            <a:ext cx="502920" cy="301752"/>
          </a:xfrm>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6833315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a:xfrm>
            <a:off x="4791456" y="6480969"/>
            <a:ext cx="2130552" cy="301752"/>
          </a:xfrm>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8" name="Altbilgi Yer Tutucusu 7"/>
          <p:cNvSpPr>
            <a:spLocks noGrp="1"/>
          </p:cNvSpPr>
          <p:nvPr>
            <p:ph type="ftr" sz="quarter" idx="11"/>
          </p:nvPr>
        </p:nvSpPr>
        <p:spPr>
          <a:xfrm>
            <a:off x="457200" y="6480969"/>
            <a:ext cx="4261104" cy="301752"/>
          </a:xfrm>
        </p:spPr>
        <p:txBody>
          <a:bodyPr/>
          <a:lstStyle/>
          <a:p>
            <a:endParaRPr lang="tr-TR">
              <a:solidFill>
                <a:prstClr val="white"/>
              </a:solidFill>
            </a:endParaRPr>
          </a:p>
        </p:txBody>
      </p:sp>
      <p:sp>
        <p:nvSpPr>
          <p:cNvPr id="9" name="Slayt Numarası Yer Tutucusu 8"/>
          <p:cNvSpPr>
            <a:spLocks noGrp="1"/>
          </p:cNvSpPr>
          <p:nvPr>
            <p:ph type="sldNum" sz="quarter" idx="12"/>
          </p:nvPr>
        </p:nvSpPr>
        <p:spPr>
          <a:xfrm>
            <a:off x="7589520" y="6483096"/>
            <a:ext cx="502920" cy="301752"/>
          </a:xfrm>
        </p:spPr>
        <p:txBody>
          <a:bodyPr/>
          <a:lstStyle>
            <a:lvl1pPr algn="ctr">
              <a:defRPr/>
            </a:lvl1p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112377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C1DA596-3266-45DC-8613-EDAE7F760038}" type="datetimeFigureOut">
              <a:rPr lang="tr-TR" smtClean="0"/>
              <a:t>13.01.2020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E87A5B91-7C69-44DB-93D3-360FC950926B}" type="slidenum">
              <a:rPr lang="tr-TR" smtClean="0"/>
              <a:t>‹#›</a:t>
            </a:fld>
            <a:endParaRPr lang="tr-TR"/>
          </a:p>
        </p:txBody>
      </p:sp>
    </p:spTree>
    <p:extLst>
      <p:ext uri="{BB962C8B-B14F-4D97-AF65-F5344CB8AC3E}">
        <p14:creationId xmlns:p14="http://schemas.microsoft.com/office/powerpoint/2010/main" val="36261722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b="0"/>
            </a:lvl1p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4" name="Altbilgi Yer Tutucusu 3"/>
          <p:cNvSpPr>
            <a:spLocks noGrp="1"/>
          </p:cNvSpPr>
          <p:nvPr>
            <p:ph type="ftr" sz="quarter" idx="11"/>
          </p:nvPr>
        </p:nvSpPr>
        <p:spPr/>
        <p:txBody>
          <a:bodyPr/>
          <a:lstStyle/>
          <a:p>
            <a:endParaRPr lang="tr-TR">
              <a:solidFill>
                <a:prstClr val="white"/>
              </a:solidFill>
            </a:endParaRPr>
          </a:p>
        </p:txBody>
      </p:sp>
      <p:sp>
        <p:nvSpPr>
          <p:cNvPr id="5" name="Slayt Numarası Yer Tutucusu 4"/>
          <p:cNvSpPr>
            <a:spLocks noGrp="1"/>
          </p:cNvSpPr>
          <p:nvPr>
            <p:ph type="sldNum" sz="quarter" idx="12"/>
          </p:nvPr>
        </p:nvSpPr>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4426348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4791456" y="6480969"/>
            <a:ext cx="2133600" cy="301752"/>
          </a:xfrm>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3" name="Altbilgi Yer Tutucusu 2"/>
          <p:cNvSpPr>
            <a:spLocks noGrp="1"/>
          </p:cNvSpPr>
          <p:nvPr>
            <p:ph type="ftr" sz="quarter" idx="11"/>
          </p:nvPr>
        </p:nvSpPr>
        <p:spPr>
          <a:xfrm>
            <a:off x="457200" y="6481890"/>
            <a:ext cx="4260056" cy="300831"/>
          </a:xfrm>
        </p:spPr>
        <p:txBody>
          <a:bodyPr/>
          <a:lstStyle/>
          <a:p>
            <a:endParaRPr lang="tr-TR">
              <a:solidFill>
                <a:prstClr val="white"/>
              </a:solidFill>
            </a:endParaRPr>
          </a:p>
        </p:txBody>
      </p:sp>
      <p:sp>
        <p:nvSpPr>
          <p:cNvPr id="4" name="Slayt Numarası Yer Tutucusu 3"/>
          <p:cNvSpPr>
            <a:spLocks noGrp="1"/>
          </p:cNvSpPr>
          <p:nvPr>
            <p:ph type="sldNum" sz="quarter" idx="12"/>
          </p:nvPr>
        </p:nvSpPr>
        <p:spPr>
          <a:xfrm>
            <a:off x="7589520" y="6480969"/>
            <a:ext cx="502920" cy="301752"/>
          </a:xfrm>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6016243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a:xfrm>
            <a:off x="6278976" y="6556248"/>
            <a:ext cx="2133600" cy="301752"/>
          </a:xfrm>
        </p:spPr>
        <p:txBody>
          <a:bodyPr/>
          <a:lstStyle>
            <a:lvl1pPr>
              <a:defRPr sz="900"/>
            </a:lvl1pPr>
          </a:lstStyle>
          <a:p>
            <a:fld id="{A23720DD-5B6D-40BF-8493-A6B52D484E6B}" type="datetimeFigureOut">
              <a:rPr lang="tr-TR" smtClean="0">
                <a:solidFill>
                  <a:prstClr val="white"/>
                </a:solidFill>
              </a:rPr>
              <a:pPr/>
              <a:t>13.01.2020</a:t>
            </a:fld>
            <a:endParaRPr lang="tr-TR">
              <a:solidFill>
                <a:prstClr val="white"/>
              </a:solidFill>
            </a:endParaRPr>
          </a:p>
        </p:txBody>
      </p:sp>
      <p:sp>
        <p:nvSpPr>
          <p:cNvPr id="6" name="Altbilgi Yer Tutucusu 5"/>
          <p:cNvSpPr>
            <a:spLocks noGrp="1"/>
          </p:cNvSpPr>
          <p:nvPr>
            <p:ph type="ftr" sz="quarter" idx="11"/>
          </p:nvPr>
        </p:nvSpPr>
        <p:spPr>
          <a:xfrm>
            <a:off x="1135856" y="6556248"/>
            <a:ext cx="5143120" cy="301752"/>
          </a:xfrm>
        </p:spPr>
        <p:txBody>
          <a:bodyPr/>
          <a:lstStyle>
            <a:lvl1pPr>
              <a:defRPr sz="900"/>
            </a:lvl1pPr>
          </a:lstStyle>
          <a:p>
            <a:endParaRPr lang="tr-TR">
              <a:solidFill>
                <a:prstClr val="white"/>
              </a:solidFill>
            </a:endParaRPr>
          </a:p>
        </p:txBody>
      </p:sp>
      <p:sp>
        <p:nvSpPr>
          <p:cNvPr id="7" name="Slayt Numarası Yer Tutucusu 6"/>
          <p:cNvSpPr>
            <a:spLocks noGrp="1"/>
          </p:cNvSpPr>
          <p:nvPr>
            <p:ph type="sldNum" sz="quarter" idx="12"/>
          </p:nvPr>
        </p:nvSpPr>
        <p:spPr>
          <a:xfrm>
            <a:off x="8410576" y="6556248"/>
            <a:ext cx="502920" cy="301752"/>
          </a:xfrm>
        </p:spPr>
        <p:txBody>
          <a:bodyPr/>
          <a:lstStyle>
            <a:lvl1pPr>
              <a:defRPr sz="900"/>
            </a:lvl1p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40885253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a:xfrm>
            <a:off x="6108192" y="6556248"/>
            <a:ext cx="2103120" cy="301752"/>
          </a:xfrm>
        </p:spPr>
        <p:txBody>
          <a:bodyPr/>
          <a:lstStyle>
            <a:lvl1pPr>
              <a:defRPr sz="900"/>
            </a:lvl1pPr>
          </a:lstStyle>
          <a:p>
            <a:fld id="{A23720DD-5B6D-40BF-8493-A6B52D484E6B}" type="datetimeFigureOut">
              <a:rPr lang="tr-TR" smtClean="0">
                <a:solidFill>
                  <a:prstClr val="white"/>
                </a:solidFill>
              </a:rPr>
              <a:pPr/>
              <a:t>13.01.2020</a:t>
            </a:fld>
            <a:endParaRPr lang="tr-TR">
              <a:solidFill>
                <a:prstClr val="white"/>
              </a:solidFill>
            </a:endParaRPr>
          </a:p>
        </p:txBody>
      </p:sp>
      <p:sp>
        <p:nvSpPr>
          <p:cNvPr id="6" name="Altbilgi Yer Tutucusu 5"/>
          <p:cNvSpPr>
            <a:spLocks noGrp="1"/>
          </p:cNvSpPr>
          <p:nvPr>
            <p:ph type="ftr" sz="quarter" idx="11"/>
          </p:nvPr>
        </p:nvSpPr>
        <p:spPr>
          <a:xfrm>
            <a:off x="1170432" y="6557169"/>
            <a:ext cx="4948072" cy="301752"/>
          </a:xfrm>
        </p:spPr>
        <p:txBody>
          <a:bodyPr/>
          <a:lstStyle>
            <a:lvl1pPr>
              <a:defRPr sz="900"/>
            </a:lvl1pPr>
          </a:lstStyle>
          <a:p>
            <a:endParaRPr lang="tr-TR">
              <a:solidFill>
                <a:prstClr val="white"/>
              </a:solidFill>
            </a:endParaRPr>
          </a:p>
        </p:txBody>
      </p:sp>
      <p:sp>
        <p:nvSpPr>
          <p:cNvPr id="7" name="Slayt Numarası Yer Tutucusu 6"/>
          <p:cNvSpPr>
            <a:spLocks noGrp="1"/>
          </p:cNvSpPr>
          <p:nvPr>
            <p:ph type="sldNum" sz="quarter" idx="12"/>
          </p:nvPr>
        </p:nvSpPr>
        <p:spPr>
          <a:xfrm>
            <a:off x="8217192" y="6556248"/>
            <a:ext cx="365760" cy="301752"/>
          </a:xfrm>
        </p:spPr>
        <p:txBody>
          <a:bodyPr/>
          <a:lstStyle>
            <a:lvl1pPr algn="ctr">
              <a:defRPr sz="900"/>
            </a:lvl1p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2730688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5" name="Altbilgi Yer Tutucusu 4"/>
          <p:cNvSpPr>
            <a:spLocks noGrp="1"/>
          </p:cNvSpPr>
          <p:nvPr>
            <p:ph type="ftr" sz="quarter" idx="11"/>
          </p:nvPr>
        </p:nvSpPr>
        <p:spPr/>
        <p:txBody>
          <a:bodyPr/>
          <a:lstStyle/>
          <a:p>
            <a:endParaRPr lang="tr-TR">
              <a:solidFill>
                <a:prstClr val="white"/>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7758097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781800" y="381000"/>
            <a:ext cx="1905000" cy="5486400"/>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381000"/>
            <a:ext cx="62484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5" name="Altbilgi Yer Tutucusu 4"/>
          <p:cNvSpPr>
            <a:spLocks noGrp="1"/>
          </p:cNvSpPr>
          <p:nvPr>
            <p:ph type="ftr" sz="quarter" idx="11"/>
          </p:nvPr>
        </p:nvSpPr>
        <p:spPr/>
        <p:txBody>
          <a:bodyPr/>
          <a:lstStyle/>
          <a:p>
            <a:endParaRPr lang="tr-TR">
              <a:solidFill>
                <a:prstClr val="white"/>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41590003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İkizkenar Üçgen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Başlık 7"/>
          <p:cNvSpPr>
            <a:spLocks noGrp="1"/>
          </p:cNvSpPr>
          <p:nvPr>
            <p:ph type="ctrTitle"/>
          </p:nvPr>
        </p:nvSpPr>
        <p:spPr>
          <a:xfrm>
            <a:off x="540544" y="776288"/>
            <a:ext cx="8062912" cy="1470025"/>
          </a:xfrm>
        </p:spPr>
        <p:txBody>
          <a:bodyPr anchor="b">
            <a:normAutofit/>
          </a:bodyPr>
          <a:lstStyle>
            <a:lvl1pPr algn="r">
              <a:defRPr sz="4400"/>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a:xfrm>
            <a:off x="1371600" y="6012656"/>
            <a:ext cx="5791200" cy="365125"/>
          </a:xfrm>
        </p:spPr>
        <p:txBody>
          <a:bodyPr tIns="0" bIns="0" anchor="t"/>
          <a:lstStyle>
            <a:lvl1pPr algn="r">
              <a:defRPr sz="1000"/>
            </a:lvl1pPr>
          </a:lstStyle>
          <a:p>
            <a:fld id="{A23720DD-5B6D-40BF-8493-A6B52D484E6B}" type="datetimeFigureOut">
              <a:rPr lang="tr-TR" smtClean="0">
                <a:solidFill>
                  <a:prstClr val="white"/>
                </a:solidFill>
              </a:rPr>
              <a:pPr/>
              <a:t>13.01.2020</a:t>
            </a:fld>
            <a:endParaRPr lang="tr-TR">
              <a:solidFill>
                <a:prstClr val="white"/>
              </a:solidFill>
            </a:endParaRPr>
          </a:p>
        </p:txBody>
      </p:sp>
      <p:sp>
        <p:nvSpPr>
          <p:cNvPr id="17" name="Altbilgi Yer Tutucusu 16"/>
          <p:cNvSpPr>
            <a:spLocks noGrp="1"/>
          </p:cNvSpPr>
          <p:nvPr>
            <p:ph type="ftr" sz="quarter" idx="11"/>
          </p:nvPr>
        </p:nvSpPr>
        <p:spPr>
          <a:xfrm>
            <a:off x="1371600" y="5650704"/>
            <a:ext cx="5791200" cy="365125"/>
          </a:xfrm>
        </p:spPr>
        <p:txBody>
          <a:bodyPr tIns="0" bIns="0" anchor="b"/>
          <a:lstStyle>
            <a:lvl1pPr algn="r">
              <a:defRPr sz="1100"/>
            </a:lvl1pPr>
          </a:lstStyle>
          <a:p>
            <a:endParaRPr lang="tr-TR">
              <a:solidFill>
                <a:prstClr val="white"/>
              </a:solidFill>
            </a:endParaRPr>
          </a:p>
        </p:txBody>
      </p:sp>
      <p:sp>
        <p:nvSpPr>
          <p:cNvPr id="29" name="Slayt Numarası Yer Tutucusu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F302176B-0E47-46AC-8F43-DAB4B8A37D06}" type="slidenum">
              <a:rPr lang="tr-TR" smtClean="0"/>
              <a:pPr/>
              <a:t>‹#›</a:t>
            </a:fld>
            <a:endParaRPr lang="tr-TR"/>
          </a:p>
        </p:txBody>
      </p:sp>
    </p:spTree>
    <p:extLst>
      <p:ext uri="{BB962C8B-B14F-4D97-AF65-F5344CB8AC3E}">
        <p14:creationId xmlns:p14="http://schemas.microsoft.com/office/powerpoint/2010/main" val="21411541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67494"/>
            <a:ext cx="8229600" cy="1399032"/>
          </a:xfrm>
        </p:spPr>
        <p:txBody>
          <a:bodyPr/>
          <a:lstStyle/>
          <a:p>
            <a:r>
              <a:rPr kumimoji="0" lang="tr-TR" smtClean="0"/>
              <a:t>Asıl başlık stili için tıklatın</a:t>
            </a:r>
            <a:endParaRPr kumimoji="0" lang="en-US"/>
          </a:p>
        </p:txBody>
      </p:sp>
      <p:sp>
        <p:nvSpPr>
          <p:cNvPr id="3" name="İçerik Yer Tutucusu 2"/>
          <p:cNvSpPr>
            <a:spLocks noGrp="1"/>
          </p:cNvSpPr>
          <p:nvPr>
            <p:ph idx="1"/>
          </p:nvPr>
        </p:nvSpPr>
        <p:spPr>
          <a:xfrm>
            <a:off x="457200" y="1882808"/>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a:xfrm>
            <a:off x="4791456" y="6480048"/>
            <a:ext cx="2133600" cy="301752"/>
          </a:xfrm>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5" name="Altbilgi Yer Tutucusu 4"/>
          <p:cNvSpPr>
            <a:spLocks noGrp="1"/>
          </p:cNvSpPr>
          <p:nvPr>
            <p:ph type="ftr" sz="quarter" idx="11"/>
          </p:nvPr>
        </p:nvSpPr>
        <p:spPr>
          <a:xfrm>
            <a:off x="457200" y="6480969"/>
            <a:ext cx="4260056" cy="300831"/>
          </a:xfrm>
        </p:spPr>
        <p:txBody>
          <a:bodyPr/>
          <a:lstStyle/>
          <a:p>
            <a:endParaRPr lang="tr-TR">
              <a:solidFill>
                <a:prstClr val="white"/>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3490518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9" name="Dik Üçgen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İkizkenar Üçgen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 name="Veri Yer Tutucusu 3"/>
          <p:cNvSpPr>
            <a:spLocks noGrp="1"/>
          </p:cNvSpPr>
          <p:nvPr>
            <p:ph type="dt" sz="half" idx="10"/>
          </p:nvPr>
        </p:nvSpPr>
        <p:spPr>
          <a:xfrm>
            <a:off x="6955632" y="6477000"/>
            <a:ext cx="2133600" cy="304800"/>
          </a:xfrm>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5" name="Altbilgi Yer Tutucusu 4"/>
          <p:cNvSpPr>
            <a:spLocks noGrp="1"/>
          </p:cNvSpPr>
          <p:nvPr>
            <p:ph type="ftr" sz="quarter" idx="11"/>
          </p:nvPr>
        </p:nvSpPr>
        <p:spPr>
          <a:xfrm>
            <a:off x="2619376" y="6480969"/>
            <a:ext cx="4260056" cy="300831"/>
          </a:xfrm>
        </p:spPr>
        <p:txBody>
          <a:bodyPr/>
          <a:lstStyle/>
          <a:p>
            <a:endParaRPr lang="tr-TR">
              <a:solidFill>
                <a:prstClr val="white"/>
              </a:solidFill>
            </a:endParaRPr>
          </a:p>
        </p:txBody>
      </p:sp>
      <p:sp>
        <p:nvSpPr>
          <p:cNvPr id="6" name="Slayt Numarası Yer Tutucusu 5"/>
          <p:cNvSpPr>
            <a:spLocks noGrp="1"/>
          </p:cNvSpPr>
          <p:nvPr>
            <p:ph type="sldNum" sz="quarter" idx="12"/>
          </p:nvPr>
        </p:nvSpPr>
        <p:spPr>
          <a:xfrm>
            <a:off x="8451056" y="809624"/>
            <a:ext cx="502920" cy="300831"/>
          </a:xfrm>
        </p:spPr>
        <p:txBody>
          <a:bodyPr/>
          <a:lstStyle/>
          <a:p>
            <a:fld id="{F302176B-0E47-46AC-8F43-DAB4B8A37D06}" type="slidenum">
              <a:rPr lang="tr-TR" smtClean="0">
                <a:solidFill>
                  <a:prstClr val="white"/>
                </a:solidFill>
              </a:rPr>
              <a:pPr/>
              <a:t>‹#›</a:t>
            </a:fld>
            <a:endParaRPr lang="tr-TR">
              <a:solidFill>
                <a:prstClr val="white"/>
              </a:solidFill>
            </a:endParaRPr>
          </a:p>
        </p:txBody>
      </p:sp>
      <p:cxnSp>
        <p:nvCxnSpPr>
          <p:cNvPr id="11" name="Düz Bağlayıcı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Düz Bağlayıcı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Başlık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Tree>
    <p:extLst>
      <p:ext uri="{BB962C8B-B14F-4D97-AF65-F5344CB8AC3E}">
        <p14:creationId xmlns:p14="http://schemas.microsoft.com/office/powerpoint/2010/main" val="14240208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marL="0" algn="l">
              <a:defRPr/>
            </a:lvl1pPr>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a:xfrm>
            <a:off x="4791456" y="6480969"/>
            <a:ext cx="2133600" cy="301752"/>
          </a:xfrm>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6" name="Altbilgi Yer Tutucusu 5"/>
          <p:cNvSpPr>
            <a:spLocks noGrp="1"/>
          </p:cNvSpPr>
          <p:nvPr>
            <p:ph type="ftr" sz="quarter" idx="11"/>
          </p:nvPr>
        </p:nvSpPr>
        <p:spPr>
          <a:xfrm>
            <a:off x="457200" y="6480969"/>
            <a:ext cx="4260056" cy="301752"/>
          </a:xfrm>
        </p:spPr>
        <p:txBody>
          <a:bodyPr/>
          <a:lstStyle/>
          <a:p>
            <a:endParaRPr lang="tr-TR">
              <a:solidFill>
                <a:prstClr val="white"/>
              </a:solidFill>
            </a:endParaRPr>
          </a:p>
        </p:txBody>
      </p:sp>
      <p:sp>
        <p:nvSpPr>
          <p:cNvPr id="7" name="Slayt Numarası Yer Tutucusu 6"/>
          <p:cNvSpPr>
            <a:spLocks noGrp="1"/>
          </p:cNvSpPr>
          <p:nvPr>
            <p:ph type="sldNum" sz="quarter" idx="12"/>
          </p:nvPr>
        </p:nvSpPr>
        <p:spPr>
          <a:xfrm>
            <a:off x="7589520" y="6480969"/>
            <a:ext cx="502920" cy="301752"/>
          </a:xfrm>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795819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C1DA596-3266-45DC-8613-EDAE7F760038}" type="datetimeFigureOut">
              <a:rPr lang="tr-TR" smtClean="0"/>
              <a:t>13.01.2020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E87A5B91-7C69-44DB-93D3-360FC950926B}" type="slidenum">
              <a:rPr lang="tr-TR" smtClean="0"/>
              <a:t>‹#›</a:t>
            </a:fld>
            <a:endParaRPr lang="tr-TR"/>
          </a:p>
        </p:txBody>
      </p:sp>
    </p:spTree>
    <p:extLst>
      <p:ext uri="{BB962C8B-B14F-4D97-AF65-F5344CB8AC3E}">
        <p14:creationId xmlns:p14="http://schemas.microsoft.com/office/powerpoint/2010/main" val="24694566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a:xfrm>
            <a:off x="4791456" y="6480969"/>
            <a:ext cx="2130552" cy="301752"/>
          </a:xfrm>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8" name="Altbilgi Yer Tutucusu 7"/>
          <p:cNvSpPr>
            <a:spLocks noGrp="1"/>
          </p:cNvSpPr>
          <p:nvPr>
            <p:ph type="ftr" sz="quarter" idx="11"/>
          </p:nvPr>
        </p:nvSpPr>
        <p:spPr>
          <a:xfrm>
            <a:off x="457200" y="6480969"/>
            <a:ext cx="4261104" cy="301752"/>
          </a:xfrm>
        </p:spPr>
        <p:txBody>
          <a:bodyPr/>
          <a:lstStyle/>
          <a:p>
            <a:endParaRPr lang="tr-TR">
              <a:solidFill>
                <a:prstClr val="white"/>
              </a:solidFill>
            </a:endParaRPr>
          </a:p>
        </p:txBody>
      </p:sp>
      <p:sp>
        <p:nvSpPr>
          <p:cNvPr id="9" name="Slayt Numarası Yer Tutucusu 8"/>
          <p:cNvSpPr>
            <a:spLocks noGrp="1"/>
          </p:cNvSpPr>
          <p:nvPr>
            <p:ph type="sldNum" sz="quarter" idx="12"/>
          </p:nvPr>
        </p:nvSpPr>
        <p:spPr>
          <a:xfrm>
            <a:off x="7589520" y="6483096"/>
            <a:ext cx="502920" cy="301752"/>
          </a:xfrm>
        </p:spPr>
        <p:txBody>
          <a:bodyPr/>
          <a:lstStyle>
            <a:lvl1pPr algn="ctr">
              <a:defRPr/>
            </a:lvl1p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1750351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b="0"/>
            </a:lvl1p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4" name="Altbilgi Yer Tutucusu 3"/>
          <p:cNvSpPr>
            <a:spLocks noGrp="1"/>
          </p:cNvSpPr>
          <p:nvPr>
            <p:ph type="ftr" sz="quarter" idx="11"/>
          </p:nvPr>
        </p:nvSpPr>
        <p:spPr/>
        <p:txBody>
          <a:bodyPr/>
          <a:lstStyle/>
          <a:p>
            <a:endParaRPr lang="tr-TR">
              <a:solidFill>
                <a:prstClr val="white"/>
              </a:solidFill>
            </a:endParaRPr>
          </a:p>
        </p:txBody>
      </p:sp>
      <p:sp>
        <p:nvSpPr>
          <p:cNvPr id="5" name="Slayt Numarası Yer Tutucusu 4"/>
          <p:cNvSpPr>
            <a:spLocks noGrp="1"/>
          </p:cNvSpPr>
          <p:nvPr>
            <p:ph type="sldNum" sz="quarter" idx="12"/>
          </p:nvPr>
        </p:nvSpPr>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2965731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4791456" y="6480969"/>
            <a:ext cx="2133600" cy="301752"/>
          </a:xfrm>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3" name="Altbilgi Yer Tutucusu 2"/>
          <p:cNvSpPr>
            <a:spLocks noGrp="1"/>
          </p:cNvSpPr>
          <p:nvPr>
            <p:ph type="ftr" sz="quarter" idx="11"/>
          </p:nvPr>
        </p:nvSpPr>
        <p:spPr>
          <a:xfrm>
            <a:off x="457200" y="6481890"/>
            <a:ext cx="4260056" cy="300831"/>
          </a:xfrm>
        </p:spPr>
        <p:txBody>
          <a:bodyPr/>
          <a:lstStyle/>
          <a:p>
            <a:endParaRPr lang="tr-TR">
              <a:solidFill>
                <a:prstClr val="white"/>
              </a:solidFill>
            </a:endParaRPr>
          </a:p>
        </p:txBody>
      </p:sp>
      <p:sp>
        <p:nvSpPr>
          <p:cNvPr id="4" name="Slayt Numarası Yer Tutucusu 3"/>
          <p:cNvSpPr>
            <a:spLocks noGrp="1"/>
          </p:cNvSpPr>
          <p:nvPr>
            <p:ph type="sldNum" sz="quarter" idx="12"/>
          </p:nvPr>
        </p:nvSpPr>
        <p:spPr>
          <a:xfrm>
            <a:off x="7589520" y="6480969"/>
            <a:ext cx="502920" cy="301752"/>
          </a:xfrm>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6749410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a:xfrm>
            <a:off x="6278976" y="6556248"/>
            <a:ext cx="2133600" cy="301752"/>
          </a:xfrm>
        </p:spPr>
        <p:txBody>
          <a:bodyPr/>
          <a:lstStyle>
            <a:lvl1pPr>
              <a:defRPr sz="900"/>
            </a:lvl1pPr>
          </a:lstStyle>
          <a:p>
            <a:fld id="{A23720DD-5B6D-40BF-8493-A6B52D484E6B}" type="datetimeFigureOut">
              <a:rPr lang="tr-TR" smtClean="0">
                <a:solidFill>
                  <a:prstClr val="white"/>
                </a:solidFill>
              </a:rPr>
              <a:pPr/>
              <a:t>13.01.2020</a:t>
            </a:fld>
            <a:endParaRPr lang="tr-TR">
              <a:solidFill>
                <a:prstClr val="white"/>
              </a:solidFill>
            </a:endParaRPr>
          </a:p>
        </p:txBody>
      </p:sp>
      <p:sp>
        <p:nvSpPr>
          <p:cNvPr id="6" name="Altbilgi Yer Tutucusu 5"/>
          <p:cNvSpPr>
            <a:spLocks noGrp="1"/>
          </p:cNvSpPr>
          <p:nvPr>
            <p:ph type="ftr" sz="quarter" idx="11"/>
          </p:nvPr>
        </p:nvSpPr>
        <p:spPr>
          <a:xfrm>
            <a:off x="1135856" y="6556248"/>
            <a:ext cx="5143120" cy="301752"/>
          </a:xfrm>
        </p:spPr>
        <p:txBody>
          <a:bodyPr/>
          <a:lstStyle>
            <a:lvl1pPr>
              <a:defRPr sz="900"/>
            </a:lvl1pPr>
          </a:lstStyle>
          <a:p>
            <a:endParaRPr lang="tr-TR">
              <a:solidFill>
                <a:prstClr val="white"/>
              </a:solidFill>
            </a:endParaRPr>
          </a:p>
        </p:txBody>
      </p:sp>
      <p:sp>
        <p:nvSpPr>
          <p:cNvPr id="7" name="Slayt Numarası Yer Tutucusu 6"/>
          <p:cNvSpPr>
            <a:spLocks noGrp="1"/>
          </p:cNvSpPr>
          <p:nvPr>
            <p:ph type="sldNum" sz="quarter" idx="12"/>
          </p:nvPr>
        </p:nvSpPr>
        <p:spPr>
          <a:xfrm>
            <a:off x="8410576" y="6556248"/>
            <a:ext cx="502920" cy="301752"/>
          </a:xfrm>
        </p:spPr>
        <p:txBody>
          <a:bodyPr/>
          <a:lstStyle>
            <a:lvl1pPr>
              <a:defRPr sz="900"/>
            </a:lvl1p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42411427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a:xfrm>
            <a:off x="6108192" y="6556248"/>
            <a:ext cx="2103120" cy="301752"/>
          </a:xfrm>
        </p:spPr>
        <p:txBody>
          <a:bodyPr/>
          <a:lstStyle>
            <a:lvl1pPr>
              <a:defRPr sz="900"/>
            </a:lvl1pPr>
          </a:lstStyle>
          <a:p>
            <a:fld id="{A23720DD-5B6D-40BF-8493-A6B52D484E6B}" type="datetimeFigureOut">
              <a:rPr lang="tr-TR" smtClean="0">
                <a:solidFill>
                  <a:prstClr val="white"/>
                </a:solidFill>
              </a:rPr>
              <a:pPr/>
              <a:t>13.01.2020</a:t>
            </a:fld>
            <a:endParaRPr lang="tr-TR">
              <a:solidFill>
                <a:prstClr val="white"/>
              </a:solidFill>
            </a:endParaRPr>
          </a:p>
        </p:txBody>
      </p:sp>
      <p:sp>
        <p:nvSpPr>
          <p:cNvPr id="6" name="Altbilgi Yer Tutucusu 5"/>
          <p:cNvSpPr>
            <a:spLocks noGrp="1"/>
          </p:cNvSpPr>
          <p:nvPr>
            <p:ph type="ftr" sz="quarter" idx="11"/>
          </p:nvPr>
        </p:nvSpPr>
        <p:spPr>
          <a:xfrm>
            <a:off x="1170432" y="6557169"/>
            <a:ext cx="4948072" cy="301752"/>
          </a:xfrm>
        </p:spPr>
        <p:txBody>
          <a:bodyPr/>
          <a:lstStyle>
            <a:lvl1pPr>
              <a:defRPr sz="900"/>
            </a:lvl1pPr>
          </a:lstStyle>
          <a:p>
            <a:endParaRPr lang="tr-TR">
              <a:solidFill>
                <a:prstClr val="white"/>
              </a:solidFill>
            </a:endParaRPr>
          </a:p>
        </p:txBody>
      </p:sp>
      <p:sp>
        <p:nvSpPr>
          <p:cNvPr id="7" name="Slayt Numarası Yer Tutucusu 6"/>
          <p:cNvSpPr>
            <a:spLocks noGrp="1"/>
          </p:cNvSpPr>
          <p:nvPr>
            <p:ph type="sldNum" sz="quarter" idx="12"/>
          </p:nvPr>
        </p:nvSpPr>
        <p:spPr>
          <a:xfrm>
            <a:off x="8217192" y="6556248"/>
            <a:ext cx="365760" cy="301752"/>
          </a:xfrm>
        </p:spPr>
        <p:txBody>
          <a:bodyPr/>
          <a:lstStyle>
            <a:lvl1pPr algn="ctr">
              <a:defRPr sz="900"/>
            </a:lvl1p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6567839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5" name="Altbilgi Yer Tutucusu 4"/>
          <p:cNvSpPr>
            <a:spLocks noGrp="1"/>
          </p:cNvSpPr>
          <p:nvPr>
            <p:ph type="ftr" sz="quarter" idx="11"/>
          </p:nvPr>
        </p:nvSpPr>
        <p:spPr/>
        <p:txBody>
          <a:bodyPr/>
          <a:lstStyle/>
          <a:p>
            <a:endParaRPr lang="tr-TR">
              <a:solidFill>
                <a:prstClr val="white"/>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6983266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781800" y="381000"/>
            <a:ext cx="1905000" cy="5486400"/>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381000"/>
            <a:ext cx="62484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5" name="Altbilgi Yer Tutucusu 4"/>
          <p:cNvSpPr>
            <a:spLocks noGrp="1"/>
          </p:cNvSpPr>
          <p:nvPr>
            <p:ph type="ftr" sz="quarter" idx="11"/>
          </p:nvPr>
        </p:nvSpPr>
        <p:spPr/>
        <p:txBody>
          <a:bodyPr/>
          <a:lstStyle/>
          <a:p>
            <a:endParaRPr lang="tr-TR">
              <a:solidFill>
                <a:prstClr val="white"/>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50347092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İkizkenar Üçgen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Başlık 7"/>
          <p:cNvSpPr>
            <a:spLocks noGrp="1"/>
          </p:cNvSpPr>
          <p:nvPr>
            <p:ph type="ctrTitle"/>
          </p:nvPr>
        </p:nvSpPr>
        <p:spPr>
          <a:xfrm>
            <a:off x="540544" y="776288"/>
            <a:ext cx="8062912" cy="1470025"/>
          </a:xfrm>
        </p:spPr>
        <p:txBody>
          <a:bodyPr anchor="b">
            <a:normAutofit/>
          </a:bodyPr>
          <a:lstStyle>
            <a:lvl1pPr algn="r">
              <a:defRPr sz="4400"/>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a:xfrm>
            <a:off x="1371600" y="6012656"/>
            <a:ext cx="5791200" cy="365125"/>
          </a:xfrm>
        </p:spPr>
        <p:txBody>
          <a:bodyPr tIns="0" bIns="0" anchor="t"/>
          <a:lstStyle>
            <a:lvl1pPr algn="r">
              <a:defRPr sz="1000"/>
            </a:lvl1pPr>
          </a:lstStyle>
          <a:p>
            <a:fld id="{A23720DD-5B6D-40BF-8493-A6B52D484E6B}" type="datetimeFigureOut">
              <a:rPr lang="tr-TR" smtClean="0">
                <a:solidFill>
                  <a:prstClr val="white"/>
                </a:solidFill>
              </a:rPr>
              <a:pPr/>
              <a:t>13.01.2020</a:t>
            </a:fld>
            <a:endParaRPr lang="tr-TR">
              <a:solidFill>
                <a:prstClr val="white"/>
              </a:solidFill>
            </a:endParaRPr>
          </a:p>
        </p:txBody>
      </p:sp>
      <p:sp>
        <p:nvSpPr>
          <p:cNvPr id="17" name="Altbilgi Yer Tutucusu 16"/>
          <p:cNvSpPr>
            <a:spLocks noGrp="1"/>
          </p:cNvSpPr>
          <p:nvPr>
            <p:ph type="ftr" sz="quarter" idx="11"/>
          </p:nvPr>
        </p:nvSpPr>
        <p:spPr>
          <a:xfrm>
            <a:off x="1371600" y="5650704"/>
            <a:ext cx="5791200" cy="365125"/>
          </a:xfrm>
        </p:spPr>
        <p:txBody>
          <a:bodyPr tIns="0" bIns="0" anchor="b"/>
          <a:lstStyle>
            <a:lvl1pPr algn="r">
              <a:defRPr sz="1100"/>
            </a:lvl1pPr>
          </a:lstStyle>
          <a:p>
            <a:endParaRPr lang="tr-TR">
              <a:solidFill>
                <a:prstClr val="white"/>
              </a:solidFill>
            </a:endParaRPr>
          </a:p>
        </p:txBody>
      </p:sp>
      <p:sp>
        <p:nvSpPr>
          <p:cNvPr id="29" name="Slayt Numarası Yer Tutucusu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F302176B-0E47-46AC-8F43-DAB4B8A37D06}" type="slidenum">
              <a:rPr lang="tr-TR" smtClean="0"/>
              <a:pPr/>
              <a:t>‹#›</a:t>
            </a:fld>
            <a:endParaRPr lang="tr-TR"/>
          </a:p>
        </p:txBody>
      </p:sp>
    </p:spTree>
    <p:extLst>
      <p:ext uri="{BB962C8B-B14F-4D97-AF65-F5344CB8AC3E}">
        <p14:creationId xmlns:p14="http://schemas.microsoft.com/office/powerpoint/2010/main" val="3959584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67494"/>
            <a:ext cx="8229600" cy="1399032"/>
          </a:xfrm>
        </p:spPr>
        <p:txBody>
          <a:bodyPr/>
          <a:lstStyle/>
          <a:p>
            <a:r>
              <a:rPr kumimoji="0" lang="tr-TR" smtClean="0"/>
              <a:t>Asıl başlık stili için tıklatın</a:t>
            </a:r>
            <a:endParaRPr kumimoji="0" lang="en-US"/>
          </a:p>
        </p:txBody>
      </p:sp>
      <p:sp>
        <p:nvSpPr>
          <p:cNvPr id="3" name="İçerik Yer Tutucusu 2"/>
          <p:cNvSpPr>
            <a:spLocks noGrp="1"/>
          </p:cNvSpPr>
          <p:nvPr>
            <p:ph idx="1"/>
          </p:nvPr>
        </p:nvSpPr>
        <p:spPr>
          <a:xfrm>
            <a:off x="457200" y="1882808"/>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a:xfrm>
            <a:off x="4791456" y="6480048"/>
            <a:ext cx="2133600" cy="301752"/>
          </a:xfrm>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5" name="Altbilgi Yer Tutucusu 4"/>
          <p:cNvSpPr>
            <a:spLocks noGrp="1"/>
          </p:cNvSpPr>
          <p:nvPr>
            <p:ph type="ftr" sz="quarter" idx="11"/>
          </p:nvPr>
        </p:nvSpPr>
        <p:spPr>
          <a:xfrm>
            <a:off x="457200" y="6480969"/>
            <a:ext cx="4260056" cy="300831"/>
          </a:xfrm>
        </p:spPr>
        <p:txBody>
          <a:bodyPr/>
          <a:lstStyle/>
          <a:p>
            <a:endParaRPr lang="tr-TR">
              <a:solidFill>
                <a:prstClr val="white"/>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7299584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9" name="Dik Üçgen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İkizkenar Üçgen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 name="Veri Yer Tutucusu 3"/>
          <p:cNvSpPr>
            <a:spLocks noGrp="1"/>
          </p:cNvSpPr>
          <p:nvPr>
            <p:ph type="dt" sz="half" idx="10"/>
          </p:nvPr>
        </p:nvSpPr>
        <p:spPr>
          <a:xfrm>
            <a:off x="6955632" y="6477000"/>
            <a:ext cx="2133600" cy="304800"/>
          </a:xfrm>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5" name="Altbilgi Yer Tutucusu 4"/>
          <p:cNvSpPr>
            <a:spLocks noGrp="1"/>
          </p:cNvSpPr>
          <p:nvPr>
            <p:ph type="ftr" sz="quarter" idx="11"/>
          </p:nvPr>
        </p:nvSpPr>
        <p:spPr>
          <a:xfrm>
            <a:off x="2619376" y="6480969"/>
            <a:ext cx="4260056" cy="300831"/>
          </a:xfrm>
        </p:spPr>
        <p:txBody>
          <a:bodyPr/>
          <a:lstStyle/>
          <a:p>
            <a:endParaRPr lang="tr-TR">
              <a:solidFill>
                <a:prstClr val="white"/>
              </a:solidFill>
            </a:endParaRPr>
          </a:p>
        </p:txBody>
      </p:sp>
      <p:sp>
        <p:nvSpPr>
          <p:cNvPr id="6" name="Slayt Numarası Yer Tutucusu 5"/>
          <p:cNvSpPr>
            <a:spLocks noGrp="1"/>
          </p:cNvSpPr>
          <p:nvPr>
            <p:ph type="sldNum" sz="quarter" idx="12"/>
          </p:nvPr>
        </p:nvSpPr>
        <p:spPr>
          <a:xfrm>
            <a:off x="8451056" y="809624"/>
            <a:ext cx="502920" cy="300831"/>
          </a:xfrm>
        </p:spPr>
        <p:txBody>
          <a:bodyPr/>
          <a:lstStyle/>
          <a:p>
            <a:fld id="{F302176B-0E47-46AC-8F43-DAB4B8A37D06}" type="slidenum">
              <a:rPr lang="tr-TR" smtClean="0">
                <a:solidFill>
                  <a:prstClr val="white"/>
                </a:solidFill>
              </a:rPr>
              <a:pPr/>
              <a:t>‹#›</a:t>
            </a:fld>
            <a:endParaRPr lang="tr-TR">
              <a:solidFill>
                <a:prstClr val="white"/>
              </a:solidFill>
            </a:endParaRPr>
          </a:p>
        </p:txBody>
      </p:sp>
      <p:cxnSp>
        <p:nvCxnSpPr>
          <p:cNvPr id="11" name="Düz Bağlayıcı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Düz Bağlayıcı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Başlık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Tree>
    <p:extLst>
      <p:ext uri="{BB962C8B-B14F-4D97-AF65-F5344CB8AC3E}">
        <p14:creationId xmlns:p14="http://schemas.microsoft.com/office/powerpoint/2010/main" val="446159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C1DA596-3266-45DC-8613-EDAE7F760038}" type="datetimeFigureOut">
              <a:rPr lang="tr-TR" smtClean="0"/>
              <a:t>13.01.2020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E87A5B91-7C69-44DB-93D3-360FC950926B}" type="slidenum">
              <a:rPr lang="tr-TR" smtClean="0"/>
              <a:t>‹#›</a:t>
            </a:fld>
            <a:endParaRPr lang="tr-TR"/>
          </a:p>
        </p:txBody>
      </p:sp>
    </p:spTree>
    <p:extLst>
      <p:ext uri="{BB962C8B-B14F-4D97-AF65-F5344CB8AC3E}">
        <p14:creationId xmlns:p14="http://schemas.microsoft.com/office/powerpoint/2010/main" val="87218696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marL="0" algn="l">
              <a:defRPr/>
            </a:lvl1pPr>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a:xfrm>
            <a:off x="4791456" y="6480969"/>
            <a:ext cx="2133600" cy="301752"/>
          </a:xfrm>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6" name="Altbilgi Yer Tutucusu 5"/>
          <p:cNvSpPr>
            <a:spLocks noGrp="1"/>
          </p:cNvSpPr>
          <p:nvPr>
            <p:ph type="ftr" sz="quarter" idx="11"/>
          </p:nvPr>
        </p:nvSpPr>
        <p:spPr>
          <a:xfrm>
            <a:off x="457200" y="6480969"/>
            <a:ext cx="4260056" cy="301752"/>
          </a:xfrm>
        </p:spPr>
        <p:txBody>
          <a:bodyPr/>
          <a:lstStyle/>
          <a:p>
            <a:endParaRPr lang="tr-TR">
              <a:solidFill>
                <a:prstClr val="white"/>
              </a:solidFill>
            </a:endParaRPr>
          </a:p>
        </p:txBody>
      </p:sp>
      <p:sp>
        <p:nvSpPr>
          <p:cNvPr id="7" name="Slayt Numarası Yer Tutucusu 6"/>
          <p:cNvSpPr>
            <a:spLocks noGrp="1"/>
          </p:cNvSpPr>
          <p:nvPr>
            <p:ph type="sldNum" sz="quarter" idx="12"/>
          </p:nvPr>
        </p:nvSpPr>
        <p:spPr>
          <a:xfrm>
            <a:off x="7589520" y="6480969"/>
            <a:ext cx="502920" cy="301752"/>
          </a:xfrm>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7793821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a:xfrm>
            <a:off x="4791456" y="6480969"/>
            <a:ext cx="2130552" cy="301752"/>
          </a:xfrm>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8" name="Altbilgi Yer Tutucusu 7"/>
          <p:cNvSpPr>
            <a:spLocks noGrp="1"/>
          </p:cNvSpPr>
          <p:nvPr>
            <p:ph type="ftr" sz="quarter" idx="11"/>
          </p:nvPr>
        </p:nvSpPr>
        <p:spPr>
          <a:xfrm>
            <a:off x="457200" y="6480969"/>
            <a:ext cx="4261104" cy="301752"/>
          </a:xfrm>
        </p:spPr>
        <p:txBody>
          <a:bodyPr/>
          <a:lstStyle/>
          <a:p>
            <a:endParaRPr lang="tr-TR">
              <a:solidFill>
                <a:prstClr val="white"/>
              </a:solidFill>
            </a:endParaRPr>
          </a:p>
        </p:txBody>
      </p:sp>
      <p:sp>
        <p:nvSpPr>
          <p:cNvPr id="9" name="Slayt Numarası Yer Tutucusu 8"/>
          <p:cNvSpPr>
            <a:spLocks noGrp="1"/>
          </p:cNvSpPr>
          <p:nvPr>
            <p:ph type="sldNum" sz="quarter" idx="12"/>
          </p:nvPr>
        </p:nvSpPr>
        <p:spPr>
          <a:xfrm>
            <a:off x="7589520" y="6483096"/>
            <a:ext cx="502920" cy="301752"/>
          </a:xfrm>
        </p:spPr>
        <p:txBody>
          <a:bodyPr/>
          <a:lstStyle>
            <a:lvl1pPr algn="ctr">
              <a:defRPr/>
            </a:lvl1p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64139474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b="0"/>
            </a:lvl1p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4" name="Altbilgi Yer Tutucusu 3"/>
          <p:cNvSpPr>
            <a:spLocks noGrp="1"/>
          </p:cNvSpPr>
          <p:nvPr>
            <p:ph type="ftr" sz="quarter" idx="11"/>
          </p:nvPr>
        </p:nvSpPr>
        <p:spPr/>
        <p:txBody>
          <a:bodyPr/>
          <a:lstStyle/>
          <a:p>
            <a:endParaRPr lang="tr-TR">
              <a:solidFill>
                <a:prstClr val="white"/>
              </a:solidFill>
            </a:endParaRPr>
          </a:p>
        </p:txBody>
      </p:sp>
      <p:sp>
        <p:nvSpPr>
          <p:cNvPr id="5" name="Slayt Numarası Yer Tutucusu 4"/>
          <p:cNvSpPr>
            <a:spLocks noGrp="1"/>
          </p:cNvSpPr>
          <p:nvPr>
            <p:ph type="sldNum" sz="quarter" idx="12"/>
          </p:nvPr>
        </p:nvSpPr>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42432369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4791456" y="6480969"/>
            <a:ext cx="2133600" cy="301752"/>
          </a:xfrm>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3" name="Altbilgi Yer Tutucusu 2"/>
          <p:cNvSpPr>
            <a:spLocks noGrp="1"/>
          </p:cNvSpPr>
          <p:nvPr>
            <p:ph type="ftr" sz="quarter" idx="11"/>
          </p:nvPr>
        </p:nvSpPr>
        <p:spPr>
          <a:xfrm>
            <a:off x="457200" y="6481890"/>
            <a:ext cx="4260056" cy="300831"/>
          </a:xfrm>
        </p:spPr>
        <p:txBody>
          <a:bodyPr/>
          <a:lstStyle/>
          <a:p>
            <a:endParaRPr lang="tr-TR">
              <a:solidFill>
                <a:prstClr val="white"/>
              </a:solidFill>
            </a:endParaRPr>
          </a:p>
        </p:txBody>
      </p:sp>
      <p:sp>
        <p:nvSpPr>
          <p:cNvPr id="4" name="Slayt Numarası Yer Tutucusu 3"/>
          <p:cNvSpPr>
            <a:spLocks noGrp="1"/>
          </p:cNvSpPr>
          <p:nvPr>
            <p:ph type="sldNum" sz="quarter" idx="12"/>
          </p:nvPr>
        </p:nvSpPr>
        <p:spPr>
          <a:xfrm>
            <a:off x="7589520" y="6480969"/>
            <a:ext cx="502920" cy="301752"/>
          </a:xfrm>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406610466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a:xfrm>
            <a:off x="6278976" y="6556248"/>
            <a:ext cx="2133600" cy="301752"/>
          </a:xfrm>
        </p:spPr>
        <p:txBody>
          <a:bodyPr/>
          <a:lstStyle>
            <a:lvl1pPr>
              <a:defRPr sz="900"/>
            </a:lvl1pPr>
          </a:lstStyle>
          <a:p>
            <a:fld id="{A23720DD-5B6D-40BF-8493-A6B52D484E6B}" type="datetimeFigureOut">
              <a:rPr lang="tr-TR" smtClean="0">
                <a:solidFill>
                  <a:prstClr val="white"/>
                </a:solidFill>
              </a:rPr>
              <a:pPr/>
              <a:t>13.01.2020</a:t>
            </a:fld>
            <a:endParaRPr lang="tr-TR">
              <a:solidFill>
                <a:prstClr val="white"/>
              </a:solidFill>
            </a:endParaRPr>
          </a:p>
        </p:txBody>
      </p:sp>
      <p:sp>
        <p:nvSpPr>
          <p:cNvPr id="6" name="Altbilgi Yer Tutucusu 5"/>
          <p:cNvSpPr>
            <a:spLocks noGrp="1"/>
          </p:cNvSpPr>
          <p:nvPr>
            <p:ph type="ftr" sz="quarter" idx="11"/>
          </p:nvPr>
        </p:nvSpPr>
        <p:spPr>
          <a:xfrm>
            <a:off x="1135856" y="6556248"/>
            <a:ext cx="5143120" cy="301752"/>
          </a:xfrm>
        </p:spPr>
        <p:txBody>
          <a:bodyPr/>
          <a:lstStyle>
            <a:lvl1pPr>
              <a:defRPr sz="900"/>
            </a:lvl1pPr>
          </a:lstStyle>
          <a:p>
            <a:endParaRPr lang="tr-TR">
              <a:solidFill>
                <a:prstClr val="white"/>
              </a:solidFill>
            </a:endParaRPr>
          </a:p>
        </p:txBody>
      </p:sp>
      <p:sp>
        <p:nvSpPr>
          <p:cNvPr id="7" name="Slayt Numarası Yer Tutucusu 6"/>
          <p:cNvSpPr>
            <a:spLocks noGrp="1"/>
          </p:cNvSpPr>
          <p:nvPr>
            <p:ph type="sldNum" sz="quarter" idx="12"/>
          </p:nvPr>
        </p:nvSpPr>
        <p:spPr>
          <a:xfrm>
            <a:off x="8410576" y="6556248"/>
            <a:ext cx="502920" cy="301752"/>
          </a:xfrm>
        </p:spPr>
        <p:txBody>
          <a:bodyPr/>
          <a:lstStyle>
            <a:lvl1pPr>
              <a:defRPr sz="900"/>
            </a:lvl1p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2773804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a:xfrm>
            <a:off x="6108192" y="6556248"/>
            <a:ext cx="2103120" cy="301752"/>
          </a:xfrm>
        </p:spPr>
        <p:txBody>
          <a:bodyPr/>
          <a:lstStyle>
            <a:lvl1pPr>
              <a:defRPr sz="900"/>
            </a:lvl1pPr>
          </a:lstStyle>
          <a:p>
            <a:fld id="{A23720DD-5B6D-40BF-8493-A6B52D484E6B}" type="datetimeFigureOut">
              <a:rPr lang="tr-TR" smtClean="0">
                <a:solidFill>
                  <a:prstClr val="white"/>
                </a:solidFill>
              </a:rPr>
              <a:pPr/>
              <a:t>13.01.2020</a:t>
            </a:fld>
            <a:endParaRPr lang="tr-TR">
              <a:solidFill>
                <a:prstClr val="white"/>
              </a:solidFill>
            </a:endParaRPr>
          </a:p>
        </p:txBody>
      </p:sp>
      <p:sp>
        <p:nvSpPr>
          <p:cNvPr id="6" name="Altbilgi Yer Tutucusu 5"/>
          <p:cNvSpPr>
            <a:spLocks noGrp="1"/>
          </p:cNvSpPr>
          <p:nvPr>
            <p:ph type="ftr" sz="quarter" idx="11"/>
          </p:nvPr>
        </p:nvSpPr>
        <p:spPr>
          <a:xfrm>
            <a:off x="1170432" y="6557169"/>
            <a:ext cx="4948072" cy="301752"/>
          </a:xfrm>
        </p:spPr>
        <p:txBody>
          <a:bodyPr/>
          <a:lstStyle>
            <a:lvl1pPr>
              <a:defRPr sz="900"/>
            </a:lvl1pPr>
          </a:lstStyle>
          <a:p>
            <a:endParaRPr lang="tr-TR">
              <a:solidFill>
                <a:prstClr val="white"/>
              </a:solidFill>
            </a:endParaRPr>
          </a:p>
        </p:txBody>
      </p:sp>
      <p:sp>
        <p:nvSpPr>
          <p:cNvPr id="7" name="Slayt Numarası Yer Tutucusu 6"/>
          <p:cNvSpPr>
            <a:spLocks noGrp="1"/>
          </p:cNvSpPr>
          <p:nvPr>
            <p:ph type="sldNum" sz="quarter" idx="12"/>
          </p:nvPr>
        </p:nvSpPr>
        <p:spPr>
          <a:xfrm>
            <a:off x="8217192" y="6556248"/>
            <a:ext cx="365760" cy="301752"/>
          </a:xfrm>
        </p:spPr>
        <p:txBody>
          <a:bodyPr/>
          <a:lstStyle>
            <a:lvl1pPr algn="ctr">
              <a:defRPr sz="900"/>
            </a:lvl1p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4899983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5" name="Altbilgi Yer Tutucusu 4"/>
          <p:cNvSpPr>
            <a:spLocks noGrp="1"/>
          </p:cNvSpPr>
          <p:nvPr>
            <p:ph type="ftr" sz="quarter" idx="11"/>
          </p:nvPr>
        </p:nvSpPr>
        <p:spPr/>
        <p:txBody>
          <a:bodyPr/>
          <a:lstStyle/>
          <a:p>
            <a:endParaRPr lang="tr-TR">
              <a:solidFill>
                <a:prstClr val="white"/>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5435695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781800" y="381000"/>
            <a:ext cx="1905000" cy="5486400"/>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381000"/>
            <a:ext cx="62484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5" name="Altbilgi Yer Tutucusu 4"/>
          <p:cNvSpPr>
            <a:spLocks noGrp="1"/>
          </p:cNvSpPr>
          <p:nvPr>
            <p:ph type="ftr" sz="quarter" idx="11"/>
          </p:nvPr>
        </p:nvSpPr>
        <p:spPr/>
        <p:txBody>
          <a:bodyPr/>
          <a:lstStyle/>
          <a:p>
            <a:endParaRPr lang="tr-TR">
              <a:solidFill>
                <a:prstClr val="white"/>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38710541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İkizkenar Üçgen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Başlık 7"/>
          <p:cNvSpPr>
            <a:spLocks noGrp="1"/>
          </p:cNvSpPr>
          <p:nvPr>
            <p:ph type="ctrTitle"/>
          </p:nvPr>
        </p:nvSpPr>
        <p:spPr>
          <a:xfrm>
            <a:off x="540544" y="776288"/>
            <a:ext cx="8062912" cy="1470025"/>
          </a:xfrm>
        </p:spPr>
        <p:txBody>
          <a:bodyPr anchor="b">
            <a:normAutofit/>
          </a:bodyPr>
          <a:lstStyle>
            <a:lvl1pPr algn="r">
              <a:defRPr sz="4400"/>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a:xfrm>
            <a:off x="1371600" y="6012656"/>
            <a:ext cx="5791200" cy="365125"/>
          </a:xfrm>
        </p:spPr>
        <p:txBody>
          <a:bodyPr tIns="0" bIns="0" anchor="t"/>
          <a:lstStyle>
            <a:lvl1pPr algn="r">
              <a:defRPr sz="1000"/>
            </a:lvl1pPr>
          </a:lstStyle>
          <a:p>
            <a:fld id="{A23720DD-5B6D-40BF-8493-A6B52D484E6B}" type="datetimeFigureOut">
              <a:rPr lang="tr-TR" smtClean="0">
                <a:solidFill>
                  <a:prstClr val="white"/>
                </a:solidFill>
              </a:rPr>
              <a:pPr/>
              <a:t>13.01.2020</a:t>
            </a:fld>
            <a:endParaRPr lang="tr-TR">
              <a:solidFill>
                <a:prstClr val="white"/>
              </a:solidFill>
            </a:endParaRPr>
          </a:p>
        </p:txBody>
      </p:sp>
      <p:sp>
        <p:nvSpPr>
          <p:cNvPr id="17" name="Altbilgi Yer Tutucusu 16"/>
          <p:cNvSpPr>
            <a:spLocks noGrp="1"/>
          </p:cNvSpPr>
          <p:nvPr>
            <p:ph type="ftr" sz="quarter" idx="11"/>
          </p:nvPr>
        </p:nvSpPr>
        <p:spPr>
          <a:xfrm>
            <a:off x="1371600" y="5650704"/>
            <a:ext cx="5791200" cy="365125"/>
          </a:xfrm>
        </p:spPr>
        <p:txBody>
          <a:bodyPr tIns="0" bIns="0" anchor="b"/>
          <a:lstStyle>
            <a:lvl1pPr algn="r">
              <a:defRPr sz="1100"/>
            </a:lvl1pPr>
          </a:lstStyle>
          <a:p>
            <a:endParaRPr lang="tr-TR">
              <a:solidFill>
                <a:prstClr val="white"/>
              </a:solidFill>
            </a:endParaRPr>
          </a:p>
        </p:txBody>
      </p:sp>
      <p:sp>
        <p:nvSpPr>
          <p:cNvPr id="29" name="Slayt Numarası Yer Tutucusu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F302176B-0E47-46AC-8F43-DAB4B8A37D06}" type="slidenum">
              <a:rPr lang="tr-TR" smtClean="0"/>
              <a:pPr/>
              <a:t>‹#›</a:t>
            </a:fld>
            <a:endParaRPr lang="tr-TR"/>
          </a:p>
        </p:txBody>
      </p:sp>
    </p:spTree>
    <p:extLst>
      <p:ext uri="{BB962C8B-B14F-4D97-AF65-F5344CB8AC3E}">
        <p14:creationId xmlns:p14="http://schemas.microsoft.com/office/powerpoint/2010/main" val="416604646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67494"/>
            <a:ext cx="8229600" cy="1399032"/>
          </a:xfrm>
        </p:spPr>
        <p:txBody>
          <a:bodyPr/>
          <a:lstStyle/>
          <a:p>
            <a:r>
              <a:rPr kumimoji="0" lang="tr-TR" smtClean="0"/>
              <a:t>Asıl başlık stili için tıklatın</a:t>
            </a:r>
            <a:endParaRPr kumimoji="0" lang="en-US"/>
          </a:p>
        </p:txBody>
      </p:sp>
      <p:sp>
        <p:nvSpPr>
          <p:cNvPr id="3" name="İçerik Yer Tutucusu 2"/>
          <p:cNvSpPr>
            <a:spLocks noGrp="1"/>
          </p:cNvSpPr>
          <p:nvPr>
            <p:ph idx="1"/>
          </p:nvPr>
        </p:nvSpPr>
        <p:spPr>
          <a:xfrm>
            <a:off x="457200" y="1882808"/>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a:xfrm>
            <a:off x="4791456" y="6480048"/>
            <a:ext cx="2133600" cy="301752"/>
          </a:xfrm>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5" name="Altbilgi Yer Tutucusu 4"/>
          <p:cNvSpPr>
            <a:spLocks noGrp="1"/>
          </p:cNvSpPr>
          <p:nvPr>
            <p:ph type="ftr" sz="quarter" idx="11"/>
          </p:nvPr>
        </p:nvSpPr>
        <p:spPr>
          <a:xfrm>
            <a:off x="457200" y="6480969"/>
            <a:ext cx="4260056" cy="300831"/>
          </a:xfrm>
        </p:spPr>
        <p:txBody>
          <a:bodyPr/>
          <a:lstStyle/>
          <a:p>
            <a:endParaRPr lang="tr-TR">
              <a:solidFill>
                <a:prstClr val="white"/>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004261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C1DA596-3266-45DC-8613-EDAE7F760038}" type="datetimeFigureOut">
              <a:rPr lang="tr-TR" smtClean="0"/>
              <a:t>13.01.2020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87A5B91-7C69-44DB-93D3-360FC950926B}" type="slidenum">
              <a:rPr lang="tr-TR" smtClean="0"/>
              <a:t>‹#›</a:t>
            </a:fld>
            <a:endParaRPr lang="tr-TR"/>
          </a:p>
        </p:txBody>
      </p:sp>
    </p:spTree>
    <p:extLst>
      <p:ext uri="{BB962C8B-B14F-4D97-AF65-F5344CB8AC3E}">
        <p14:creationId xmlns:p14="http://schemas.microsoft.com/office/powerpoint/2010/main" val="116007430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9" name="Dik Üçgen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İkizkenar Üçgen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 name="Veri Yer Tutucusu 3"/>
          <p:cNvSpPr>
            <a:spLocks noGrp="1"/>
          </p:cNvSpPr>
          <p:nvPr>
            <p:ph type="dt" sz="half" idx="10"/>
          </p:nvPr>
        </p:nvSpPr>
        <p:spPr>
          <a:xfrm>
            <a:off x="6955632" y="6477000"/>
            <a:ext cx="2133600" cy="304800"/>
          </a:xfrm>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5" name="Altbilgi Yer Tutucusu 4"/>
          <p:cNvSpPr>
            <a:spLocks noGrp="1"/>
          </p:cNvSpPr>
          <p:nvPr>
            <p:ph type="ftr" sz="quarter" idx="11"/>
          </p:nvPr>
        </p:nvSpPr>
        <p:spPr>
          <a:xfrm>
            <a:off x="2619376" y="6480969"/>
            <a:ext cx="4260056" cy="300831"/>
          </a:xfrm>
        </p:spPr>
        <p:txBody>
          <a:bodyPr/>
          <a:lstStyle/>
          <a:p>
            <a:endParaRPr lang="tr-TR">
              <a:solidFill>
                <a:prstClr val="white"/>
              </a:solidFill>
            </a:endParaRPr>
          </a:p>
        </p:txBody>
      </p:sp>
      <p:sp>
        <p:nvSpPr>
          <p:cNvPr id="6" name="Slayt Numarası Yer Tutucusu 5"/>
          <p:cNvSpPr>
            <a:spLocks noGrp="1"/>
          </p:cNvSpPr>
          <p:nvPr>
            <p:ph type="sldNum" sz="quarter" idx="12"/>
          </p:nvPr>
        </p:nvSpPr>
        <p:spPr>
          <a:xfrm>
            <a:off x="8451056" y="809624"/>
            <a:ext cx="502920" cy="300831"/>
          </a:xfrm>
        </p:spPr>
        <p:txBody>
          <a:bodyPr/>
          <a:lstStyle/>
          <a:p>
            <a:fld id="{F302176B-0E47-46AC-8F43-DAB4B8A37D06}" type="slidenum">
              <a:rPr lang="tr-TR" smtClean="0">
                <a:solidFill>
                  <a:prstClr val="white"/>
                </a:solidFill>
              </a:rPr>
              <a:pPr/>
              <a:t>‹#›</a:t>
            </a:fld>
            <a:endParaRPr lang="tr-TR">
              <a:solidFill>
                <a:prstClr val="white"/>
              </a:solidFill>
            </a:endParaRPr>
          </a:p>
        </p:txBody>
      </p:sp>
      <p:cxnSp>
        <p:nvCxnSpPr>
          <p:cNvPr id="11" name="Düz Bağlayıcı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Düz Bağlayıcı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Başlık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Tree>
    <p:extLst>
      <p:ext uri="{BB962C8B-B14F-4D97-AF65-F5344CB8AC3E}">
        <p14:creationId xmlns:p14="http://schemas.microsoft.com/office/powerpoint/2010/main" val="83953868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marL="0" algn="l">
              <a:defRPr/>
            </a:lvl1pPr>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a:xfrm>
            <a:off x="4791456" y="6480969"/>
            <a:ext cx="2133600" cy="301752"/>
          </a:xfrm>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6" name="Altbilgi Yer Tutucusu 5"/>
          <p:cNvSpPr>
            <a:spLocks noGrp="1"/>
          </p:cNvSpPr>
          <p:nvPr>
            <p:ph type="ftr" sz="quarter" idx="11"/>
          </p:nvPr>
        </p:nvSpPr>
        <p:spPr>
          <a:xfrm>
            <a:off x="457200" y="6480969"/>
            <a:ext cx="4260056" cy="301752"/>
          </a:xfrm>
        </p:spPr>
        <p:txBody>
          <a:bodyPr/>
          <a:lstStyle/>
          <a:p>
            <a:endParaRPr lang="tr-TR">
              <a:solidFill>
                <a:prstClr val="white"/>
              </a:solidFill>
            </a:endParaRPr>
          </a:p>
        </p:txBody>
      </p:sp>
      <p:sp>
        <p:nvSpPr>
          <p:cNvPr id="7" name="Slayt Numarası Yer Tutucusu 6"/>
          <p:cNvSpPr>
            <a:spLocks noGrp="1"/>
          </p:cNvSpPr>
          <p:nvPr>
            <p:ph type="sldNum" sz="quarter" idx="12"/>
          </p:nvPr>
        </p:nvSpPr>
        <p:spPr>
          <a:xfrm>
            <a:off x="7589520" y="6480969"/>
            <a:ext cx="502920" cy="301752"/>
          </a:xfrm>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93349804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a:xfrm>
            <a:off x="4791456" y="6480969"/>
            <a:ext cx="2130552" cy="301752"/>
          </a:xfrm>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8" name="Altbilgi Yer Tutucusu 7"/>
          <p:cNvSpPr>
            <a:spLocks noGrp="1"/>
          </p:cNvSpPr>
          <p:nvPr>
            <p:ph type="ftr" sz="quarter" idx="11"/>
          </p:nvPr>
        </p:nvSpPr>
        <p:spPr>
          <a:xfrm>
            <a:off x="457200" y="6480969"/>
            <a:ext cx="4261104" cy="301752"/>
          </a:xfrm>
        </p:spPr>
        <p:txBody>
          <a:bodyPr/>
          <a:lstStyle/>
          <a:p>
            <a:endParaRPr lang="tr-TR">
              <a:solidFill>
                <a:prstClr val="white"/>
              </a:solidFill>
            </a:endParaRPr>
          </a:p>
        </p:txBody>
      </p:sp>
      <p:sp>
        <p:nvSpPr>
          <p:cNvPr id="9" name="Slayt Numarası Yer Tutucusu 8"/>
          <p:cNvSpPr>
            <a:spLocks noGrp="1"/>
          </p:cNvSpPr>
          <p:nvPr>
            <p:ph type="sldNum" sz="quarter" idx="12"/>
          </p:nvPr>
        </p:nvSpPr>
        <p:spPr>
          <a:xfrm>
            <a:off x="7589520" y="6483096"/>
            <a:ext cx="502920" cy="301752"/>
          </a:xfrm>
        </p:spPr>
        <p:txBody>
          <a:bodyPr/>
          <a:lstStyle>
            <a:lvl1pPr algn="ctr">
              <a:defRPr/>
            </a:lvl1p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62646909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b="0"/>
            </a:lvl1p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4" name="Altbilgi Yer Tutucusu 3"/>
          <p:cNvSpPr>
            <a:spLocks noGrp="1"/>
          </p:cNvSpPr>
          <p:nvPr>
            <p:ph type="ftr" sz="quarter" idx="11"/>
          </p:nvPr>
        </p:nvSpPr>
        <p:spPr/>
        <p:txBody>
          <a:bodyPr/>
          <a:lstStyle/>
          <a:p>
            <a:endParaRPr lang="tr-TR">
              <a:solidFill>
                <a:prstClr val="white"/>
              </a:solidFill>
            </a:endParaRPr>
          </a:p>
        </p:txBody>
      </p:sp>
      <p:sp>
        <p:nvSpPr>
          <p:cNvPr id="5" name="Slayt Numarası Yer Tutucusu 4"/>
          <p:cNvSpPr>
            <a:spLocks noGrp="1"/>
          </p:cNvSpPr>
          <p:nvPr>
            <p:ph type="sldNum" sz="quarter" idx="12"/>
          </p:nvPr>
        </p:nvSpPr>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7777222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4791456" y="6480969"/>
            <a:ext cx="2133600" cy="301752"/>
          </a:xfrm>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3" name="Altbilgi Yer Tutucusu 2"/>
          <p:cNvSpPr>
            <a:spLocks noGrp="1"/>
          </p:cNvSpPr>
          <p:nvPr>
            <p:ph type="ftr" sz="quarter" idx="11"/>
          </p:nvPr>
        </p:nvSpPr>
        <p:spPr>
          <a:xfrm>
            <a:off x="457200" y="6481890"/>
            <a:ext cx="4260056" cy="300831"/>
          </a:xfrm>
        </p:spPr>
        <p:txBody>
          <a:bodyPr/>
          <a:lstStyle/>
          <a:p>
            <a:endParaRPr lang="tr-TR">
              <a:solidFill>
                <a:prstClr val="white"/>
              </a:solidFill>
            </a:endParaRPr>
          </a:p>
        </p:txBody>
      </p:sp>
      <p:sp>
        <p:nvSpPr>
          <p:cNvPr id="4" name="Slayt Numarası Yer Tutucusu 3"/>
          <p:cNvSpPr>
            <a:spLocks noGrp="1"/>
          </p:cNvSpPr>
          <p:nvPr>
            <p:ph type="sldNum" sz="quarter" idx="12"/>
          </p:nvPr>
        </p:nvSpPr>
        <p:spPr>
          <a:xfrm>
            <a:off x="7589520" y="6480969"/>
            <a:ext cx="502920" cy="301752"/>
          </a:xfrm>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76209415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a:xfrm>
            <a:off x="6278976" y="6556248"/>
            <a:ext cx="2133600" cy="301752"/>
          </a:xfrm>
        </p:spPr>
        <p:txBody>
          <a:bodyPr/>
          <a:lstStyle>
            <a:lvl1pPr>
              <a:defRPr sz="900"/>
            </a:lvl1pPr>
          </a:lstStyle>
          <a:p>
            <a:fld id="{A23720DD-5B6D-40BF-8493-A6B52D484E6B}" type="datetimeFigureOut">
              <a:rPr lang="tr-TR" smtClean="0">
                <a:solidFill>
                  <a:prstClr val="white"/>
                </a:solidFill>
              </a:rPr>
              <a:pPr/>
              <a:t>13.01.2020</a:t>
            </a:fld>
            <a:endParaRPr lang="tr-TR">
              <a:solidFill>
                <a:prstClr val="white"/>
              </a:solidFill>
            </a:endParaRPr>
          </a:p>
        </p:txBody>
      </p:sp>
      <p:sp>
        <p:nvSpPr>
          <p:cNvPr id="6" name="Altbilgi Yer Tutucusu 5"/>
          <p:cNvSpPr>
            <a:spLocks noGrp="1"/>
          </p:cNvSpPr>
          <p:nvPr>
            <p:ph type="ftr" sz="quarter" idx="11"/>
          </p:nvPr>
        </p:nvSpPr>
        <p:spPr>
          <a:xfrm>
            <a:off x="1135856" y="6556248"/>
            <a:ext cx="5143120" cy="301752"/>
          </a:xfrm>
        </p:spPr>
        <p:txBody>
          <a:bodyPr/>
          <a:lstStyle>
            <a:lvl1pPr>
              <a:defRPr sz="900"/>
            </a:lvl1pPr>
          </a:lstStyle>
          <a:p>
            <a:endParaRPr lang="tr-TR">
              <a:solidFill>
                <a:prstClr val="white"/>
              </a:solidFill>
            </a:endParaRPr>
          </a:p>
        </p:txBody>
      </p:sp>
      <p:sp>
        <p:nvSpPr>
          <p:cNvPr id="7" name="Slayt Numarası Yer Tutucusu 6"/>
          <p:cNvSpPr>
            <a:spLocks noGrp="1"/>
          </p:cNvSpPr>
          <p:nvPr>
            <p:ph type="sldNum" sz="quarter" idx="12"/>
          </p:nvPr>
        </p:nvSpPr>
        <p:spPr>
          <a:xfrm>
            <a:off x="8410576" y="6556248"/>
            <a:ext cx="502920" cy="301752"/>
          </a:xfrm>
        </p:spPr>
        <p:txBody>
          <a:bodyPr/>
          <a:lstStyle>
            <a:lvl1pPr>
              <a:defRPr sz="900"/>
            </a:lvl1p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546329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a:xfrm>
            <a:off x="6108192" y="6556248"/>
            <a:ext cx="2103120" cy="301752"/>
          </a:xfrm>
        </p:spPr>
        <p:txBody>
          <a:bodyPr/>
          <a:lstStyle>
            <a:lvl1pPr>
              <a:defRPr sz="900"/>
            </a:lvl1pPr>
          </a:lstStyle>
          <a:p>
            <a:fld id="{A23720DD-5B6D-40BF-8493-A6B52D484E6B}" type="datetimeFigureOut">
              <a:rPr lang="tr-TR" smtClean="0">
                <a:solidFill>
                  <a:prstClr val="white"/>
                </a:solidFill>
              </a:rPr>
              <a:pPr/>
              <a:t>13.01.2020</a:t>
            </a:fld>
            <a:endParaRPr lang="tr-TR">
              <a:solidFill>
                <a:prstClr val="white"/>
              </a:solidFill>
            </a:endParaRPr>
          </a:p>
        </p:txBody>
      </p:sp>
      <p:sp>
        <p:nvSpPr>
          <p:cNvPr id="6" name="Altbilgi Yer Tutucusu 5"/>
          <p:cNvSpPr>
            <a:spLocks noGrp="1"/>
          </p:cNvSpPr>
          <p:nvPr>
            <p:ph type="ftr" sz="quarter" idx="11"/>
          </p:nvPr>
        </p:nvSpPr>
        <p:spPr>
          <a:xfrm>
            <a:off x="1170432" y="6557169"/>
            <a:ext cx="4948072" cy="301752"/>
          </a:xfrm>
        </p:spPr>
        <p:txBody>
          <a:bodyPr/>
          <a:lstStyle>
            <a:lvl1pPr>
              <a:defRPr sz="900"/>
            </a:lvl1pPr>
          </a:lstStyle>
          <a:p>
            <a:endParaRPr lang="tr-TR">
              <a:solidFill>
                <a:prstClr val="white"/>
              </a:solidFill>
            </a:endParaRPr>
          </a:p>
        </p:txBody>
      </p:sp>
      <p:sp>
        <p:nvSpPr>
          <p:cNvPr id="7" name="Slayt Numarası Yer Tutucusu 6"/>
          <p:cNvSpPr>
            <a:spLocks noGrp="1"/>
          </p:cNvSpPr>
          <p:nvPr>
            <p:ph type="sldNum" sz="quarter" idx="12"/>
          </p:nvPr>
        </p:nvSpPr>
        <p:spPr>
          <a:xfrm>
            <a:off x="8217192" y="6556248"/>
            <a:ext cx="365760" cy="301752"/>
          </a:xfrm>
        </p:spPr>
        <p:txBody>
          <a:bodyPr/>
          <a:lstStyle>
            <a:lvl1pPr algn="ctr">
              <a:defRPr sz="900"/>
            </a:lvl1p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8419851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5" name="Altbilgi Yer Tutucusu 4"/>
          <p:cNvSpPr>
            <a:spLocks noGrp="1"/>
          </p:cNvSpPr>
          <p:nvPr>
            <p:ph type="ftr" sz="quarter" idx="11"/>
          </p:nvPr>
        </p:nvSpPr>
        <p:spPr/>
        <p:txBody>
          <a:bodyPr/>
          <a:lstStyle/>
          <a:p>
            <a:endParaRPr lang="tr-TR">
              <a:solidFill>
                <a:prstClr val="white"/>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07278874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781800" y="381000"/>
            <a:ext cx="1905000" cy="5486400"/>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381000"/>
            <a:ext cx="62484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5" name="Altbilgi Yer Tutucusu 4"/>
          <p:cNvSpPr>
            <a:spLocks noGrp="1"/>
          </p:cNvSpPr>
          <p:nvPr>
            <p:ph type="ftr" sz="quarter" idx="11"/>
          </p:nvPr>
        </p:nvSpPr>
        <p:spPr/>
        <p:txBody>
          <a:bodyPr/>
          <a:lstStyle/>
          <a:p>
            <a:endParaRPr lang="tr-TR">
              <a:solidFill>
                <a:prstClr val="white"/>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4246048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İkizkenar Üçgen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Başlık 7"/>
          <p:cNvSpPr>
            <a:spLocks noGrp="1"/>
          </p:cNvSpPr>
          <p:nvPr>
            <p:ph type="ctrTitle"/>
          </p:nvPr>
        </p:nvSpPr>
        <p:spPr>
          <a:xfrm>
            <a:off x="540544" y="776288"/>
            <a:ext cx="8062912" cy="1470025"/>
          </a:xfrm>
        </p:spPr>
        <p:txBody>
          <a:bodyPr anchor="b">
            <a:normAutofit/>
          </a:bodyPr>
          <a:lstStyle>
            <a:lvl1pPr algn="r">
              <a:defRPr sz="4400"/>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a:xfrm>
            <a:off x="1371600" y="6012656"/>
            <a:ext cx="5791200" cy="365125"/>
          </a:xfrm>
        </p:spPr>
        <p:txBody>
          <a:bodyPr tIns="0" bIns="0" anchor="t"/>
          <a:lstStyle>
            <a:lvl1pPr algn="r">
              <a:defRPr sz="1000"/>
            </a:lvl1pPr>
          </a:lstStyle>
          <a:p>
            <a:fld id="{A23720DD-5B6D-40BF-8493-A6B52D484E6B}" type="datetimeFigureOut">
              <a:rPr lang="tr-TR" smtClean="0">
                <a:solidFill>
                  <a:prstClr val="white"/>
                </a:solidFill>
              </a:rPr>
              <a:pPr/>
              <a:t>13.01.2020</a:t>
            </a:fld>
            <a:endParaRPr lang="tr-TR">
              <a:solidFill>
                <a:prstClr val="white"/>
              </a:solidFill>
            </a:endParaRPr>
          </a:p>
        </p:txBody>
      </p:sp>
      <p:sp>
        <p:nvSpPr>
          <p:cNvPr id="17" name="Altbilgi Yer Tutucusu 16"/>
          <p:cNvSpPr>
            <a:spLocks noGrp="1"/>
          </p:cNvSpPr>
          <p:nvPr>
            <p:ph type="ftr" sz="quarter" idx="11"/>
          </p:nvPr>
        </p:nvSpPr>
        <p:spPr>
          <a:xfrm>
            <a:off x="1371600" y="5650704"/>
            <a:ext cx="5791200" cy="365125"/>
          </a:xfrm>
        </p:spPr>
        <p:txBody>
          <a:bodyPr tIns="0" bIns="0" anchor="b"/>
          <a:lstStyle>
            <a:lvl1pPr algn="r">
              <a:defRPr sz="1100"/>
            </a:lvl1pPr>
          </a:lstStyle>
          <a:p>
            <a:endParaRPr lang="tr-TR">
              <a:solidFill>
                <a:prstClr val="white"/>
              </a:solidFill>
            </a:endParaRPr>
          </a:p>
        </p:txBody>
      </p:sp>
      <p:sp>
        <p:nvSpPr>
          <p:cNvPr id="29" name="Slayt Numarası Yer Tutucusu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F302176B-0E47-46AC-8F43-DAB4B8A37D06}" type="slidenum">
              <a:rPr lang="tr-TR" smtClean="0"/>
              <a:pPr/>
              <a:t>‹#›</a:t>
            </a:fld>
            <a:endParaRPr lang="tr-TR"/>
          </a:p>
        </p:txBody>
      </p:sp>
    </p:spTree>
    <p:extLst>
      <p:ext uri="{BB962C8B-B14F-4D97-AF65-F5344CB8AC3E}">
        <p14:creationId xmlns:p14="http://schemas.microsoft.com/office/powerpoint/2010/main" val="3211020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C1DA596-3266-45DC-8613-EDAE7F760038}" type="datetimeFigureOut">
              <a:rPr lang="tr-TR" smtClean="0"/>
              <a:t>13.01.2020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87A5B91-7C69-44DB-93D3-360FC950926B}" type="slidenum">
              <a:rPr lang="tr-TR" smtClean="0"/>
              <a:t>‹#›</a:t>
            </a:fld>
            <a:endParaRPr lang="tr-TR"/>
          </a:p>
        </p:txBody>
      </p:sp>
    </p:spTree>
    <p:extLst>
      <p:ext uri="{BB962C8B-B14F-4D97-AF65-F5344CB8AC3E}">
        <p14:creationId xmlns:p14="http://schemas.microsoft.com/office/powerpoint/2010/main" val="350898459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67494"/>
            <a:ext cx="8229600" cy="1399032"/>
          </a:xfrm>
        </p:spPr>
        <p:txBody>
          <a:bodyPr/>
          <a:lstStyle/>
          <a:p>
            <a:r>
              <a:rPr kumimoji="0" lang="tr-TR" smtClean="0"/>
              <a:t>Asıl başlık stili için tıklatın</a:t>
            </a:r>
            <a:endParaRPr kumimoji="0" lang="en-US"/>
          </a:p>
        </p:txBody>
      </p:sp>
      <p:sp>
        <p:nvSpPr>
          <p:cNvPr id="3" name="İçerik Yer Tutucusu 2"/>
          <p:cNvSpPr>
            <a:spLocks noGrp="1"/>
          </p:cNvSpPr>
          <p:nvPr>
            <p:ph idx="1"/>
          </p:nvPr>
        </p:nvSpPr>
        <p:spPr>
          <a:xfrm>
            <a:off x="457200" y="1882808"/>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a:xfrm>
            <a:off x="4791456" y="6480048"/>
            <a:ext cx="2133600" cy="301752"/>
          </a:xfrm>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5" name="Altbilgi Yer Tutucusu 4"/>
          <p:cNvSpPr>
            <a:spLocks noGrp="1"/>
          </p:cNvSpPr>
          <p:nvPr>
            <p:ph type="ftr" sz="quarter" idx="11"/>
          </p:nvPr>
        </p:nvSpPr>
        <p:spPr>
          <a:xfrm>
            <a:off x="457200" y="6480969"/>
            <a:ext cx="4260056" cy="300831"/>
          </a:xfrm>
        </p:spPr>
        <p:txBody>
          <a:bodyPr/>
          <a:lstStyle/>
          <a:p>
            <a:endParaRPr lang="tr-TR">
              <a:solidFill>
                <a:prstClr val="white"/>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46420729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9" name="Dik Üçgen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İkizkenar Üçgen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 name="Veri Yer Tutucusu 3"/>
          <p:cNvSpPr>
            <a:spLocks noGrp="1"/>
          </p:cNvSpPr>
          <p:nvPr>
            <p:ph type="dt" sz="half" idx="10"/>
          </p:nvPr>
        </p:nvSpPr>
        <p:spPr>
          <a:xfrm>
            <a:off x="6955632" y="6477000"/>
            <a:ext cx="2133600" cy="304800"/>
          </a:xfrm>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5" name="Altbilgi Yer Tutucusu 4"/>
          <p:cNvSpPr>
            <a:spLocks noGrp="1"/>
          </p:cNvSpPr>
          <p:nvPr>
            <p:ph type="ftr" sz="quarter" idx="11"/>
          </p:nvPr>
        </p:nvSpPr>
        <p:spPr>
          <a:xfrm>
            <a:off x="2619376" y="6480969"/>
            <a:ext cx="4260056" cy="300831"/>
          </a:xfrm>
        </p:spPr>
        <p:txBody>
          <a:bodyPr/>
          <a:lstStyle/>
          <a:p>
            <a:endParaRPr lang="tr-TR">
              <a:solidFill>
                <a:prstClr val="white"/>
              </a:solidFill>
            </a:endParaRPr>
          </a:p>
        </p:txBody>
      </p:sp>
      <p:sp>
        <p:nvSpPr>
          <p:cNvPr id="6" name="Slayt Numarası Yer Tutucusu 5"/>
          <p:cNvSpPr>
            <a:spLocks noGrp="1"/>
          </p:cNvSpPr>
          <p:nvPr>
            <p:ph type="sldNum" sz="quarter" idx="12"/>
          </p:nvPr>
        </p:nvSpPr>
        <p:spPr>
          <a:xfrm>
            <a:off x="8451056" y="809624"/>
            <a:ext cx="502920" cy="300831"/>
          </a:xfrm>
        </p:spPr>
        <p:txBody>
          <a:bodyPr/>
          <a:lstStyle/>
          <a:p>
            <a:fld id="{F302176B-0E47-46AC-8F43-DAB4B8A37D06}" type="slidenum">
              <a:rPr lang="tr-TR" smtClean="0">
                <a:solidFill>
                  <a:prstClr val="white"/>
                </a:solidFill>
              </a:rPr>
              <a:pPr/>
              <a:t>‹#›</a:t>
            </a:fld>
            <a:endParaRPr lang="tr-TR">
              <a:solidFill>
                <a:prstClr val="white"/>
              </a:solidFill>
            </a:endParaRPr>
          </a:p>
        </p:txBody>
      </p:sp>
      <p:cxnSp>
        <p:nvCxnSpPr>
          <p:cNvPr id="11" name="Düz Bağlayıcı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Düz Bağlayıcı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Başlık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Tree>
    <p:extLst>
      <p:ext uri="{BB962C8B-B14F-4D97-AF65-F5344CB8AC3E}">
        <p14:creationId xmlns:p14="http://schemas.microsoft.com/office/powerpoint/2010/main" val="142834851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marL="0" algn="l">
              <a:defRPr/>
            </a:lvl1pPr>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a:xfrm>
            <a:off x="4791456" y="6480969"/>
            <a:ext cx="2133600" cy="301752"/>
          </a:xfrm>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6" name="Altbilgi Yer Tutucusu 5"/>
          <p:cNvSpPr>
            <a:spLocks noGrp="1"/>
          </p:cNvSpPr>
          <p:nvPr>
            <p:ph type="ftr" sz="quarter" idx="11"/>
          </p:nvPr>
        </p:nvSpPr>
        <p:spPr>
          <a:xfrm>
            <a:off x="457200" y="6480969"/>
            <a:ext cx="4260056" cy="301752"/>
          </a:xfrm>
        </p:spPr>
        <p:txBody>
          <a:bodyPr/>
          <a:lstStyle/>
          <a:p>
            <a:endParaRPr lang="tr-TR">
              <a:solidFill>
                <a:prstClr val="white"/>
              </a:solidFill>
            </a:endParaRPr>
          </a:p>
        </p:txBody>
      </p:sp>
      <p:sp>
        <p:nvSpPr>
          <p:cNvPr id="7" name="Slayt Numarası Yer Tutucusu 6"/>
          <p:cNvSpPr>
            <a:spLocks noGrp="1"/>
          </p:cNvSpPr>
          <p:nvPr>
            <p:ph type="sldNum" sz="quarter" idx="12"/>
          </p:nvPr>
        </p:nvSpPr>
        <p:spPr>
          <a:xfrm>
            <a:off x="7589520" y="6480969"/>
            <a:ext cx="502920" cy="301752"/>
          </a:xfrm>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1292143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a:xfrm>
            <a:off x="4791456" y="6480969"/>
            <a:ext cx="2130552" cy="301752"/>
          </a:xfrm>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8" name="Altbilgi Yer Tutucusu 7"/>
          <p:cNvSpPr>
            <a:spLocks noGrp="1"/>
          </p:cNvSpPr>
          <p:nvPr>
            <p:ph type="ftr" sz="quarter" idx="11"/>
          </p:nvPr>
        </p:nvSpPr>
        <p:spPr>
          <a:xfrm>
            <a:off x="457200" y="6480969"/>
            <a:ext cx="4261104" cy="301752"/>
          </a:xfrm>
        </p:spPr>
        <p:txBody>
          <a:bodyPr/>
          <a:lstStyle/>
          <a:p>
            <a:endParaRPr lang="tr-TR">
              <a:solidFill>
                <a:prstClr val="white"/>
              </a:solidFill>
            </a:endParaRPr>
          </a:p>
        </p:txBody>
      </p:sp>
      <p:sp>
        <p:nvSpPr>
          <p:cNvPr id="9" name="Slayt Numarası Yer Tutucusu 8"/>
          <p:cNvSpPr>
            <a:spLocks noGrp="1"/>
          </p:cNvSpPr>
          <p:nvPr>
            <p:ph type="sldNum" sz="quarter" idx="12"/>
          </p:nvPr>
        </p:nvSpPr>
        <p:spPr>
          <a:xfrm>
            <a:off x="7589520" y="6483096"/>
            <a:ext cx="502920" cy="301752"/>
          </a:xfrm>
        </p:spPr>
        <p:txBody>
          <a:bodyPr/>
          <a:lstStyle>
            <a:lvl1pPr algn="ctr">
              <a:defRPr/>
            </a:lvl1p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62855150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b="0"/>
            </a:lvl1p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4" name="Altbilgi Yer Tutucusu 3"/>
          <p:cNvSpPr>
            <a:spLocks noGrp="1"/>
          </p:cNvSpPr>
          <p:nvPr>
            <p:ph type="ftr" sz="quarter" idx="11"/>
          </p:nvPr>
        </p:nvSpPr>
        <p:spPr/>
        <p:txBody>
          <a:bodyPr/>
          <a:lstStyle/>
          <a:p>
            <a:endParaRPr lang="tr-TR">
              <a:solidFill>
                <a:prstClr val="white"/>
              </a:solidFill>
            </a:endParaRPr>
          </a:p>
        </p:txBody>
      </p:sp>
      <p:sp>
        <p:nvSpPr>
          <p:cNvPr id="5" name="Slayt Numarası Yer Tutucusu 4"/>
          <p:cNvSpPr>
            <a:spLocks noGrp="1"/>
          </p:cNvSpPr>
          <p:nvPr>
            <p:ph type="sldNum" sz="quarter" idx="12"/>
          </p:nvPr>
        </p:nvSpPr>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2176837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4791456" y="6480969"/>
            <a:ext cx="2133600" cy="301752"/>
          </a:xfrm>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3" name="Altbilgi Yer Tutucusu 2"/>
          <p:cNvSpPr>
            <a:spLocks noGrp="1"/>
          </p:cNvSpPr>
          <p:nvPr>
            <p:ph type="ftr" sz="quarter" idx="11"/>
          </p:nvPr>
        </p:nvSpPr>
        <p:spPr>
          <a:xfrm>
            <a:off x="457200" y="6481890"/>
            <a:ext cx="4260056" cy="300831"/>
          </a:xfrm>
        </p:spPr>
        <p:txBody>
          <a:bodyPr/>
          <a:lstStyle/>
          <a:p>
            <a:endParaRPr lang="tr-TR">
              <a:solidFill>
                <a:prstClr val="white"/>
              </a:solidFill>
            </a:endParaRPr>
          </a:p>
        </p:txBody>
      </p:sp>
      <p:sp>
        <p:nvSpPr>
          <p:cNvPr id="4" name="Slayt Numarası Yer Tutucusu 3"/>
          <p:cNvSpPr>
            <a:spLocks noGrp="1"/>
          </p:cNvSpPr>
          <p:nvPr>
            <p:ph type="sldNum" sz="quarter" idx="12"/>
          </p:nvPr>
        </p:nvSpPr>
        <p:spPr>
          <a:xfrm>
            <a:off x="7589520" y="6480969"/>
            <a:ext cx="502920" cy="301752"/>
          </a:xfrm>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01484819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a:xfrm>
            <a:off x="6278976" y="6556248"/>
            <a:ext cx="2133600" cy="301752"/>
          </a:xfrm>
        </p:spPr>
        <p:txBody>
          <a:bodyPr/>
          <a:lstStyle>
            <a:lvl1pPr>
              <a:defRPr sz="900"/>
            </a:lvl1pPr>
          </a:lstStyle>
          <a:p>
            <a:fld id="{A23720DD-5B6D-40BF-8493-A6B52D484E6B}" type="datetimeFigureOut">
              <a:rPr lang="tr-TR" smtClean="0">
                <a:solidFill>
                  <a:prstClr val="white"/>
                </a:solidFill>
              </a:rPr>
              <a:pPr/>
              <a:t>13.01.2020</a:t>
            </a:fld>
            <a:endParaRPr lang="tr-TR">
              <a:solidFill>
                <a:prstClr val="white"/>
              </a:solidFill>
            </a:endParaRPr>
          </a:p>
        </p:txBody>
      </p:sp>
      <p:sp>
        <p:nvSpPr>
          <p:cNvPr id="6" name="Altbilgi Yer Tutucusu 5"/>
          <p:cNvSpPr>
            <a:spLocks noGrp="1"/>
          </p:cNvSpPr>
          <p:nvPr>
            <p:ph type="ftr" sz="quarter" idx="11"/>
          </p:nvPr>
        </p:nvSpPr>
        <p:spPr>
          <a:xfrm>
            <a:off x="1135856" y="6556248"/>
            <a:ext cx="5143120" cy="301752"/>
          </a:xfrm>
        </p:spPr>
        <p:txBody>
          <a:bodyPr/>
          <a:lstStyle>
            <a:lvl1pPr>
              <a:defRPr sz="900"/>
            </a:lvl1pPr>
          </a:lstStyle>
          <a:p>
            <a:endParaRPr lang="tr-TR">
              <a:solidFill>
                <a:prstClr val="white"/>
              </a:solidFill>
            </a:endParaRPr>
          </a:p>
        </p:txBody>
      </p:sp>
      <p:sp>
        <p:nvSpPr>
          <p:cNvPr id="7" name="Slayt Numarası Yer Tutucusu 6"/>
          <p:cNvSpPr>
            <a:spLocks noGrp="1"/>
          </p:cNvSpPr>
          <p:nvPr>
            <p:ph type="sldNum" sz="quarter" idx="12"/>
          </p:nvPr>
        </p:nvSpPr>
        <p:spPr>
          <a:xfrm>
            <a:off x="8410576" y="6556248"/>
            <a:ext cx="502920" cy="301752"/>
          </a:xfrm>
        </p:spPr>
        <p:txBody>
          <a:bodyPr/>
          <a:lstStyle>
            <a:lvl1pPr>
              <a:defRPr sz="900"/>
            </a:lvl1p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32537481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a:xfrm>
            <a:off x="6108192" y="6556248"/>
            <a:ext cx="2103120" cy="301752"/>
          </a:xfrm>
        </p:spPr>
        <p:txBody>
          <a:bodyPr/>
          <a:lstStyle>
            <a:lvl1pPr>
              <a:defRPr sz="900"/>
            </a:lvl1pPr>
          </a:lstStyle>
          <a:p>
            <a:fld id="{A23720DD-5B6D-40BF-8493-A6B52D484E6B}" type="datetimeFigureOut">
              <a:rPr lang="tr-TR" smtClean="0">
                <a:solidFill>
                  <a:prstClr val="white"/>
                </a:solidFill>
              </a:rPr>
              <a:pPr/>
              <a:t>13.01.2020</a:t>
            </a:fld>
            <a:endParaRPr lang="tr-TR">
              <a:solidFill>
                <a:prstClr val="white"/>
              </a:solidFill>
            </a:endParaRPr>
          </a:p>
        </p:txBody>
      </p:sp>
      <p:sp>
        <p:nvSpPr>
          <p:cNvPr id="6" name="Altbilgi Yer Tutucusu 5"/>
          <p:cNvSpPr>
            <a:spLocks noGrp="1"/>
          </p:cNvSpPr>
          <p:nvPr>
            <p:ph type="ftr" sz="quarter" idx="11"/>
          </p:nvPr>
        </p:nvSpPr>
        <p:spPr>
          <a:xfrm>
            <a:off x="1170432" y="6557169"/>
            <a:ext cx="4948072" cy="301752"/>
          </a:xfrm>
        </p:spPr>
        <p:txBody>
          <a:bodyPr/>
          <a:lstStyle>
            <a:lvl1pPr>
              <a:defRPr sz="900"/>
            </a:lvl1pPr>
          </a:lstStyle>
          <a:p>
            <a:endParaRPr lang="tr-TR">
              <a:solidFill>
                <a:prstClr val="white"/>
              </a:solidFill>
            </a:endParaRPr>
          </a:p>
        </p:txBody>
      </p:sp>
      <p:sp>
        <p:nvSpPr>
          <p:cNvPr id="7" name="Slayt Numarası Yer Tutucusu 6"/>
          <p:cNvSpPr>
            <a:spLocks noGrp="1"/>
          </p:cNvSpPr>
          <p:nvPr>
            <p:ph type="sldNum" sz="quarter" idx="12"/>
          </p:nvPr>
        </p:nvSpPr>
        <p:spPr>
          <a:xfrm>
            <a:off x="8217192" y="6556248"/>
            <a:ext cx="365760" cy="301752"/>
          </a:xfrm>
        </p:spPr>
        <p:txBody>
          <a:bodyPr/>
          <a:lstStyle>
            <a:lvl1pPr algn="ctr">
              <a:defRPr sz="900"/>
            </a:lvl1p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36522091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5" name="Altbilgi Yer Tutucusu 4"/>
          <p:cNvSpPr>
            <a:spLocks noGrp="1"/>
          </p:cNvSpPr>
          <p:nvPr>
            <p:ph type="ftr" sz="quarter" idx="11"/>
          </p:nvPr>
        </p:nvSpPr>
        <p:spPr/>
        <p:txBody>
          <a:bodyPr/>
          <a:lstStyle/>
          <a:p>
            <a:endParaRPr lang="tr-TR">
              <a:solidFill>
                <a:prstClr val="white"/>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46535074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781800" y="381000"/>
            <a:ext cx="1905000" cy="5486400"/>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381000"/>
            <a:ext cx="62484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solidFill>
                  <a:prstClr val="white"/>
                </a:solidFill>
              </a:rPr>
              <a:pPr/>
              <a:t>13.01.2020</a:t>
            </a:fld>
            <a:endParaRPr lang="tr-TR">
              <a:solidFill>
                <a:prstClr val="white"/>
              </a:solidFill>
            </a:endParaRPr>
          </a:p>
        </p:txBody>
      </p:sp>
      <p:sp>
        <p:nvSpPr>
          <p:cNvPr id="5" name="Altbilgi Yer Tutucusu 4"/>
          <p:cNvSpPr>
            <a:spLocks noGrp="1"/>
          </p:cNvSpPr>
          <p:nvPr>
            <p:ph type="ftr" sz="quarter" idx="11"/>
          </p:nvPr>
        </p:nvSpPr>
        <p:spPr/>
        <p:txBody>
          <a:bodyPr/>
          <a:lstStyle/>
          <a:p>
            <a:endParaRPr lang="tr-TR">
              <a:solidFill>
                <a:prstClr val="white"/>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498610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1DA596-3266-45DC-8613-EDAE7F760038}" type="datetimeFigureOut">
              <a:rPr lang="tr-TR" smtClean="0"/>
              <a:t>13.01.2020</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7A5B91-7C69-44DB-93D3-360FC950926B}" type="slidenum">
              <a:rPr lang="tr-TR" smtClean="0"/>
              <a:t>‹#›</a:t>
            </a:fld>
            <a:endParaRPr lang="tr-TR"/>
          </a:p>
        </p:txBody>
      </p:sp>
    </p:spTree>
    <p:extLst>
      <p:ext uri="{BB962C8B-B14F-4D97-AF65-F5344CB8AC3E}">
        <p14:creationId xmlns:p14="http://schemas.microsoft.com/office/powerpoint/2010/main" val="294853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1" name="Dik Üçgen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cxnSp>
        <p:nvCxnSpPr>
          <p:cNvPr id="8" name="Düz Bağlayıcı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Düz Bağlayıcı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Başlık Yer Tutucusu 21"/>
          <p:cNvSpPr>
            <a:spLocks noGrp="1"/>
          </p:cNvSpPr>
          <p:nvPr>
            <p:ph type="title"/>
          </p:nvPr>
        </p:nvSpPr>
        <p:spPr>
          <a:xfrm>
            <a:off x="457200" y="267494"/>
            <a:ext cx="8229600" cy="1399032"/>
          </a:xfrm>
          <a:prstGeom prst="rect">
            <a:avLst/>
          </a:prstGeom>
        </p:spPr>
        <p:txBody>
          <a:bodyPr vert="horz" anchor="ctr">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A23720DD-5B6D-40BF-8493-A6B52D484E6B}" type="datetimeFigureOut">
              <a:rPr lang="tr-TR" smtClean="0">
                <a:solidFill>
                  <a:prstClr val="white"/>
                </a:solidFill>
              </a:rPr>
              <a:pPr/>
              <a:t>13.01.2020</a:t>
            </a:fld>
            <a:endParaRPr lang="tr-TR">
              <a:solidFill>
                <a:prstClr val="white"/>
              </a:solidFill>
            </a:endParaRPr>
          </a:p>
        </p:txBody>
      </p:sp>
      <p:sp>
        <p:nvSpPr>
          <p:cNvPr id="3" name="Altbilgi Yer Tutucusu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tr-TR">
              <a:solidFill>
                <a:prstClr val="white"/>
              </a:solidFill>
            </a:endParaRPr>
          </a:p>
        </p:txBody>
      </p:sp>
      <p:sp>
        <p:nvSpPr>
          <p:cNvPr id="23" name="Slayt Numarası Yer Tutucusu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996334928"/>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1" name="Dik Üçgen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cxnSp>
        <p:nvCxnSpPr>
          <p:cNvPr id="8" name="Düz Bağlayıcı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Düz Bağlayıcı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Başlık Yer Tutucusu 21"/>
          <p:cNvSpPr>
            <a:spLocks noGrp="1"/>
          </p:cNvSpPr>
          <p:nvPr>
            <p:ph type="title"/>
          </p:nvPr>
        </p:nvSpPr>
        <p:spPr>
          <a:xfrm>
            <a:off x="457200" y="267494"/>
            <a:ext cx="8229600" cy="1399032"/>
          </a:xfrm>
          <a:prstGeom prst="rect">
            <a:avLst/>
          </a:prstGeom>
        </p:spPr>
        <p:txBody>
          <a:bodyPr vert="horz" anchor="ctr">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A23720DD-5B6D-40BF-8493-A6B52D484E6B}" type="datetimeFigureOut">
              <a:rPr lang="tr-TR" smtClean="0">
                <a:solidFill>
                  <a:prstClr val="white"/>
                </a:solidFill>
              </a:rPr>
              <a:pPr/>
              <a:t>13.01.2020</a:t>
            </a:fld>
            <a:endParaRPr lang="tr-TR">
              <a:solidFill>
                <a:prstClr val="white"/>
              </a:solidFill>
            </a:endParaRPr>
          </a:p>
        </p:txBody>
      </p:sp>
      <p:sp>
        <p:nvSpPr>
          <p:cNvPr id="3" name="Altbilgi Yer Tutucusu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tr-TR">
              <a:solidFill>
                <a:prstClr val="white"/>
              </a:solidFill>
            </a:endParaRPr>
          </a:p>
        </p:txBody>
      </p:sp>
      <p:sp>
        <p:nvSpPr>
          <p:cNvPr id="23" name="Slayt Numarası Yer Tutucusu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976567225"/>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1" name="Dik Üçgen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cxnSp>
        <p:nvCxnSpPr>
          <p:cNvPr id="8" name="Düz Bağlayıcı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Düz Bağlayıcı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Başlık Yer Tutucusu 21"/>
          <p:cNvSpPr>
            <a:spLocks noGrp="1"/>
          </p:cNvSpPr>
          <p:nvPr>
            <p:ph type="title"/>
          </p:nvPr>
        </p:nvSpPr>
        <p:spPr>
          <a:xfrm>
            <a:off x="457200" y="267494"/>
            <a:ext cx="8229600" cy="1399032"/>
          </a:xfrm>
          <a:prstGeom prst="rect">
            <a:avLst/>
          </a:prstGeom>
        </p:spPr>
        <p:txBody>
          <a:bodyPr vert="horz" anchor="ctr">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A23720DD-5B6D-40BF-8493-A6B52D484E6B}" type="datetimeFigureOut">
              <a:rPr lang="tr-TR" smtClean="0">
                <a:solidFill>
                  <a:prstClr val="white"/>
                </a:solidFill>
              </a:rPr>
              <a:pPr/>
              <a:t>13.01.2020</a:t>
            </a:fld>
            <a:endParaRPr lang="tr-TR">
              <a:solidFill>
                <a:prstClr val="white"/>
              </a:solidFill>
            </a:endParaRPr>
          </a:p>
        </p:txBody>
      </p:sp>
      <p:sp>
        <p:nvSpPr>
          <p:cNvPr id="3" name="Altbilgi Yer Tutucusu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tr-TR">
              <a:solidFill>
                <a:prstClr val="white"/>
              </a:solidFill>
            </a:endParaRPr>
          </a:p>
        </p:txBody>
      </p:sp>
      <p:sp>
        <p:nvSpPr>
          <p:cNvPr id="23" name="Slayt Numarası Yer Tutucusu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256950372"/>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1" name="Dik Üçgen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cxnSp>
        <p:nvCxnSpPr>
          <p:cNvPr id="8" name="Düz Bağlayıcı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Düz Bağlayıcı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Başlık Yer Tutucusu 21"/>
          <p:cNvSpPr>
            <a:spLocks noGrp="1"/>
          </p:cNvSpPr>
          <p:nvPr>
            <p:ph type="title"/>
          </p:nvPr>
        </p:nvSpPr>
        <p:spPr>
          <a:xfrm>
            <a:off x="457200" y="267494"/>
            <a:ext cx="8229600" cy="1399032"/>
          </a:xfrm>
          <a:prstGeom prst="rect">
            <a:avLst/>
          </a:prstGeom>
        </p:spPr>
        <p:txBody>
          <a:bodyPr vert="horz" anchor="ctr">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A23720DD-5B6D-40BF-8493-A6B52D484E6B}" type="datetimeFigureOut">
              <a:rPr lang="tr-TR" smtClean="0">
                <a:solidFill>
                  <a:prstClr val="white"/>
                </a:solidFill>
              </a:rPr>
              <a:pPr/>
              <a:t>13.01.2020</a:t>
            </a:fld>
            <a:endParaRPr lang="tr-TR">
              <a:solidFill>
                <a:prstClr val="white"/>
              </a:solidFill>
            </a:endParaRPr>
          </a:p>
        </p:txBody>
      </p:sp>
      <p:sp>
        <p:nvSpPr>
          <p:cNvPr id="3" name="Altbilgi Yer Tutucusu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tr-TR">
              <a:solidFill>
                <a:prstClr val="white"/>
              </a:solidFill>
            </a:endParaRPr>
          </a:p>
        </p:txBody>
      </p:sp>
      <p:sp>
        <p:nvSpPr>
          <p:cNvPr id="23" name="Slayt Numarası Yer Tutucusu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861066085"/>
      </p:ext>
    </p:extLst>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1" name="Dik Üçgen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cxnSp>
        <p:nvCxnSpPr>
          <p:cNvPr id="8" name="Düz Bağlayıcı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Düz Bağlayıcı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Başlık Yer Tutucusu 21"/>
          <p:cNvSpPr>
            <a:spLocks noGrp="1"/>
          </p:cNvSpPr>
          <p:nvPr>
            <p:ph type="title"/>
          </p:nvPr>
        </p:nvSpPr>
        <p:spPr>
          <a:xfrm>
            <a:off x="457200" y="267494"/>
            <a:ext cx="8229600" cy="1399032"/>
          </a:xfrm>
          <a:prstGeom prst="rect">
            <a:avLst/>
          </a:prstGeom>
        </p:spPr>
        <p:txBody>
          <a:bodyPr vert="horz" anchor="ctr">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A23720DD-5B6D-40BF-8493-A6B52D484E6B}" type="datetimeFigureOut">
              <a:rPr lang="tr-TR" smtClean="0">
                <a:solidFill>
                  <a:prstClr val="white"/>
                </a:solidFill>
              </a:rPr>
              <a:pPr/>
              <a:t>13.01.2020</a:t>
            </a:fld>
            <a:endParaRPr lang="tr-TR">
              <a:solidFill>
                <a:prstClr val="white"/>
              </a:solidFill>
            </a:endParaRPr>
          </a:p>
        </p:txBody>
      </p:sp>
      <p:sp>
        <p:nvSpPr>
          <p:cNvPr id="3" name="Altbilgi Yer Tutucusu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tr-TR">
              <a:solidFill>
                <a:prstClr val="white"/>
              </a:solidFill>
            </a:endParaRPr>
          </a:p>
        </p:txBody>
      </p:sp>
      <p:sp>
        <p:nvSpPr>
          <p:cNvPr id="23" name="Slayt Numarası Yer Tutucusu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580402036"/>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1" name="Dik Üçgen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cxnSp>
        <p:nvCxnSpPr>
          <p:cNvPr id="8" name="Düz Bağlayıcı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Düz Bağlayıcı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Başlık Yer Tutucusu 21"/>
          <p:cNvSpPr>
            <a:spLocks noGrp="1"/>
          </p:cNvSpPr>
          <p:nvPr>
            <p:ph type="title"/>
          </p:nvPr>
        </p:nvSpPr>
        <p:spPr>
          <a:xfrm>
            <a:off x="457200" y="267494"/>
            <a:ext cx="8229600" cy="1399032"/>
          </a:xfrm>
          <a:prstGeom prst="rect">
            <a:avLst/>
          </a:prstGeom>
        </p:spPr>
        <p:txBody>
          <a:bodyPr vert="horz" anchor="ctr">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A23720DD-5B6D-40BF-8493-A6B52D484E6B}" type="datetimeFigureOut">
              <a:rPr lang="tr-TR" smtClean="0">
                <a:solidFill>
                  <a:prstClr val="white"/>
                </a:solidFill>
              </a:rPr>
              <a:pPr/>
              <a:t>13.01.2020</a:t>
            </a:fld>
            <a:endParaRPr lang="tr-TR">
              <a:solidFill>
                <a:prstClr val="white"/>
              </a:solidFill>
            </a:endParaRPr>
          </a:p>
        </p:txBody>
      </p:sp>
      <p:sp>
        <p:nvSpPr>
          <p:cNvPr id="3" name="Altbilgi Yer Tutucusu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tr-TR">
              <a:solidFill>
                <a:prstClr val="white"/>
              </a:solidFill>
            </a:endParaRPr>
          </a:p>
        </p:txBody>
      </p:sp>
      <p:sp>
        <p:nvSpPr>
          <p:cNvPr id="23" name="Slayt Numarası Yer Tutucusu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22614794"/>
      </p:ext>
    </p:extLst>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1" name="Dik Üçgen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cxnSp>
        <p:nvCxnSpPr>
          <p:cNvPr id="8" name="Düz Bağlayıcı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Düz Bağlayıcı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Başlık Yer Tutucusu 21"/>
          <p:cNvSpPr>
            <a:spLocks noGrp="1"/>
          </p:cNvSpPr>
          <p:nvPr>
            <p:ph type="title"/>
          </p:nvPr>
        </p:nvSpPr>
        <p:spPr>
          <a:xfrm>
            <a:off x="457200" y="267494"/>
            <a:ext cx="8229600" cy="1399032"/>
          </a:xfrm>
          <a:prstGeom prst="rect">
            <a:avLst/>
          </a:prstGeom>
        </p:spPr>
        <p:txBody>
          <a:bodyPr vert="horz" anchor="ctr">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A23720DD-5B6D-40BF-8493-A6B52D484E6B}" type="datetimeFigureOut">
              <a:rPr lang="tr-TR" smtClean="0">
                <a:solidFill>
                  <a:prstClr val="white"/>
                </a:solidFill>
              </a:rPr>
              <a:pPr/>
              <a:t>13.01.2020</a:t>
            </a:fld>
            <a:endParaRPr lang="tr-TR">
              <a:solidFill>
                <a:prstClr val="white"/>
              </a:solidFill>
            </a:endParaRPr>
          </a:p>
        </p:txBody>
      </p:sp>
      <p:sp>
        <p:nvSpPr>
          <p:cNvPr id="3" name="Altbilgi Yer Tutucusu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tr-TR">
              <a:solidFill>
                <a:prstClr val="white"/>
              </a:solidFill>
            </a:endParaRPr>
          </a:p>
        </p:txBody>
      </p:sp>
      <p:sp>
        <p:nvSpPr>
          <p:cNvPr id="23" name="Slayt Numarası Yer Tutucusu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429178454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1" name="Dik Üçgen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cxnSp>
        <p:nvCxnSpPr>
          <p:cNvPr id="8" name="Düz Bağlayıcı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Düz Bağlayıcı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Başlık Yer Tutucusu 21"/>
          <p:cNvSpPr>
            <a:spLocks noGrp="1"/>
          </p:cNvSpPr>
          <p:nvPr>
            <p:ph type="title"/>
          </p:nvPr>
        </p:nvSpPr>
        <p:spPr>
          <a:xfrm>
            <a:off x="457200" y="267494"/>
            <a:ext cx="8229600" cy="1399032"/>
          </a:xfrm>
          <a:prstGeom prst="rect">
            <a:avLst/>
          </a:prstGeom>
        </p:spPr>
        <p:txBody>
          <a:bodyPr vert="horz" anchor="ctr">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A23720DD-5B6D-40BF-8493-A6B52D484E6B}" type="datetimeFigureOut">
              <a:rPr lang="tr-TR" smtClean="0">
                <a:solidFill>
                  <a:prstClr val="white"/>
                </a:solidFill>
              </a:rPr>
              <a:pPr/>
              <a:t>13.01.2020</a:t>
            </a:fld>
            <a:endParaRPr lang="tr-TR">
              <a:solidFill>
                <a:prstClr val="white"/>
              </a:solidFill>
            </a:endParaRPr>
          </a:p>
        </p:txBody>
      </p:sp>
      <p:sp>
        <p:nvSpPr>
          <p:cNvPr id="3" name="Altbilgi Yer Tutucusu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tr-TR">
              <a:solidFill>
                <a:prstClr val="white"/>
              </a:solidFill>
            </a:endParaRPr>
          </a:p>
        </p:txBody>
      </p:sp>
      <p:sp>
        <p:nvSpPr>
          <p:cNvPr id="23" name="Slayt Numarası Yer Tutucusu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03222091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1" name="Dik Üçgen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cxnSp>
        <p:nvCxnSpPr>
          <p:cNvPr id="8" name="Düz Bağlayıcı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Düz Bağlayıcı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Başlık Yer Tutucusu 21"/>
          <p:cNvSpPr>
            <a:spLocks noGrp="1"/>
          </p:cNvSpPr>
          <p:nvPr>
            <p:ph type="title"/>
          </p:nvPr>
        </p:nvSpPr>
        <p:spPr>
          <a:xfrm>
            <a:off x="457200" y="267494"/>
            <a:ext cx="8229600" cy="1399032"/>
          </a:xfrm>
          <a:prstGeom prst="rect">
            <a:avLst/>
          </a:prstGeom>
        </p:spPr>
        <p:txBody>
          <a:bodyPr vert="horz" anchor="ctr">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A23720DD-5B6D-40BF-8493-A6B52D484E6B}" type="datetimeFigureOut">
              <a:rPr lang="tr-TR" smtClean="0">
                <a:solidFill>
                  <a:prstClr val="white"/>
                </a:solidFill>
              </a:rPr>
              <a:pPr/>
              <a:t>13.01.2020</a:t>
            </a:fld>
            <a:endParaRPr lang="tr-TR">
              <a:solidFill>
                <a:prstClr val="white"/>
              </a:solidFill>
            </a:endParaRPr>
          </a:p>
        </p:txBody>
      </p:sp>
      <p:sp>
        <p:nvSpPr>
          <p:cNvPr id="3" name="Altbilgi Yer Tutucusu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tr-TR">
              <a:solidFill>
                <a:prstClr val="white"/>
              </a:solidFill>
            </a:endParaRPr>
          </a:p>
        </p:txBody>
      </p:sp>
      <p:sp>
        <p:nvSpPr>
          <p:cNvPr id="23" name="Slayt Numarası Yer Tutucusu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39580197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1" name="Dik Üçgen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cxnSp>
        <p:nvCxnSpPr>
          <p:cNvPr id="8" name="Düz Bağlayıcı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Düz Bağlayıcı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Başlık Yer Tutucusu 21"/>
          <p:cNvSpPr>
            <a:spLocks noGrp="1"/>
          </p:cNvSpPr>
          <p:nvPr>
            <p:ph type="title"/>
          </p:nvPr>
        </p:nvSpPr>
        <p:spPr>
          <a:xfrm>
            <a:off x="457200" y="267494"/>
            <a:ext cx="8229600" cy="1399032"/>
          </a:xfrm>
          <a:prstGeom prst="rect">
            <a:avLst/>
          </a:prstGeom>
        </p:spPr>
        <p:txBody>
          <a:bodyPr vert="horz" anchor="ctr">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A23720DD-5B6D-40BF-8493-A6B52D484E6B}" type="datetimeFigureOut">
              <a:rPr lang="tr-TR" smtClean="0">
                <a:solidFill>
                  <a:prstClr val="white"/>
                </a:solidFill>
              </a:rPr>
              <a:pPr/>
              <a:t>13.01.2020</a:t>
            </a:fld>
            <a:endParaRPr lang="tr-TR">
              <a:solidFill>
                <a:prstClr val="white"/>
              </a:solidFill>
            </a:endParaRPr>
          </a:p>
        </p:txBody>
      </p:sp>
      <p:sp>
        <p:nvSpPr>
          <p:cNvPr id="3" name="Altbilgi Yer Tutucusu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tr-TR">
              <a:solidFill>
                <a:prstClr val="white"/>
              </a:solidFill>
            </a:endParaRPr>
          </a:p>
        </p:txBody>
      </p:sp>
      <p:sp>
        <p:nvSpPr>
          <p:cNvPr id="23" name="Slayt Numarası Yer Tutucusu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991109363"/>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1" name="Dik Üçgen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cxnSp>
        <p:nvCxnSpPr>
          <p:cNvPr id="8" name="Düz Bağlayıcı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Düz Bağlayıcı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Başlık Yer Tutucusu 21"/>
          <p:cNvSpPr>
            <a:spLocks noGrp="1"/>
          </p:cNvSpPr>
          <p:nvPr>
            <p:ph type="title"/>
          </p:nvPr>
        </p:nvSpPr>
        <p:spPr>
          <a:xfrm>
            <a:off x="457200" y="267494"/>
            <a:ext cx="8229600" cy="1399032"/>
          </a:xfrm>
          <a:prstGeom prst="rect">
            <a:avLst/>
          </a:prstGeom>
        </p:spPr>
        <p:txBody>
          <a:bodyPr vert="horz" anchor="ctr">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A23720DD-5B6D-40BF-8493-A6B52D484E6B}" type="datetimeFigureOut">
              <a:rPr lang="tr-TR" smtClean="0">
                <a:solidFill>
                  <a:prstClr val="white"/>
                </a:solidFill>
              </a:rPr>
              <a:pPr/>
              <a:t>13.01.2020</a:t>
            </a:fld>
            <a:endParaRPr lang="tr-TR">
              <a:solidFill>
                <a:prstClr val="white"/>
              </a:solidFill>
            </a:endParaRPr>
          </a:p>
        </p:txBody>
      </p:sp>
      <p:sp>
        <p:nvSpPr>
          <p:cNvPr id="3" name="Altbilgi Yer Tutucusu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tr-TR">
              <a:solidFill>
                <a:prstClr val="white"/>
              </a:solidFill>
            </a:endParaRPr>
          </a:p>
        </p:txBody>
      </p:sp>
      <p:sp>
        <p:nvSpPr>
          <p:cNvPr id="23" name="Slayt Numarası Yer Tutucusu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708687638"/>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1" name="Dik Üçgen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cxnSp>
        <p:nvCxnSpPr>
          <p:cNvPr id="8" name="Düz Bağlayıcı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Düz Bağlayıcı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Başlık Yer Tutucusu 21"/>
          <p:cNvSpPr>
            <a:spLocks noGrp="1"/>
          </p:cNvSpPr>
          <p:nvPr>
            <p:ph type="title"/>
          </p:nvPr>
        </p:nvSpPr>
        <p:spPr>
          <a:xfrm>
            <a:off x="457200" y="267494"/>
            <a:ext cx="8229600" cy="1399032"/>
          </a:xfrm>
          <a:prstGeom prst="rect">
            <a:avLst/>
          </a:prstGeom>
        </p:spPr>
        <p:txBody>
          <a:bodyPr vert="horz" anchor="ctr">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A23720DD-5B6D-40BF-8493-A6B52D484E6B}" type="datetimeFigureOut">
              <a:rPr lang="tr-TR" smtClean="0">
                <a:solidFill>
                  <a:prstClr val="white"/>
                </a:solidFill>
              </a:rPr>
              <a:pPr/>
              <a:t>13.01.2020</a:t>
            </a:fld>
            <a:endParaRPr lang="tr-TR">
              <a:solidFill>
                <a:prstClr val="white"/>
              </a:solidFill>
            </a:endParaRPr>
          </a:p>
        </p:txBody>
      </p:sp>
      <p:sp>
        <p:nvSpPr>
          <p:cNvPr id="3" name="Altbilgi Yer Tutucusu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tr-TR">
              <a:solidFill>
                <a:prstClr val="white"/>
              </a:solidFill>
            </a:endParaRPr>
          </a:p>
        </p:txBody>
      </p:sp>
      <p:sp>
        <p:nvSpPr>
          <p:cNvPr id="23" name="Slayt Numarası Yer Tutucusu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960864922"/>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1" name="Dik Üçgen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cxnSp>
        <p:nvCxnSpPr>
          <p:cNvPr id="8" name="Düz Bağlayıcı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Düz Bağlayıcı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Başlık Yer Tutucusu 21"/>
          <p:cNvSpPr>
            <a:spLocks noGrp="1"/>
          </p:cNvSpPr>
          <p:nvPr>
            <p:ph type="title"/>
          </p:nvPr>
        </p:nvSpPr>
        <p:spPr>
          <a:xfrm>
            <a:off x="457200" y="267494"/>
            <a:ext cx="8229600" cy="1399032"/>
          </a:xfrm>
          <a:prstGeom prst="rect">
            <a:avLst/>
          </a:prstGeom>
        </p:spPr>
        <p:txBody>
          <a:bodyPr vert="horz" anchor="ctr">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A23720DD-5B6D-40BF-8493-A6B52D484E6B}" type="datetimeFigureOut">
              <a:rPr lang="tr-TR" smtClean="0">
                <a:solidFill>
                  <a:prstClr val="white"/>
                </a:solidFill>
              </a:rPr>
              <a:pPr/>
              <a:t>13.01.2020</a:t>
            </a:fld>
            <a:endParaRPr lang="tr-TR">
              <a:solidFill>
                <a:prstClr val="white"/>
              </a:solidFill>
            </a:endParaRPr>
          </a:p>
        </p:txBody>
      </p:sp>
      <p:sp>
        <p:nvSpPr>
          <p:cNvPr id="3" name="Altbilgi Yer Tutucusu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tr-TR">
              <a:solidFill>
                <a:prstClr val="white"/>
              </a:solidFill>
            </a:endParaRPr>
          </a:p>
        </p:txBody>
      </p:sp>
      <p:sp>
        <p:nvSpPr>
          <p:cNvPr id="23" name="Slayt Numarası Yer Tutucusu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086260648"/>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1" name="Dik Üçgen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cxnSp>
        <p:nvCxnSpPr>
          <p:cNvPr id="8" name="Düz Bağlayıcı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Düz Bağlayıcı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Başlık Yer Tutucusu 21"/>
          <p:cNvSpPr>
            <a:spLocks noGrp="1"/>
          </p:cNvSpPr>
          <p:nvPr>
            <p:ph type="title"/>
          </p:nvPr>
        </p:nvSpPr>
        <p:spPr>
          <a:xfrm>
            <a:off x="457200" y="267494"/>
            <a:ext cx="8229600" cy="1399032"/>
          </a:xfrm>
          <a:prstGeom prst="rect">
            <a:avLst/>
          </a:prstGeom>
        </p:spPr>
        <p:txBody>
          <a:bodyPr vert="horz" anchor="ctr">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A23720DD-5B6D-40BF-8493-A6B52D484E6B}" type="datetimeFigureOut">
              <a:rPr lang="tr-TR" smtClean="0">
                <a:solidFill>
                  <a:prstClr val="white"/>
                </a:solidFill>
              </a:rPr>
              <a:pPr/>
              <a:t>13.01.2020</a:t>
            </a:fld>
            <a:endParaRPr lang="tr-TR">
              <a:solidFill>
                <a:prstClr val="white"/>
              </a:solidFill>
            </a:endParaRPr>
          </a:p>
        </p:txBody>
      </p:sp>
      <p:sp>
        <p:nvSpPr>
          <p:cNvPr id="3" name="Altbilgi Yer Tutucusu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tr-TR">
              <a:solidFill>
                <a:prstClr val="white"/>
              </a:solidFill>
            </a:endParaRPr>
          </a:p>
        </p:txBody>
      </p:sp>
      <p:sp>
        <p:nvSpPr>
          <p:cNvPr id="23" name="Slayt Numarası Yer Tutucusu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383272524"/>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0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3.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4.xml"/></Relationships>
</file>

<file path=ppt/slides/_rels/slide1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45.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t>Konfeksiyon Yardımcı Malzemeleri</a:t>
            </a:r>
            <a:endParaRPr lang="tr-TR" dirty="0"/>
          </a:p>
        </p:txBody>
      </p:sp>
    </p:spTree>
    <p:extLst>
      <p:ext uri="{BB962C8B-B14F-4D97-AF65-F5344CB8AC3E}">
        <p14:creationId xmlns:p14="http://schemas.microsoft.com/office/powerpoint/2010/main" val="1025603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26" y="882855"/>
            <a:ext cx="5143500" cy="5975145"/>
          </a:xfrm>
          <a:prstGeom prst="rect">
            <a:avLst/>
          </a:prstGeom>
        </p:spPr>
      </p:pic>
      <p:sp>
        <p:nvSpPr>
          <p:cNvPr id="5" name="Metin kutusu 4"/>
          <p:cNvSpPr txBox="1"/>
          <p:nvPr/>
        </p:nvSpPr>
        <p:spPr>
          <a:xfrm>
            <a:off x="5176858" y="1340768"/>
            <a:ext cx="3967142" cy="3139321"/>
          </a:xfrm>
          <a:prstGeom prst="rect">
            <a:avLst/>
          </a:prstGeom>
          <a:noFill/>
        </p:spPr>
        <p:txBody>
          <a:bodyPr wrap="square" rtlCol="0">
            <a:spAutoFit/>
          </a:bodyPr>
          <a:lstStyle/>
          <a:p>
            <a:r>
              <a:rPr lang="tr-TR" dirty="0">
                <a:solidFill>
                  <a:prstClr val="white"/>
                </a:solidFill>
              </a:rPr>
              <a:t>Dilimize Fransızca</a:t>
            </a:r>
            <a:r>
              <a:rPr lang="tr-TR" dirty="0">
                <a:solidFill>
                  <a:prstClr val="white"/>
                </a:solidFill>
              </a:rPr>
              <a:t>’ dan </a:t>
            </a:r>
            <a:r>
              <a:rPr lang="tr-TR" dirty="0">
                <a:solidFill>
                  <a:prstClr val="white"/>
                </a:solidFill>
              </a:rPr>
              <a:t>geçmiş olup, kumaşı oyarak içine diğer bir parçanın konması anlamına gelir. </a:t>
            </a:r>
            <a:r>
              <a:rPr lang="tr-TR" dirty="0" err="1">
                <a:solidFill>
                  <a:prstClr val="white"/>
                </a:solidFill>
              </a:rPr>
              <a:t>Enkürüste</a:t>
            </a:r>
            <a:r>
              <a:rPr lang="tr-TR" dirty="0">
                <a:solidFill>
                  <a:prstClr val="white"/>
                </a:solidFill>
              </a:rPr>
              <a:t> giyimi süslemek amacıyla, başka kumaş ilavesiyle giyimi tamamlamak için kullanılır. Her cins kumaşa uygulanabilir; ancak kumaş kalınlıklarının aynı olmasına ve renklerinin uyumlu olmasına dikkat etmek gerekir</a:t>
            </a:r>
            <a:r>
              <a:rPr lang="tr-TR" dirty="0">
                <a:solidFill>
                  <a:prstClr val="white"/>
                </a:solidFill>
              </a:rPr>
              <a:t>.</a:t>
            </a:r>
          </a:p>
          <a:p>
            <a:r>
              <a:rPr lang="tr-TR" dirty="0">
                <a:solidFill>
                  <a:prstClr val="white"/>
                </a:solidFill>
              </a:rPr>
              <a:t>Çeşitli amaçlarla enkürüste yapılır: </a:t>
            </a:r>
          </a:p>
        </p:txBody>
      </p:sp>
      <p:sp>
        <p:nvSpPr>
          <p:cNvPr id="6" name="Dikdörtgen 5"/>
          <p:cNvSpPr/>
          <p:nvPr/>
        </p:nvSpPr>
        <p:spPr>
          <a:xfrm>
            <a:off x="2503969" y="188640"/>
            <a:ext cx="4136069" cy="923330"/>
          </a:xfrm>
          <a:prstGeom prst="rect">
            <a:avLst/>
          </a:prstGeom>
          <a:noFill/>
        </p:spPr>
        <p:txBody>
          <a:bodyPr wrap="none" lIns="91440" tIns="45720" rIns="91440" bIns="45720">
            <a:spAutoFit/>
          </a:bodyPr>
          <a:lstStyle/>
          <a:p>
            <a:pPr algn="ctr"/>
            <a:r>
              <a:rPr lang="tr-TR" sz="5400" b="1" spc="300" dirty="0">
                <a:ln w="11430" cmpd="sng">
                  <a:solidFill>
                    <a:srgbClr val="FF388C">
                      <a:tint val="10000"/>
                    </a:srgbClr>
                  </a:solidFill>
                  <a:prstDash val="solid"/>
                  <a:miter lim="800000"/>
                </a:ln>
                <a:gradFill>
                  <a:gsLst>
                    <a:gs pos="10000">
                      <a:srgbClr val="FF388C">
                        <a:tint val="83000"/>
                        <a:shade val="100000"/>
                        <a:satMod val="200000"/>
                      </a:srgbClr>
                    </a:gs>
                    <a:gs pos="75000">
                      <a:srgbClr val="FF388C">
                        <a:tint val="100000"/>
                        <a:shade val="50000"/>
                        <a:satMod val="150000"/>
                      </a:srgbClr>
                    </a:gs>
                  </a:gsLst>
                  <a:lin ang="5400000"/>
                </a:gradFill>
                <a:effectLst>
                  <a:glow rad="45500">
                    <a:srgbClr val="FF388C">
                      <a:satMod val="220000"/>
                      <a:alpha val="35000"/>
                    </a:srgbClr>
                  </a:glow>
                </a:effectLst>
              </a:rPr>
              <a:t>ENKÜRÜSTE</a:t>
            </a:r>
            <a:endParaRPr lang="tr-TR" sz="5400" b="1" spc="300" dirty="0">
              <a:ln w="11430" cmpd="sng">
                <a:solidFill>
                  <a:srgbClr val="FF388C">
                    <a:tint val="10000"/>
                  </a:srgbClr>
                </a:solidFill>
                <a:prstDash val="solid"/>
                <a:miter lim="800000"/>
              </a:ln>
              <a:gradFill>
                <a:gsLst>
                  <a:gs pos="10000">
                    <a:srgbClr val="FF388C">
                      <a:tint val="83000"/>
                      <a:shade val="100000"/>
                      <a:satMod val="200000"/>
                    </a:srgbClr>
                  </a:gs>
                  <a:gs pos="75000">
                    <a:srgbClr val="FF388C">
                      <a:tint val="100000"/>
                      <a:shade val="50000"/>
                      <a:satMod val="150000"/>
                    </a:srgbClr>
                  </a:gs>
                </a:gsLst>
                <a:lin ang="5400000"/>
              </a:gradFill>
              <a:effectLst>
                <a:glow rad="45500">
                  <a:srgbClr val="FF388C">
                    <a:satMod val="220000"/>
                    <a:alpha val="35000"/>
                  </a:srgbClr>
                </a:glow>
              </a:effectLst>
            </a:endParaRPr>
          </a:p>
        </p:txBody>
      </p:sp>
    </p:spTree>
    <p:extLst>
      <p:ext uri="{BB962C8B-B14F-4D97-AF65-F5344CB8AC3E}">
        <p14:creationId xmlns:p14="http://schemas.microsoft.com/office/powerpoint/2010/main" val="3078029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KULLANILDIĞI YERLER</a:t>
            </a:r>
            <a:endParaRPr lang="tr-TR" dirty="0"/>
          </a:p>
        </p:txBody>
      </p:sp>
      <p:sp>
        <p:nvSpPr>
          <p:cNvPr id="3" name="Content Placeholder 2"/>
          <p:cNvSpPr>
            <a:spLocks noGrp="1"/>
          </p:cNvSpPr>
          <p:nvPr>
            <p:ph idx="1"/>
          </p:nvPr>
        </p:nvSpPr>
        <p:spPr/>
        <p:txBody>
          <a:bodyPr/>
          <a:lstStyle/>
          <a:p>
            <a:r>
              <a:rPr lang="tr-TR" dirty="0" smtClean="0"/>
              <a:t>Süslemede </a:t>
            </a:r>
          </a:p>
          <a:p>
            <a:r>
              <a:rPr lang="tr-TR" dirty="0" smtClean="0"/>
              <a:t> </a:t>
            </a:r>
            <a:r>
              <a:rPr lang="tr-TR" dirty="0"/>
              <a:t>Kumaş renklendirmede </a:t>
            </a:r>
          </a:p>
          <a:p>
            <a:r>
              <a:rPr lang="tr-TR" dirty="0" smtClean="0"/>
              <a:t>Kumaş </a:t>
            </a:r>
            <a:r>
              <a:rPr lang="tr-TR" dirty="0"/>
              <a:t>yetmediğinde </a:t>
            </a:r>
          </a:p>
          <a:p>
            <a:r>
              <a:rPr lang="tr-TR" dirty="0" smtClean="0"/>
              <a:t>Kumaş </a:t>
            </a:r>
            <a:r>
              <a:rPr lang="tr-TR" dirty="0"/>
              <a:t>değerlendirmede </a:t>
            </a:r>
            <a:r>
              <a:rPr lang="tr-TR" dirty="0" smtClean="0"/>
              <a:t> </a:t>
            </a:r>
          </a:p>
          <a:p>
            <a:r>
              <a:rPr lang="tr-TR" dirty="0" smtClean="0"/>
              <a:t> Çocuk giyiminde </a:t>
            </a:r>
          </a:p>
          <a:p>
            <a:r>
              <a:rPr lang="tr-TR" dirty="0" smtClean="0"/>
              <a:t>Ev </a:t>
            </a:r>
            <a:r>
              <a:rPr lang="tr-TR" dirty="0"/>
              <a:t>dekorasyonunda </a:t>
            </a:r>
          </a:p>
          <a:p>
            <a:r>
              <a:rPr lang="tr-TR" dirty="0" smtClean="0"/>
              <a:t>Kadın </a:t>
            </a:r>
            <a:r>
              <a:rPr lang="tr-TR" dirty="0"/>
              <a:t>elbise, bluz, </a:t>
            </a:r>
            <a:r>
              <a:rPr lang="tr-TR" dirty="0" smtClean="0"/>
              <a:t>manto ve </a:t>
            </a:r>
            <a:r>
              <a:rPr lang="tr-TR" dirty="0"/>
              <a:t>eteklerde</a:t>
            </a:r>
          </a:p>
          <a:p>
            <a:endParaRPr lang="tr-TR" dirty="0"/>
          </a:p>
        </p:txBody>
      </p:sp>
    </p:spTree>
    <p:extLst>
      <p:ext uri="{BB962C8B-B14F-4D97-AF65-F5344CB8AC3E}">
        <p14:creationId xmlns:p14="http://schemas.microsoft.com/office/powerpoint/2010/main" val="1761978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 y="1420641"/>
            <a:ext cx="6264696" cy="4698522"/>
          </a:xfrm>
          <a:prstGeom prst="rect">
            <a:avLst/>
          </a:prstGeom>
        </p:spPr>
      </p:pic>
      <p:sp>
        <p:nvSpPr>
          <p:cNvPr id="4" name="Metin kutusu 3"/>
          <p:cNvSpPr txBox="1"/>
          <p:nvPr/>
        </p:nvSpPr>
        <p:spPr>
          <a:xfrm>
            <a:off x="6238412" y="1092246"/>
            <a:ext cx="2905588" cy="5355312"/>
          </a:xfrm>
          <a:prstGeom prst="rect">
            <a:avLst/>
          </a:prstGeom>
          <a:noFill/>
        </p:spPr>
        <p:txBody>
          <a:bodyPr wrap="square" rtlCol="0">
            <a:spAutoFit/>
          </a:bodyPr>
          <a:lstStyle/>
          <a:p>
            <a:r>
              <a:rPr lang="tr-TR" dirty="0">
                <a:solidFill>
                  <a:prstClr val="white"/>
                </a:solidFill>
              </a:rPr>
              <a:t>İki ya da üç ipliğin bükülmesiyle oluşur. Kordon çeşitleri: a) </a:t>
            </a:r>
            <a:r>
              <a:rPr lang="tr-TR" dirty="0" err="1">
                <a:solidFill>
                  <a:prstClr val="white"/>
                </a:solidFill>
              </a:rPr>
              <a:t>Tres</a:t>
            </a:r>
            <a:r>
              <a:rPr lang="tr-TR" dirty="0">
                <a:solidFill>
                  <a:prstClr val="white"/>
                </a:solidFill>
              </a:rPr>
              <a:t> kordonlar b) İğneli kordonlar c) </a:t>
            </a:r>
            <a:r>
              <a:rPr lang="tr-TR" dirty="0" err="1">
                <a:solidFill>
                  <a:prstClr val="white"/>
                </a:solidFill>
              </a:rPr>
              <a:t>Lase</a:t>
            </a:r>
            <a:r>
              <a:rPr lang="tr-TR" dirty="0">
                <a:solidFill>
                  <a:prstClr val="white"/>
                </a:solidFill>
              </a:rPr>
              <a:t> kordonlar d) Dokuma kordonlar </a:t>
            </a:r>
            <a:r>
              <a:rPr lang="tr-TR" dirty="0" err="1">
                <a:solidFill>
                  <a:prstClr val="white"/>
                </a:solidFill>
              </a:rPr>
              <a:t>Kordonlar</a:t>
            </a:r>
            <a:r>
              <a:rPr lang="tr-TR" dirty="0">
                <a:solidFill>
                  <a:prstClr val="white"/>
                </a:solidFill>
              </a:rPr>
              <a:t> istenilen sıklık veya gevşekliğe göre örülebilir. 0,5 mm’den 30 mm çapa kadar genişlik verilebilir. 12 ayrı renk, aynı kordonda örülebilir. Kordonlar, eşofman imalatçıları, mayo imalatçıları, kaban ve mont imalatçıları, hazır giyim ihracatçıları tarafından kullanılır</a:t>
            </a:r>
          </a:p>
        </p:txBody>
      </p:sp>
      <p:sp>
        <p:nvSpPr>
          <p:cNvPr id="5" name="Dikdörtgen 4"/>
          <p:cNvSpPr/>
          <p:nvPr/>
        </p:nvSpPr>
        <p:spPr>
          <a:xfrm>
            <a:off x="1841053" y="168916"/>
            <a:ext cx="4397359" cy="923330"/>
          </a:xfrm>
          <a:prstGeom prst="rect">
            <a:avLst/>
          </a:prstGeom>
          <a:noFill/>
        </p:spPr>
        <p:txBody>
          <a:bodyPr wrap="none" lIns="91440" tIns="45720" rIns="91440" bIns="45720">
            <a:spAutoFit/>
          </a:bodyPr>
          <a:lstStyle/>
          <a:p>
            <a:pPr algn="ctr"/>
            <a:r>
              <a:rPr lang="tr-TR" sz="5400" b="1" dirty="0">
                <a:ln w="1905"/>
                <a:gradFill>
                  <a:gsLst>
                    <a:gs pos="0">
                      <a:srgbClr val="00349E">
                        <a:shade val="20000"/>
                        <a:satMod val="200000"/>
                      </a:srgbClr>
                    </a:gs>
                    <a:gs pos="78000">
                      <a:srgbClr val="00349E">
                        <a:tint val="90000"/>
                        <a:shade val="89000"/>
                        <a:satMod val="220000"/>
                      </a:srgbClr>
                    </a:gs>
                    <a:gs pos="100000">
                      <a:srgbClr val="00349E">
                        <a:tint val="12000"/>
                        <a:satMod val="255000"/>
                      </a:srgbClr>
                    </a:gs>
                  </a:gsLst>
                  <a:lin ang="5400000"/>
                </a:gradFill>
                <a:effectLst>
                  <a:innerShdw blurRad="69850" dist="43180" dir="5400000">
                    <a:srgbClr val="000000">
                      <a:alpha val="65000"/>
                    </a:srgbClr>
                  </a:innerShdw>
                </a:effectLst>
              </a:rPr>
              <a:t>KORDONLAR</a:t>
            </a:r>
            <a:endParaRPr lang="tr-TR" sz="5400" b="1" dirty="0">
              <a:ln w="1905"/>
              <a:gradFill>
                <a:gsLst>
                  <a:gs pos="0">
                    <a:srgbClr val="00349E">
                      <a:shade val="20000"/>
                      <a:satMod val="200000"/>
                    </a:srgbClr>
                  </a:gs>
                  <a:gs pos="78000">
                    <a:srgbClr val="00349E">
                      <a:tint val="90000"/>
                      <a:shade val="89000"/>
                      <a:satMod val="220000"/>
                    </a:srgbClr>
                  </a:gs>
                  <a:gs pos="100000">
                    <a:srgbClr val="00349E">
                      <a:tint val="12000"/>
                      <a:satMod val="255000"/>
                    </a:srgb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042826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2736"/>
            <a:ext cx="9144000" cy="4005064"/>
          </a:xfrm>
          <a:prstGeom prst="rect">
            <a:avLst/>
          </a:prstGeom>
        </p:spPr>
      </p:pic>
      <p:sp>
        <p:nvSpPr>
          <p:cNvPr id="3" name="Metin kutusu 2"/>
          <p:cNvSpPr txBox="1"/>
          <p:nvPr/>
        </p:nvSpPr>
        <p:spPr>
          <a:xfrm>
            <a:off x="755576" y="5229200"/>
            <a:ext cx="7416824" cy="923330"/>
          </a:xfrm>
          <a:prstGeom prst="rect">
            <a:avLst/>
          </a:prstGeom>
          <a:noFill/>
        </p:spPr>
        <p:txBody>
          <a:bodyPr wrap="square" rtlCol="0">
            <a:spAutoFit/>
          </a:bodyPr>
          <a:lstStyle/>
          <a:p>
            <a:r>
              <a:rPr lang="tr-TR" dirty="0">
                <a:solidFill>
                  <a:prstClr val="white"/>
                </a:solidFill>
              </a:rPr>
              <a:t>Harçlar: Sim, sırma, renkli iplikler, merserize ile fabrikasyon olarak işlenen veya örülen yassı şeritlerdir. Tek olarak veya işleme iğneleri ile karıştırılarak değişik işlemeler elde edilebilir.</a:t>
            </a:r>
          </a:p>
        </p:txBody>
      </p:sp>
      <p:sp>
        <p:nvSpPr>
          <p:cNvPr id="4" name="Dikdörtgen 3"/>
          <p:cNvSpPr/>
          <p:nvPr/>
        </p:nvSpPr>
        <p:spPr>
          <a:xfrm>
            <a:off x="2880991" y="187286"/>
            <a:ext cx="3331361" cy="923330"/>
          </a:xfrm>
          <a:prstGeom prst="rect">
            <a:avLst/>
          </a:prstGeom>
          <a:noFill/>
        </p:spPr>
        <p:txBody>
          <a:bodyPr wrap="none" lIns="91440" tIns="45720" rIns="91440" bIns="45720">
            <a:spAutoFit/>
          </a:bodyPr>
          <a:lstStyle/>
          <a:p>
            <a:pPr algn="ctr"/>
            <a:r>
              <a:rPr lang="tr-TR" sz="5400" b="1" dirty="0">
                <a:ln w="31550" cmpd="sng">
                  <a:gradFill>
                    <a:gsLst>
                      <a:gs pos="25000">
                        <a:srgbClr val="FF388C">
                          <a:shade val="25000"/>
                          <a:satMod val="190000"/>
                        </a:srgbClr>
                      </a:gs>
                      <a:gs pos="80000">
                        <a:srgbClr val="FF388C">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HARÇLAR</a:t>
            </a:r>
            <a:endParaRPr lang="tr-TR" sz="5400" b="1" dirty="0">
              <a:ln w="31550" cmpd="sng">
                <a:gradFill>
                  <a:gsLst>
                    <a:gs pos="25000">
                      <a:srgbClr val="FF388C">
                        <a:shade val="25000"/>
                        <a:satMod val="190000"/>
                      </a:srgbClr>
                    </a:gs>
                    <a:gs pos="80000">
                      <a:srgbClr val="FF388C">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1277450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4252" y="1208967"/>
            <a:ext cx="5904656" cy="3591999"/>
          </a:xfrm>
          <a:prstGeom prst="rect">
            <a:avLst/>
          </a:prstGeom>
        </p:spPr>
      </p:pic>
      <p:sp>
        <p:nvSpPr>
          <p:cNvPr id="3" name="Metin kutusu 2"/>
          <p:cNvSpPr txBox="1"/>
          <p:nvPr/>
        </p:nvSpPr>
        <p:spPr>
          <a:xfrm>
            <a:off x="899592" y="4681938"/>
            <a:ext cx="7128792" cy="1200329"/>
          </a:xfrm>
          <a:prstGeom prst="rect">
            <a:avLst/>
          </a:prstGeom>
          <a:noFill/>
        </p:spPr>
        <p:txBody>
          <a:bodyPr wrap="square" rtlCol="0">
            <a:spAutoFit/>
          </a:bodyPr>
          <a:lstStyle/>
          <a:p>
            <a:r>
              <a:rPr lang="tr-TR" dirty="0">
                <a:solidFill>
                  <a:prstClr val="white"/>
                </a:solidFill>
              </a:rPr>
              <a:t>Kurdele: Giyim süslemede veya bir şeyi bağlamada kullanılan kumaş şeritlerdir. Kurdeleler, dokunuş biçimlerine veya dokuma ipliklerine göre düz, saten, kadife, keten ve sentetik kurdeleler olarak isimlendirilir.</a:t>
            </a:r>
          </a:p>
        </p:txBody>
      </p:sp>
      <p:sp>
        <p:nvSpPr>
          <p:cNvPr id="4" name="Dikdörtgen 3"/>
          <p:cNvSpPr/>
          <p:nvPr/>
        </p:nvSpPr>
        <p:spPr>
          <a:xfrm>
            <a:off x="2915816" y="404664"/>
            <a:ext cx="3141528" cy="92333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5400" b="1" dirty="0">
                <a:ln w="11430"/>
                <a:gradFill>
                  <a:gsLst>
                    <a:gs pos="0">
                      <a:srgbClr val="00349E">
                        <a:tint val="90000"/>
                        <a:satMod val="120000"/>
                      </a:srgbClr>
                    </a:gs>
                    <a:gs pos="25000">
                      <a:srgbClr val="00349E">
                        <a:tint val="93000"/>
                        <a:satMod val="120000"/>
                      </a:srgbClr>
                    </a:gs>
                    <a:gs pos="50000">
                      <a:srgbClr val="00349E">
                        <a:shade val="89000"/>
                        <a:satMod val="110000"/>
                      </a:srgbClr>
                    </a:gs>
                    <a:gs pos="75000">
                      <a:srgbClr val="00349E">
                        <a:tint val="93000"/>
                        <a:satMod val="120000"/>
                      </a:srgbClr>
                    </a:gs>
                    <a:gs pos="100000">
                      <a:srgbClr val="00349E">
                        <a:tint val="90000"/>
                        <a:satMod val="120000"/>
                      </a:srgbClr>
                    </a:gs>
                  </a:gsLst>
                  <a:lin ang="5400000"/>
                </a:gradFill>
                <a:effectLst>
                  <a:outerShdw blurRad="80000" dist="40000" dir="5040000" algn="tl">
                    <a:srgbClr val="000000">
                      <a:alpha val="30000"/>
                    </a:srgbClr>
                  </a:outerShdw>
                </a:effectLst>
              </a:rPr>
              <a:t>KURDELE</a:t>
            </a:r>
            <a:endParaRPr lang="tr-TR" sz="5400" b="1" dirty="0">
              <a:ln w="11430"/>
              <a:gradFill>
                <a:gsLst>
                  <a:gs pos="0">
                    <a:srgbClr val="00349E">
                      <a:tint val="90000"/>
                      <a:satMod val="120000"/>
                    </a:srgbClr>
                  </a:gs>
                  <a:gs pos="25000">
                    <a:srgbClr val="00349E">
                      <a:tint val="93000"/>
                      <a:satMod val="120000"/>
                    </a:srgbClr>
                  </a:gs>
                  <a:gs pos="50000">
                    <a:srgbClr val="00349E">
                      <a:shade val="89000"/>
                      <a:satMod val="110000"/>
                    </a:srgbClr>
                  </a:gs>
                  <a:gs pos="75000">
                    <a:srgbClr val="00349E">
                      <a:tint val="93000"/>
                      <a:satMod val="120000"/>
                    </a:srgbClr>
                  </a:gs>
                  <a:gs pos="100000">
                    <a:srgbClr val="00349E">
                      <a:tint val="90000"/>
                      <a:satMod val="120000"/>
                    </a:srgb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2349593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556792"/>
            <a:ext cx="4806720" cy="4608512"/>
          </a:xfrm>
          <a:prstGeom prst="rect">
            <a:avLst/>
          </a:prstGeom>
        </p:spPr>
      </p:pic>
      <p:sp>
        <p:nvSpPr>
          <p:cNvPr id="3" name="Metin kutusu 2"/>
          <p:cNvSpPr txBox="1"/>
          <p:nvPr/>
        </p:nvSpPr>
        <p:spPr>
          <a:xfrm>
            <a:off x="5436096" y="2060848"/>
            <a:ext cx="3258176" cy="2862322"/>
          </a:xfrm>
          <a:prstGeom prst="rect">
            <a:avLst/>
          </a:prstGeom>
          <a:noFill/>
        </p:spPr>
        <p:txBody>
          <a:bodyPr wrap="square" rtlCol="0">
            <a:spAutoFit/>
          </a:bodyPr>
          <a:lstStyle/>
          <a:p>
            <a:r>
              <a:rPr lang="tr-TR" dirty="0">
                <a:solidFill>
                  <a:prstClr val="white"/>
                </a:solidFill>
              </a:rPr>
              <a:t>Şeritler: Çeşitli iplik veya liflerden örülen veya dokunan, yassı, dar, uzun kumaş parçasıdır. Bir çeşit ince ve dar kurdeledir. Bunlar da dokuma ipliklerine göre düz, koton, işlemeli, simli, lame, lase, pul, boncuk ve taşlı şeritler olarak isim </a:t>
            </a:r>
            <a:r>
              <a:rPr lang="tr-TR" dirty="0">
                <a:solidFill>
                  <a:prstClr val="white"/>
                </a:solidFill>
              </a:rPr>
              <a:t>alır.</a:t>
            </a:r>
            <a:endParaRPr lang="tr-TR" dirty="0">
              <a:solidFill>
                <a:prstClr val="white"/>
              </a:solidFill>
            </a:endParaRPr>
          </a:p>
        </p:txBody>
      </p:sp>
      <p:sp>
        <p:nvSpPr>
          <p:cNvPr id="4" name="Dikdörtgen 3"/>
          <p:cNvSpPr/>
          <p:nvPr/>
        </p:nvSpPr>
        <p:spPr>
          <a:xfrm>
            <a:off x="2960009" y="404664"/>
            <a:ext cx="3167855" cy="923330"/>
          </a:xfrm>
          <a:prstGeom prst="rect">
            <a:avLst/>
          </a:prstGeom>
          <a:noFill/>
        </p:spPr>
        <p:txBody>
          <a:bodyPr wrap="none" lIns="91440" tIns="45720" rIns="91440" bIns="45720">
            <a:spAutoFit/>
          </a:bodyPr>
          <a:lstStyle/>
          <a:p>
            <a:pPr algn="ctr"/>
            <a:r>
              <a:rPr lang="tr-TR" sz="5400" b="1" spc="300" dirty="0">
                <a:ln w="11430" cmpd="sng">
                  <a:solidFill>
                    <a:srgbClr val="FF388C">
                      <a:tint val="10000"/>
                    </a:srgbClr>
                  </a:solidFill>
                  <a:prstDash val="solid"/>
                  <a:miter lim="800000"/>
                </a:ln>
                <a:gradFill>
                  <a:gsLst>
                    <a:gs pos="10000">
                      <a:srgbClr val="FF388C">
                        <a:tint val="83000"/>
                        <a:shade val="100000"/>
                        <a:satMod val="200000"/>
                      </a:srgbClr>
                    </a:gs>
                    <a:gs pos="75000">
                      <a:srgbClr val="FF388C">
                        <a:tint val="100000"/>
                        <a:shade val="50000"/>
                        <a:satMod val="150000"/>
                      </a:srgbClr>
                    </a:gs>
                  </a:gsLst>
                  <a:lin ang="5400000"/>
                </a:gradFill>
                <a:effectLst>
                  <a:glow rad="45500">
                    <a:srgbClr val="FF388C">
                      <a:satMod val="220000"/>
                      <a:alpha val="35000"/>
                    </a:srgbClr>
                  </a:glow>
                </a:effectLst>
              </a:rPr>
              <a:t>ŞERİTLER</a:t>
            </a:r>
            <a:endParaRPr lang="tr-TR" sz="5400" b="1" spc="300" dirty="0">
              <a:ln w="11430" cmpd="sng">
                <a:solidFill>
                  <a:srgbClr val="FF388C">
                    <a:tint val="10000"/>
                  </a:srgbClr>
                </a:solidFill>
                <a:prstDash val="solid"/>
                <a:miter lim="800000"/>
              </a:ln>
              <a:gradFill>
                <a:gsLst>
                  <a:gs pos="10000">
                    <a:srgbClr val="FF388C">
                      <a:tint val="83000"/>
                      <a:shade val="100000"/>
                      <a:satMod val="200000"/>
                    </a:srgbClr>
                  </a:gs>
                  <a:gs pos="75000">
                    <a:srgbClr val="FF388C">
                      <a:tint val="100000"/>
                      <a:shade val="50000"/>
                      <a:satMod val="150000"/>
                    </a:srgbClr>
                  </a:gs>
                </a:gsLst>
                <a:lin ang="5400000"/>
              </a:gradFill>
              <a:effectLst>
                <a:glow rad="45500">
                  <a:srgbClr val="FF388C">
                    <a:satMod val="220000"/>
                    <a:alpha val="35000"/>
                  </a:srgbClr>
                </a:glow>
              </a:effectLst>
            </a:endParaRPr>
          </a:p>
        </p:txBody>
      </p:sp>
    </p:spTree>
    <p:extLst>
      <p:ext uri="{BB962C8B-B14F-4D97-AF65-F5344CB8AC3E}">
        <p14:creationId xmlns:p14="http://schemas.microsoft.com/office/powerpoint/2010/main" val="2491834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852344"/>
            <a:ext cx="8352928" cy="3586225"/>
          </a:xfrm>
          <a:prstGeom prst="rect">
            <a:avLst/>
          </a:prstGeom>
        </p:spPr>
      </p:pic>
      <p:sp>
        <p:nvSpPr>
          <p:cNvPr id="3" name="Metin kutusu 2"/>
          <p:cNvSpPr txBox="1"/>
          <p:nvPr/>
        </p:nvSpPr>
        <p:spPr>
          <a:xfrm>
            <a:off x="179512" y="4437112"/>
            <a:ext cx="8784976" cy="2308324"/>
          </a:xfrm>
          <a:prstGeom prst="rect">
            <a:avLst/>
          </a:prstGeom>
          <a:noFill/>
        </p:spPr>
        <p:txBody>
          <a:bodyPr wrap="square" rtlCol="0">
            <a:spAutoFit/>
          </a:bodyPr>
          <a:lstStyle/>
          <a:p>
            <a:r>
              <a:rPr lang="tr-TR" dirty="0">
                <a:solidFill>
                  <a:prstClr val="white"/>
                </a:solidFill>
              </a:rPr>
              <a:t>Kapitone Üst ve dış giyimlerde astar görevinin yanı sıra giysinin iç görünümüne estetik bir özellik vermek amacıyla da kullanılmaktadır. Kapitone, iki kumaş arasına pamuk, kauçuk, cam elyafı veya yumuşak bir kumaş yerleştirilerek üstünden çeşitli şekillerde makine çekilmesi veya elle sarılması sonucu meydana gelen iştir. Günümüzde kapitone, sanayi dalı hâline gelmiştir. Özellikle astar-tela ya da </a:t>
            </a:r>
            <a:r>
              <a:rPr lang="tr-TR" dirty="0">
                <a:solidFill>
                  <a:prstClr val="white"/>
                </a:solidFill>
              </a:rPr>
              <a:t>astar elyaf </a:t>
            </a:r>
            <a:r>
              <a:rPr lang="tr-TR" dirty="0">
                <a:solidFill>
                  <a:prstClr val="white"/>
                </a:solidFill>
              </a:rPr>
              <a:t>ile birlikte spesiyal makinelerde üretilen kapitoneler, toplar hâlinde satılmaktadır. Bazen iyi cins astar ya da kumaştan yapılan kapitoneler, giysinin ana malzemesi olarak da kullanılır</a:t>
            </a:r>
          </a:p>
        </p:txBody>
      </p:sp>
      <p:sp>
        <p:nvSpPr>
          <p:cNvPr id="4" name="Dikdörtgen 3"/>
          <p:cNvSpPr/>
          <p:nvPr/>
        </p:nvSpPr>
        <p:spPr>
          <a:xfrm>
            <a:off x="2699792" y="42312"/>
            <a:ext cx="3454793" cy="923330"/>
          </a:xfrm>
          <a:prstGeom prst="rect">
            <a:avLst/>
          </a:prstGeom>
          <a:noFill/>
        </p:spPr>
        <p:txBody>
          <a:bodyPr wrap="none" lIns="91440" tIns="45720" rIns="91440" bIns="45720">
            <a:spAutoFit/>
          </a:bodyPr>
          <a:lstStyle/>
          <a:p>
            <a:pPr algn="ctr"/>
            <a:r>
              <a:rPr lang="tr-TR" sz="5400" b="1" dirty="0">
                <a:ln w="10541" cmpd="sng">
                  <a:solidFill>
                    <a:srgbClr val="FF388C">
                      <a:shade val="88000"/>
                      <a:satMod val="110000"/>
                    </a:srgbClr>
                  </a:solidFill>
                  <a:prstDash val="solid"/>
                </a:ln>
                <a:gradFill>
                  <a:gsLst>
                    <a:gs pos="0">
                      <a:srgbClr val="FF388C">
                        <a:tint val="40000"/>
                        <a:satMod val="250000"/>
                      </a:srgbClr>
                    </a:gs>
                    <a:gs pos="9000">
                      <a:srgbClr val="FF388C">
                        <a:tint val="52000"/>
                        <a:satMod val="300000"/>
                      </a:srgbClr>
                    </a:gs>
                    <a:gs pos="50000">
                      <a:srgbClr val="FF388C">
                        <a:shade val="20000"/>
                        <a:satMod val="300000"/>
                      </a:srgbClr>
                    </a:gs>
                    <a:gs pos="79000">
                      <a:srgbClr val="FF388C">
                        <a:tint val="52000"/>
                        <a:satMod val="300000"/>
                      </a:srgbClr>
                    </a:gs>
                    <a:gs pos="100000">
                      <a:srgbClr val="FF388C">
                        <a:tint val="40000"/>
                        <a:satMod val="250000"/>
                      </a:srgbClr>
                    </a:gs>
                  </a:gsLst>
                  <a:lin ang="5400000"/>
                </a:gradFill>
              </a:rPr>
              <a:t>KAPİTONE</a:t>
            </a:r>
            <a:endParaRPr lang="tr-TR" sz="5400" b="1" dirty="0">
              <a:ln w="10541" cmpd="sng">
                <a:solidFill>
                  <a:srgbClr val="FF388C">
                    <a:shade val="88000"/>
                    <a:satMod val="110000"/>
                  </a:srgbClr>
                </a:solidFill>
                <a:prstDash val="solid"/>
              </a:ln>
              <a:gradFill>
                <a:gsLst>
                  <a:gs pos="0">
                    <a:srgbClr val="FF388C">
                      <a:tint val="40000"/>
                      <a:satMod val="250000"/>
                    </a:srgbClr>
                  </a:gs>
                  <a:gs pos="9000">
                    <a:srgbClr val="FF388C">
                      <a:tint val="52000"/>
                      <a:satMod val="300000"/>
                    </a:srgbClr>
                  </a:gs>
                  <a:gs pos="50000">
                    <a:srgbClr val="FF388C">
                      <a:shade val="20000"/>
                      <a:satMod val="300000"/>
                    </a:srgbClr>
                  </a:gs>
                  <a:gs pos="79000">
                    <a:srgbClr val="FF388C">
                      <a:tint val="52000"/>
                      <a:satMod val="300000"/>
                    </a:srgbClr>
                  </a:gs>
                  <a:gs pos="100000">
                    <a:srgbClr val="FF388C">
                      <a:tint val="40000"/>
                      <a:satMod val="250000"/>
                    </a:srgbClr>
                  </a:gs>
                </a:gsLst>
                <a:lin ang="5400000"/>
              </a:gradFill>
            </a:endParaRPr>
          </a:p>
        </p:txBody>
      </p:sp>
    </p:spTree>
    <p:extLst>
      <p:ext uri="{BB962C8B-B14F-4D97-AF65-F5344CB8AC3E}">
        <p14:creationId xmlns:p14="http://schemas.microsoft.com/office/powerpoint/2010/main" val="34868519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307463"/>
            <a:ext cx="7582024" cy="3921737"/>
          </a:xfrm>
          <a:prstGeom prst="rect">
            <a:avLst/>
          </a:prstGeom>
        </p:spPr>
      </p:pic>
      <p:sp>
        <p:nvSpPr>
          <p:cNvPr id="3" name="Metin kutusu 2"/>
          <p:cNvSpPr txBox="1"/>
          <p:nvPr/>
        </p:nvSpPr>
        <p:spPr>
          <a:xfrm>
            <a:off x="611560" y="5229200"/>
            <a:ext cx="8208912" cy="923330"/>
          </a:xfrm>
          <a:prstGeom prst="rect">
            <a:avLst/>
          </a:prstGeom>
          <a:noFill/>
        </p:spPr>
        <p:txBody>
          <a:bodyPr wrap="square" rtlCol="0">
            <a:spAutoFit/>
          </a:bodyPr>
          <a:lstStyle/>
          <a:p>
            <a:r>
              <a:rPr lang="tr-TR" dirty="0">
                <a:solidFill>
                  <a:prstClr val="white"/>
                </a:solidFill>
              </a:rPr>
              <a:t>Omuz bölgesinin stabilize edilmesi, desteklenmesi ve anatomik vücut şekline uyması amacıyla kullanılır. Büyüklükleri ve şekilleri modaya, elde edilmek istenen duruşa, etkiye ve biçime bağlı olarak değişir</a:t>
            </a:r>
          </a:p>
        </p:txBody>
      </p:sp>
      <p:sp>
        <p:nvSpPr>
          <p:cNvPr id="4" name="Dikdörtgen 3"/>
          <p:cNvSpPr/>
          <p:nvPr/>
        </p:nvSpPr>
        <p:spPr>
          <a:xfrm>
            <a:off x="3339366" y="169462"/>
            <a:ext cx="241444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5400" b="1" dirty="0">
                <a:ln w="11430"/>
                <a:gradFill>
                  <a:gsLst>
                    <a:gs pos="0">
                      <a:srgbClr val="E40059">
                        <a:tint val="70000"/>
                        <a:satMod val="245000"/>
                      </a:srgbClr>
                    </a:gs>
                    <a:gs pos="75000">
                      <a:srgbClr val="E40059">
                        <a:tint val="90000"/>
                        <a:shade val="60000"/>
                        <a:satMod val="240000"/>
                      </a:srgbClr>
                    </a:gs>
                    <a:gs pos="100000">
                      <a:srgbClr val="E40059">
                        <a:tint val="100000"/>
                        <a:shade val="50000"/>
                        <a:satMod val="240000"/>
                      </a:srgbClr>
                    </a:gs>
                  </a:gsLst>
                  <a:lin ang="5400000"/>
                </a:gradFill>
                <a:effectLst>
                  <a:outerShdw blurRad="50800" dist="39000" dir="5460000" algn="tl">
                    <a:srgbClr val="000000">
                      <a:alpha val="38000"/>
                    </a:srgbClr>
                  </a:outerShdw>
                </a:effectLst>
              </a:rPr>
              <a:t>VATKA</a:t>
            </a:r>
            <a:endParaRPr lang="tr-TR" sz="5400" b="1" dirty="0">
              <a:ln w="11430"/>
              <a:gradFill>
                <a:gsLst>
                  <a:gs pos="0">
                    <a:srgbClr val="E40059">
                      <a:tint val="70000"/>
                      <a:satMod val="245000"/>
                    </a:srgbClr>
                  </a:gs>
                  <a:gs pos="75000">
                    <a:srgbClr val="E40059">
                      <a:tint val="90000"/>
                      <a:shade val="60000"/>
                      <a:satMod val="240000"/>
                    </a:srgbClr>
                  </a:gs>
                  <a:gs pos="100000">
                    <a:srgbClr val="E40059">
                      <a:tint val="100000"/>
                      <a:shade val="50000"/>
                      <a:satMod val="240000"/>
                    </a:srgb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9489420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544" y="981210"/>
            <a:ext cx="6728090" cy="3743934"/>
          </a:xfrm>
          <a:prstGeom prst="rect">
            <a:avLst/>
          </a:prstGeom>
        </p:spPr>
      </p:pic>
      <p:sp>
        <p:nvSpPr>
          <p:cNvPr id="3" name="Metin kutusu 2"/>
          <p:cNvSpPr txBox="1"/>
          <p:nvPr/>
        </p:nvSpPr>
        <p:spPr>
          <a:xfrm>
            <a:off x="179512" y="4790448"/>
            <a:ext cx="8856984" cy="2031325"/>
          </a:xfrm>
          <a:prstGeom prst="rect">
            <a:avLst/>
          </a:prstGeom>
          <a:noFill/>
        </p:spPr>
        <p:txBody>
          <a:bodyPr wrap="square" rtlCol="0">
            <a:spAutoFit/>
          </a:bodyPr>
          <a:lstStyle/>
          <a:p>
            <a:r>
              <a:rPr lang="tr-TR" dirty="0">
                <a:solidFill>
                  <a:prstClr val="white"/>
                </a:solidFill>
              </a:rPr>
              <a:t>Etiketler üretici ve tüketiciyi korumak amacıyla ürüne takılan malzemelerdir. Tüketiciyi bilgilendiren, sınıflandırmaya yardımcı olan, marka ve imaj yerleştirmede tek başına görev yapan etiketlerin kullanımı tekstil sektöründe yaygınlaşmıştır</a:t>
            </a:r>
            <a:r>
              <a:rPr lang="tr-TR" dirty="0">
                <a:solidFill>
                  <a:prstClr val="white"/>
                </a:solidFill>
              </a:rPr>
              <a:t>.</a:t>
            </a:r>
            <a:r>
              <a:rPr lang="tr-TR" dirty="0">
                <a:solidFill>
                  <a:prstClr val="white"/>
                </a:solidFill>
              </a:rPr>
              <a:t> Etiketler günümüzde her iş kolunda üretim, imalat, satış, pazarlama kısmında olsun, herhangi bir işin sistemli bir hale getirilmesi(stok yönetimi, mal sayımı vb.) olsun, ürünler ile ilgili önemli uyarı ve bilgileri içeren materyaller olarak kullanılmaktadır.</a:t>
            </a:r>
          </a:p>
        </p:txBody>
      </p:sp>
      <p:sp>
        <p:nvSpPr>
          <p:cNvPr id="4" name="Dikdörtgen 3"/>
          <p:cNvSpPr/>
          <p:nvPr/>
        </p:nvSpPr>
        <p:spPr>
          <a:xfrm>
            <a:off x="3338416" y="57880"/>
            <a:ext cx="2148345" cy="923330"/>
          </a:xfrm>
          <a:prstGeom prst="rect">
            <a:avLst/>
          </a:prstGeom>
          <a:noFill/>
        </p:spPr>
        <p:txBody>
          <a:bodyPr wrap="none" lIns="91440" tIns="45720" rIns="91440" bIns="45720">
            <a:spAutoFit/>
          </a:bodyPr>
          <a:lstStyle/>
          <a:p>
            <a:pPr algn="ctr"/>
            <a:r>
              <a:rPr lang="tr-TR" sz="5400" b="1" spc="50" dirty="0">
                <a:ln w="12700" cmpd="sng">
                  <a:solidFill>
                    <a:srgbClr val="00349E">
                      <a:satMod val="120000"/>
                      <a:shade val="80000"/>
                    </a:srgbClr>
                  </a:solidFill>
                  <a:prstDash val="solid"/>
                </a:ln>
                <a:solidFill>
                  <a:srgbClr val="00349E">
                    <a:tint val="1000"/>
                  </a:srgbClr>
                </a:solidFill>
                <a:effectLst>
                  <a:glow rad="53100">
                    <a:srgbClr val="00349E">
                      <a:satMod val="180000"/>
                      <a:alpha val="30000"/>
                    </a:srgbClr>
                  </a:glow>
                </a:effectLst>
              </a:rPr>
              <a:t>ETİKET</a:t>
            </a:r>
            <a:endParaRPr lang="tr-TR" sz="5400" b="1" spc="50" dirty="0">
              <a:ln w="12700" cmpd="sng">
                <a:solidFill>
                  <a:srgbClr val="00349E">
                    <a:satMod val="120000"/>
                    <a:shade val="80000"/>
                  </a:srgbClr>
                </a:solidFill>
                <a:prstDash val="solid"/>
              </a:ln>
              <a:solidFill>
                <a:srgbClr val="00349E">
                  <a:tint val="1000"/>
                </a:srgbClr>
              </a:solidFill>
              <a:effectLst>
                <a:glow rad="53100">
                  <a:srgbClr val="00349E">
                    <a:satMod val="180000"/>
                    <a:alpha val="30000"/>
                  </a:srgbClr>
                </a:glow>
              </a:effectLst>
            </a:endParaRPr>
          </a:p>
        </p:txBody>
      </p:sp>
    </p:spTree>
    <p:extLst>
      <p:ext uri="{BB962C8B-B14F-4D97-AF65-F5344CB8AC3E}">
        <p14:creationId xmlns:p14="http://schemas.microsoft.com/office/powerpoint/2010/main" val="5126246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KULLANIM ALANLARINA GÖRE ETİKETLER</a:t>
            </a:r>
            <a:endParaRPr lang="tr-TR" dirty="0"/>
          </a:p>
        </p:txBody>
      </p:sp>
      <p:sp>
        <p:nvSpPr>
          <p:cNvPr id="3" name="Content Placeholder 2"/>
          <p:cNvSpPr>
            <a:spLocks noGrp="1"/>
          </p:cNvSpPr>
          <p:nvPr>
            <p:ph idx="1"/>
          </p:nvPr>
        </p:nvSpPr>
        <p:spPr/>
        <p:txBody>
          <a:bodyPr/>
          <a:lstStyle/>
          <a:p>
            <a:r>
              <a:rPr lang="tr-TR" dirty="0" smtClean="0"/>
              <a:t>Ürün etiketleri,</a:t>
            </a:r>
          </a:p>
          <a:p>
            <a:r>
              <a:rPr lang="tr-TR" dirty="0" smtClean="0"/>
              <a:t>Yıkama talimatı etiketleri</a:t>
            </a:r>
          </a:p>
          <a:p>
            <a:r>
              <a:rPr lang="tr-TR" dirty="0" smtClean="0"/>
              <a:t>Demir başı etiketleri</a:t>
            </a:r>
          </a:p>
          <a:p>
            <a:r>
              <a:rPr lang="tr-TR" dirty="0" smtClean="0"/>
              <a:t>Fiyat etiketleri</a:t>
            </a:r>
          </a:p>
          <a:p>
            <a:r>
              <a:rPr lang="tr-TR" dirty="0" smtClean="0"/>
              <a:t>Ürün logo marka etiketleri</a:t>
            </a:r>
          </a:p>
          <a:p>
            <a:r>
              <a:rPr lang="tr-TR" dirty="0" smtClean="0"/>
              <a:t>Uyarı etiketleri</a:t>
            </a:r>
          </a:p>
          <a:p>
            <a:r>
              <a:rPr lang="tr-TR" dirty="0" smtClean="0"/>
              <a:t>Barkod etiketleri</a:t>
            </a:r>
          </a:p>
          <a:p>
            <a:endParaRPr lang="tr-TR" dirty="0"/>
          </a:p>
        </p:txBody>
      </p:sp>
    </p:spTree>
    <p:extLst>
      <p:ext uri="{BB962C8B-B14F-4D97-AF65-F5344CB8AC3E}">
        <p14:creationId xmlns:p14="http://schemas.microsoft.com/office/powerpoint/2010/main" val="1116064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064" y="945715"/>
            <a:ext cx="8890000" cy="3883945"/>
          </a:xfrm>
          <a:prstGeom prst="rect">
            <a:avLst/>
          </a:prstGeom>
        </p:spPr>
      </p:pic>
      <p:sp>
        <p:nvSpPr>
          <p:cNvPr id="3" name="Metin kutusu 2"/>
          <p:cNvSpPr txBox="1"/>
          <p:nvPr/>
        </p:nvSpPr>
        <p:spPr>
          <a:xfrm>
            <a:off x="118438" y="4869160"/>
            <a:ext cx="8712968" cy="1754326"/>
          </a:xfrm>
          <a:prstGeom prst="rect">
            <a:avLst/>
          </a:prstGeom>
          <a:noFill/>
        </p:spPr>
        <p:txBody>
          <a:bodyPr wrap="square" rtlCol="0">
            <a:spAutoFit/>
          </a:bodyPr>
          <a:lstStyle/>
          <a:p>
            <a:r>
              <a:rPr lang="tr-TR" dirty="0">
                <a:solidFill>
                  <a:prstClr val="white"/>
                </a:solidFill>
              </a:rPr>
              <a:t>Genellikle giysinin yaka, kol, etek çevresine kendi kumaşından veya başka kumaştan geçirilen ince </a:t>
            </a:r>
            <a:r>
              <a:rPr lang="tr-TR" dirty="0">
                <a:solidFill>
                  <a:prstClr val="white"/>
                </a:solidFill>
              </a:rPr>
              <a:t>şerit’ e </a:t>
            </a:r>
            <a:r>
              <a:rPr lang="tr-TR" dirty="0">
                <a:solidFill>
                  <a:prstClr val="white"/>
                </a:solidFill>
              </a:rPr>
              <a:t>biye adı verilir.</a:t>
            </a:r>
          </a:p>
          <a:p>
            <a:r>
              <a:rPr lang="tr-TR" dirty="0">
                <a:solidFill>
                  <a:prstClr val="white"/>
                </a:solidFill>
              </a:rPr>
              <a:t>Tekstil, ayakkabı, çanta, deri, sektörlerinde ve daha bir çok sektörde malzemelerin dikiş izlerini </a:t>
            </a:r>
            <a:r>
              <a:rPr lang="tr-TR" dirty="0">
                <a:solidFill>
                  <a:prstClr val="white"/>
                </a:solidFill>
              </a:rPr>
              <a:t>kapatmak </a:t>
            </a:r>
            <a:r>
              <a:rPr lang="tr-TR" dirty="0">
                <a:solidFill>
                  <a:prstClr val="white"/>
                </a:solidFill>
              </a:rPr>
              <a:t>veya aksesuar olarak kullanılan, dokuma veya örme kumaştan kesilebilen, ya da tek başına dokuma tezgahlarında dokunan ince </a:t>
            </a:r>
            <a:r>
              <a:rPr lang="tr-TR" dirty="0">
                <a:solidFill>
                  <a:prstClr val="white"/>
                </a:solidFill>
              </a:rPr>
              <a:t>ip </a:t>
            </a:r>
            <a:r>
              <a:rPr lang="tr-TR" dirty="0">
                <a:solidFill>
                  <a:prstClr val="white"/>
                </a:solidFill>
              </a:rPr>
              <a:t>malzemelerdir.</a:t>
            </a:r>
          </a:p>
        </p:txBody>
      </p:sp>
      <p:sp>
        <p:nvSpPr>
          <p:cNvPr id="4" name="Dikdörtgen 3"/>
          <p:cNvSpPr/>
          <p:nvPr/>
        </p:nvSpPr>
        <p:spPr>
          <a:xfrm>
            <a:off x="3275856" y="22385"/>
            <a:ext cx="2081774" cy="923330"/>
          </a:xfrm>
          <a:prstGeom prst="rect">
            <a:avLst/>
          </a:prstGeom>
          <a:noFill/>
        </p:spPr>
        <p:txBody>
          <a:bodyPr wrap="square" lIns="91440" tIns="45720" rIns="91440" bIns="45720">
            <a:spAutoFit/>
          </a:bodyPr>
          <a:lstStyle/>
          <a:p>
            <a:pPr algn="ctr"/>
            <a:r>
              <a:rPr lang="tr-TR" sz="5400" b="1" dirty="0">
                <a:ln w="1905"/>
                <a:gradFill>
                  <a:gsLst>
                    <a:gs pos="0">
                      <a:srgbClr val="00349E">
                        <a:shade val="20000"/>
                        <a:satMod val="200000"/>
                      </a:srgbClr>
                    </a:gs>
                    <a:gs pos="78000">
                      <a:srgbClr val="00349E">
                        <a:tint val="90000"/>
                        <a:shade val="89000"/>
                        <a:satMod val="220000"/>
                      </a:srgbClr>
                    </a:gs>
                    <a:gs pos="100000">
                      <a:srgbClr val="00349E">
                        <a:tint val="12000"/>
                        <a:satMod val="255000"/>
                      </a:srgbClr>
                    </a:gs>
                  </a:gsLst>
                  <a:lin ang="5400000"/>
                </a:gradFill>
                <a:effectLst>
                  <a:innerShdw blurRad="69850" dist="43180" dir="5400000">
                    <a:srgbClr val="000000">
                      <a:alpha val="65000"/>
                    </a:srgbClr>
                  </a:innerShdw>
                </a:effectLst>
              </a:rPr>
              <a:t>BİYE</a:t>
            </a:r>
            <a:endParaRPr lang="tr-TR" sz="5400" b="1" dirty="0">
              <a:ln w="1905"/>
              <a:gradFill>
                <a:gsLst>
                  <a:gs pos="0">
                    <a:srgbClr val="00349E">
                      <a:shade val="20000"/>
                      <a:satMod val="200000"/>
                    </a:srgbClr>
                  </a:gs>
                  <a:gs pos="78000">
                    <a:srgbClr val="00349E">
                      <a:tint val="90000"/>
                      <a:shade val="89000"/>
                      <a:satMod val="220000"/>
                    </a:srgbClr>
                  </a:gs>
                  <a:gs pos="100000">
                    <a:srgbClr val="00349E">
                      <a:tint val="12000"/>
                      <a:satMod val="255000"/>
                    </a:srgb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7060414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845662"/>
            <a:ext cx="6012338" cy="6012338"/>
          </a:xfrm>
          <a:prstGeom prst="rect">
            <a:avLst/>
          </a:prstGeom>
        </p:spPr>
      </p:pic>
      <p:sp>
        <p:nvSpPr>
          <p:cNvPr id="3" name="Metin kutusu 2"/>
          <p:cNvSpPr txBox="1"/>
          <p:nvPr/>
        </p:nvSpPr>
        <p:spPr>
          <a:xfrm>
            <a:off x="6119842" y="990721"/>
            <a:ext cx="3024158" cy="4801314"/>
          </a:xfrm>
          <a:prstGeom prst="rect">
            <a:avLst/>
          </a:prstGeom>
          <a:noFill/>
        </p:spPr>
        <p:txBody>
          <a:bodyPr wrap="square" rtlCol="0">
            <a:spAutoFit/>
          </a:bodyPr>
          <a:lstStyle/>
          <a:p>
            <a:r>
              <a:rPr lang="tr-TR" dirty="0">
                <a:solidFill>
                  <a:prstClr val="white"/>
                </a:solidFill>
              </a:rPr>
              <a:t> G</a:t>
            </a:r>
            <a:r>
              <a:rPr lang="tr-TR" dirty="0">
                <a:solidFill>
                  <a:prstClr val="white"/>
                </a:solidFill>
              </a:rPr>
              <a:t>ömlek,</a:t>
            </a:r>
            <a:r>
              <a:rPr lang="tr-TR" dirty="0">
                <a:solidFill>
                  <a:prstClr val="white"/>
                </a:solidFill>
              </a:rPr>
              <a:t> tişört, ceket gibi elbiselerin kırışmadan düzgün bir biçimde </a:t>
            </a:r>
            <a:r>
              <a:rPr lang="tr-TR" dirty="0">
                <a:solidFill>
                  <a:prstClr val="white"/>
                </a:solidFill>
              </a:rPr>
              <a:t>elbise dolabına</a:t>
            </a:r>
            <a:r>
              <a:rPr lang="tr-TR" dirty="0">
                <a:solidFill>
                  <a:prstClr val="white"/>
                </a:solidFill>
              </a:rPr>
              <a:t> ya da duvar askısına asılması için </a:t>
            </a:r>
            <a:r>
              <a:rPr lang="tr-TR" dirty="0">
                <a:solidFill>
                  <a:prstClr val="white"/>
                </a:solidFill>
              </a:rPr>
              <a:t>insan omuzu</a:t>
            </a:r>
            <a:r>
              <a:rPr lang="tr-TR" dirty="0">
                <a:solidFill>
                  <a:prstClr val="white"/>
                </a:solidFill>
              </a:rPr>
              <a:t> biçiminde tasarlanmış bir eşyadır. Bazı elbise askılarının altında düz bir çıta bulunur ve bu da pantolon asmak için kullanılır. Yine bazı çeşitlerinin her iki kenarlarında </a:t>
            </a:r>
            <a:r>
              <a:rPr lang="tr-TR" dirty="0">
                <a:solidFill>
                  <a:prstClr val="white"/>
                </a:solidFill>
              </a:rPr>
              <a:t>bayanların eteklerini</a:t>
            </a:r>
            <a:r>
              <a:rPr lang="tr-TR" dirty="0">
                <a:solidFill>
                  <a:prstClr val="white"/>
                </a:solidFill>
              </a:rPr>
              <a:t> asmaları için küçük kancalar bulunabilmektedir</a:t>
            </a:r>
          </a:p>
        </p:txBody>
      </p:sp>
      <p:sp>
        <p:nvSpPr>
          <p:cNvPr id="4" name="Dikdörtgen 3"/>
          <p:cNvSpPr/>
          <p:nvPr/>
        </p:nvSpPr>
        <p:spPr>
          <a:xfrm>
            <a:off x="3321480" y="67391"/>
            <a:ext cx="2699778" cy="923330"/>
          </a:xfrm>
          <a:prstGeom prst="rect">
            <a:avLst/>
          </a:prstGeom>
          <a:noFill/>
        </p:spPr>
        <p:txBody>
          <a:bodyPr wrap="none" lIns="91440" tIns="45720" rIns="91440" bIns="45720">
            <a:spAutoFit/>
          </a:bodyPr>
          <a:lstStyle/>
          <a:p>
            <a:pPr algn="ctr"/>
            <a:r>
              <a:rPr lang="tr-TR" sz="5400" b="1" spc="100" dirty="0">
                <a:ln w="18000">
                  <a:solidFill>
                    <a:srgbClr val="FF388C">
                      <a:satMod val="200000"/>
                      <a:tint val="72000"/>
                    </a:srgbClr>
                  </a:solidFill>
                  <a:prstDash val="solid"/>
                </a:ln>
                <a:solidFill>
                  <a:srgbClr val="FF388C">
                    <a:satMod val="280000"/>
                    <a:tint val="100000"/>
                    <a:alpha val="5700"/>
                  </a:srgbClr>
                </a:solidFill>
                <a:effectLst>
                  <a:outerShdw blurRad="25000" dist="20000" dir="16020000" algn="tl">
                    <a:srgbClr val="FF388C">
                      <a:satMod val="200000"/>
                      <a:shade val="1000"/>
                      <a:alpha val="60000"/>
                    </a:srgbClr>
                  </a:outerShdw>
                </a:effectLst>
              </a:rPr>
              <a:t>ASKILIK</a:t>
            </a:r>
            <a:endParaRPr lang="tr-TR" sz="5400" b="1" spc="100" dirty="0">
              <a:ln w="18000">
                <a:solidFill>
                  <a:srgbClr val="FF388C">
                    <a:satMod val="200000"/>
                    <a:tint val="72000"/>
                  </a:srgbClr>
                </a:solidFill>
                <a:prstDash val="solid"/>
              </a:ln>
              <a:solidFill>
                <a:srgbClr val="FF388C">
                  <a:satMod val="280000"/>
                  <a:tint val="100000"/>
                  <a:alpha val="5700"/>
                </a:srgbClr>
              </a:solidFill>
              <a:effectLst>
                <a:outerShdw blurRad="25000" dist="20000" dir="16020000" algn="tl">
                  <a:srgbClr val="FF388C">
                    <a:satMod val="200000"/>
                    <a:shade val="1000"/>
                    <a:alpha val="60000"/>
                  </a:srgbClr>
                </a:outerShdw>
              </a:effectLst>
            </a:endParaRPr>
          </a:p>
        </p:txBody>
      </p:sp>
    </p:spTree>
    <p:extLst>
      <p:ext uri="{BB962C8B-B14F-4D97-AF65-F5344CB8AC3E}">
        <p14:creationId xmlns:p14="http://schemas.microsoft.com/office/powerpoint/2010/main" val="21328085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124744"/>
            <a:ext cx="5328592" cy="5328592"/>
          </a:xfrm>
          <a:prstGeom prst="rect">
            <a:avLst/>
          </a:prstGeom>
        </p:spPr>
      </p:pic>
      <p:sp>
        <p:nvSpPr>
          <p:cNvPr id="3" name="Metin kutusu 2"/>
          <p:cNvSpPr txBox="1"/>
          <p:nvPr/>
        </p:nvSpPr>
        <p:spPr>
          <a:xfrm>
            <a:off x="5724128" y="1484784"/>
            <a:ext cx="3096344" cy="4524315"/>
          </a:xfrm>
          <a:prstGeom prst="rect">
            <a:avLst/>
          </a:prstGeom>
          <a:noFill/>
        </p:spPr>
        <p:txBody>
          <a:bodyPr wrap="square" rtlCol="0">
            <a:spAutoFit/>
          </a:bodyPr>
          <a:lstStyle/>
          <a:p>
            <a:r>
              <a:rPr lang="tr-TR" dirty="0">
                <a:solidFill>
                  <a:prstClr val="white"/>
                </a:solidFill>
              </a:rPr>
              <a:t>Metal, plastik, kemik gibi malzemelerden değişik boy ve şekillerde üretilen tutturma ve süsleme aracıdır. Tokalar; pantolon, bel kısmı, kol ağızları, elbise kemerleri gibi yerlerde giysi parçasının genişliğini ayarlamada kullanılır. </a:t>
            </a:r>
            <a:r>
              <a:rPr lang="tr-TR" dirty="0">
                <a:solidFill>
                  <a:prstClr val="white"/>
                </a:solidFill>
              </a:rPr>
              <a:t>toka </a:t>
            </a:r>
            <a:r>
              <a:rPr lang="tr-TR" dirty="0">
                <a:solidFill>
                  <a:prstClr val="white"/>
                </a:solidFill>
              </a:rPr>
              <a:t>çeşitleri: </a:t>
            </a:r>
            <a:endParaRPr lang="tr-TR" dirty="0">
              <a:solidFill>
                <a:prstClr val="white"/>
              </a:solidFill>
            </a:endParaRPr>
          </a:p>
          <a:p>
            <a:pPr marL="285750" indent="-285750" algn="just">
              <a:buFont typeface="Arial" panose="020B0604020202020204" pitchFamily="34" charset="0"/>
              <a:buChar char="•"/>
            </a:pPr>
            <a:r>
              <a:rPr lang="tr-TR" dirty="0">
                <a:solidFill>
                  <a:prstClr val="white"/>
                </a:solidFill>
              </a:rPr>
              <a:t> </a:t>
            </a:r>
            <a:r>
              <a:rPr lang="tr-TR" dirty="0">
                <a:solidFill>
                  <a:prstClr val="white"/>
                </a:solidFill>
              </a:rPr>
              <a:t>Kumaş kaplı toka </a:t>
            </a:r>
            <a:endParaRPr lang="tr-TR" dirty="0">
              <a:solidFill>
                <a:prstClr val="white"/>
              </a:solidFill>
            </a:endParaRPr>
          </a:p>
          <a:p>
            <a:pPr marL="285750" indent="-285750" algn="just">
              <a:buFont typeface="Arial" panose="020B0604020202020204" pitchFamily="34" charset="0"/>
              <a:buChar char="•"/>
            </a:pPr>
            <a:r>
              <a:rPr lang="tr-TR" dirty="0">
                <a:solidFill>
                  <a:prstClr val="white"/>
                </a:solidFill>
              </a:rPr>
              <a:t> </a:t>
            </a:r>
            <a:r>
              <a:rPr lang="tr-TR" dirty="0">
                <a:solidFill>
                  <a:prstClr val="white"/>
                </a:solidFill>
              </a:rPr>
              <a:t>Gizli kancalı </a:t>
            </a:r>
            <a:r>
              <a:rPr lang="tr-TR" dirty="0">
                <a:solidFill>
                  <a:prstClr val="white"/>
                </a:solidFill>
              </a:rPr>
              <a:t>toka</a:t>
            </a:r>
          </a:p>
          <a:p>
            <a:pPr marL="285750" indent="-285750" algn="just">
              <a:buFont typeface="Arial" panose="020B0604020202020204" pitchFamily="34" charset="0"/>
              <a:buChar char="•"/>
            </a:pPr>
            <a:r>
              <a:rPr lang="tr-TR" dirty="0">
                <a:solidFill>
                  <a:prstClr val="white"/>
                </a:solidFill>
              </a:rPr>
              <a:t>Kemer tokası </a:t>
            </a:r>
            <a:endParaRPr lang="tr-TR" dirty="0">
              <a:solidFill>
                <a:prstClr val="white"/>
              </a:solidFill>
            </a:endParaRPr>
          </a:p>
          <a:p>
            <a:pPr marL="285750" indent="-285750" algn="just">
              <a:buFont typeface="Arial" panose="020B0604020202020204" pitchFamily="34" charset="0"/>
              <a:buChar char="•"/>
            </a:pPr>
            <a:r>
              <a:rPr lang="tr-TR" dirty="0">
                <a:solidFill>
                  <a:prstClr val="white"/>
                </a:solidFill>
              </a:rPr>
              <a:t>Tulum </a:t>
            </a:r>
            <a:r>
              <a:rPr lang="tr-TR" dirty="0">
                <a:solidFill>
                  <a:prstClr val="white"/>
                </a:solidFill>
              </a:rPr>
              <a:t>askı </a:t>
            </a:r>
            <a:r>
              <a:rPr lang="tr-TR" dirty="0">
                <a:solidFill>
                  <a:prstClr val="white"/>
                </a:solidFill>
              </a:rPr>
              <a:t>tokası</a:t>
            </a:r>
          </a:p>
          <a:p>
            <a:pPr marL="285750" indent="-285750" algn="just">
              <a:buFont typeface="Arial" panose="020B0604020202020204" pitchFamily="34" charset="0"/>
              <a:buChar char="•"/>
            </a:pPr>
            <a:r>
              <a:rPr lang="tr-TR" dirty="0">
                <a:solidFill>
                  <a:prstClr val="white"/>
                </a:solidFill>
              </a:rPr>
              <a:t> </a:t>
            </a:r>
            <a:r>
              <a:rPr lang="tr-TR" dirty="0">
                <a:solidFill>
                  <a:prstClr val="white"/>
                </a:solidFill>
              </a:rPr>
              <a:t>Salopet tokas</a:t>
            </a:r>
          </a:p>
        </p:txBody>
      </p:sp>
      <p:sp>
        <p:nvSpPr>
          <p:cNvPr id="4" name="Dikdörtgen 3"/>
          <p:cNvSpPr/>
          <p:nvPr/>
        </p:nvSpPr>
        <p:spPr>
          <a:xfrm>
            <a:off x="3555599" y="57880"/>
            <a:ext cx="1999266" cy="923330"/>
          </a:xfrm>
          <a:prstGeom prst="rect">
            <a:avLst/>
          </a:prstGeom>
          <a:noFill/>
        </p:spPr>
        <p:txBody>
          <a:bodyPr wrap="none" lIns="91440" tIns="45720" rIns="91440" bIns="45720">
            <a:spAutoFit/>
          </a:bodyPr>
          <a:lstStyle/>
          <a:p>
            <a:pPr algn="ctr"/>
            <a:r>
              <a:rPr lang="tr-TR" sz="5400" b="1" dirty="0">
                <a:ln w="1905"/>
                <a:gradFill>
                  <a:gsLst>
                    <a:gs pos="0">
                      <a:srgbClr val="00349E">
                        <a:shade val="20000"/>
                        <a:satMod val="200000"/>
                      </a:srgbClr>
                    </a:gs>
                    <a:gs pos="78000">
                      <a:srgbClr val="00349E">
                        <a:tint val="90000"/>
                        <a:shade val="89000"/>
                        <a:satMod val="220000"/>
                      </a:srgbClr>
                    </a:gs>
                    <a:gs pos="100000">
                      <a:srgbClr val="00349E">
                        <a:tint val="12000"/>
                        <a:satMod val="255000"/>
                      </a:srgbClr>
                    </a:gs>
                  </a:gsLst>
                  <a:lin ang="5400000"/>
                </a:gradFill>
                <a:effectLst>
                  <a:innerShdw blurRad="69850" dist="43180" dir="5400000">
                    <a:srgbClr val="000000">
                      <a:alpha val="65000"/>
                    </a:srgbClr>
                  </a:innerShdw>
                </a:effectLst>
              </a:rPr>
              <a:t>TOKA</a:t>
            </a:r>
            <a:endParaRPr lang="tr-TR" sz="5400" b="1" dirty="0">
              <a:ln w="1905"/>
              <a:gradFill>
                <a:gsLst>
                  <a:gs pos="0">
                    <a:srgbClr val="00349E">
                      <a:shade val="20000"/>
                      <a:satMod val="200000"/>
                    </a:srgbClr>
                  </a:gs>
                  <a:gs pos="78000">
                    <a:srgbClr val="00349E">
                      <a:tint val="90000"/>
                      <a:shade val="89000"/>
                      <a:satMod val="220000"/>
                    </a:srgbClr>
                  </a:gs>
                  <a:gs pos="100000">
                    <a:srgbClr val="00349E">
                      <a:tint val="12000"/>
                      <a:satMod val="255000"/>
                    </a:srgb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7407434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024" y="937485"/>
            <a:ext cx="8334375" cy="4473103"/>
          </a:xfrm>
          <a:prstGeom prst="rect">
            <a:avLst/>
          </a:prstGeom>
        </p:spPr>
      </p:pic>
      <p:sp>
        <p:nvSpPr>
          <p:cNvPr id="3" name="Metin kutusu 2"/>
          <p:cNvSpPr txBox="1"/>
          <p:nvPr/>
        </p:nvSpPr>
        <p:spPr>
          <a:xfrm>
            <a:off x="691861" y="5445224"/>
            <a:ext cx="7704856" cy="1200329"/>
          </a:xfrm>
          <a:prstGeom prst="rect">
            <a:avLst/>
          </a:prstGeom>
          <a:noFill/>
        </p:spPr>
        <p:txBody>
          <a:bodyPr wrap="square" rtlCol="0">
            <a:spAutoFit/>
          </a:bodyPr>
          <a:lstStyle/>
          <a:p>
            <a:r>
              <a:rPr lang="tr-TR" dirty="0">
                <a:solidFill>
                  <a:prstClr val="white"/>
                </a:solidFill>
              </a:rPr>
              <a:t>Bir şerit şeklinde yapılan ve giysiyi belden sıkıp tutmak için veya süs olarak kullanılan bel bağıdır. Kemer günün modasına uygun şekilde yaygın olarak kullanılmaktadır. </a:t>
            </a:r>
            <a:r>
              <a:rPr lang="tr-TR" dirty="0">
                <a:solidFill>
                  <a:prstClr val="white"/>
                </a:solidFill>
              </a:rPr>
              <a:t>Kemerleri </a:t>
            </a:r>
            <a:r>
              <a:rPr lang="tr-TR" dirty="0">
                <a:solidFill>
                  <a:prstClr val="white"/>
                </a:solidFill>
              </a:rPr>
              <a:t>üç grupta toplayabiliriz: • Kumaş kemerler • Madeni kemerler • Deri kemerler</a:t>
            </a:r>
          </a:p>
        </p:txBody>
      </p:sp>
      <p:sp>
        <p:nvSpPr>
          <p:cNvPr id="4" name="Dikdörtgen 3"/>
          <p:cNvSpPr/>
          <p:nvPr/>
        </p:nvSpPr>
        <p:spPr>
          <a:xfrm>
            <a:off x="3203848" y="72035"/>
            <a:ext cx="2361544"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r-TR" sz="5400" b="1" dirty="0">
                <a:ln/>
                <a:solidFill>
                  <a:srgbClr val="9C007F"/>
                </a:solidFill>
              </a:rPr>
              <a:t>KEMER</a:t>
            </a:r>
            <a:endParaRPr lang="tr-TR" sz="5400" b="1" dirty="0">
              <a:ln/>
              <a:solidFill>
                <a:srgbClr val="9C007F"/>
              </a:solidFill>
            </a:endParaRPr>
          </a:p>
        </p:txBody>
      </p:sp>
    </p:spTree>
    <p:extLst>
      <p:ext uri="{BB962C8B-B14F-4D97-AF65-F5344CB8AC3E}">
        <p14:creationId xmlns:p14="http://schemas.microsoft.com/office/powerpoint/2010/main" val="2728691944"/>
      </p:ext>
    </p:extLst>
  </p:cSld>
  <p:clrMapOvr>
    <a:masterClrMapping/>
  </p:clrMapOvr>
  <p:timing>
    <p:tnLst>
      <p:par>
        <p:cT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Canlı">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anl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anl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11.xml><?xml version="1.0" encoding="utf-8"?>
<a:theme xmlns:a="http://schemas.openxmlformats.org/drawingml/2006/main" name="9_Canlı">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anl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anl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12.xml><?xml version="1.0" encoding="utf-8"?>
<a:theme xmlns:a="http://schemas.openxmlformats.org/drawingml/2006/main" name="10_Canlı">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anl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anl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13.xml><?xml version="1.0" encoding="utf-8"?>
<a:theme xmlns:a="http://schemas.openxmlformats.org/drawingml/2006/main" name="11_Canlı">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anl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anl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14.xml><?xml version="1.0" encoding="utf-8"?>
<a:theme xmlns:a="http://schemas.openxmlformats.org/drawingml/2006/main" name="12_Canlı">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anl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anl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15.xml><?xml version="1.0" encoding="utf-8"?>
<a:theme xmlns:a="http://schemas.openxmlformats.org/drawingml/2006/main" name="13_Canlı">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anl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anl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Canlı">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anl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anl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1_Canlı">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anl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anl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2_Canlı">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anl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anl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5.xml><?xml version="1.0" encoding="utf-8"?>
<a:theme xmlns:a="http://schemas.openxmlformats.org/drawingml/2006/main" name="3_Canlı">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anl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anl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6.xml><?xml version="1.0" encoding="utf-8"?>
<a:theme xmlns:a="http://schemas.openxmlformats.org/drawingml/2006/main" name="4_Canlı">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anl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anl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7.xml><?xml version="1.0" encoding="utf-8"?>
<a:theme xmlns:a="http://schemas.openxmlformats.org/drawingml/2006/main" name="5_Canlı">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anl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anl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8.xml><?xml version="1.0" encoding="utf-8"?>
<a:theme xmlns:a="http://schemas.openxmlformats.org/drawingml/2006/main" name="6_Canlı">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anl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anl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9.xml><?xml version="1.0" encoding="utf-8"?>
<a:theme xmlns:a="http://schemas.openxmlformats.org/drawingml/2006/main" name="7_Canlı">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anl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anl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651</Words>
  <Application>Microsoft Office PowerPoint</Application>
  <PresentationFormat>Ekran Gösterisi (4:3)</PresentationFormat>
  <Paragraphs>48</Paragraphs>
  <Slides>15</Slides>
  <Notes>0</Notes>
  <HiddenSlides>0</HiddenSlides>
  <MMClips>0</MMClips>
  <ScaleCrop>false</ScaleCrop>
  <HeadingPairs>
    <vt:vector size="4" baseType="variant">
      <vt:variant>
        <vt:lpstr>Tema</vt:lpstr>
      </vt:variant>
      <vt:variant>
        <vt:i4>15</vt:i4>
      </vt:variant>
      <vt:variant>
        <vt:lpstr>Slayt Başlıkları</vt:lpstr>
      </vt:variant>
      <vt:variant>
        <vt:i4>15</vt:i4>
      </vt:variant>
    </vt:vector>
  </HeadingPairs>
  <TitlesOfParts>
    <vt:vector size="30" baseType="lpstr">
      <vt:lpstr>Ofis Teması</vt:lpstr>
      <vt:lpstr>Canlı</vt:lpstr>
      <vt:lpstr>1_Canlı</vt:lpstr>
      <vt:lpstr>2_Canlı</vt:lpstr>
      <vt:lpstr>3_Canlı</vt:lpstr>
      <vt:lpstr>4_Canlı</vt:lpstr>
      <vt:lpstr>5_Canlı</vt:lpstr>
      <vt:lpstr>6_Canlı</vt:lpstr>
      <vt:lpstr>7_Canlı</vt:lpstr>
      <vt:lpstr>8_Canlı</vt:lpstr>
      <vt:lpstr>9_Canlı</vt:lpstr>
      <vt:lpstr>10_Canlı</vt:lpstr>
      <vt:lpstr>11_Canlı</vt:lpstr>
      <vt:lpstr>12_Canlı</vt:lpstr>
      <vt:lpstr>13_Canlı</vt:lpstr>
      <vt:lpstr>Konfeksiyon Yardımcı Malzemeleri</vt:lpstr>
      <vt:lpstr>PowerPoint Sunusu</vt:lpstr>
      <vt:lpstr>PowerPoint Sunusu</vt:lpstr>
      <vt:lpstr>PowerPoint Sunusu</vt:lpstr>
      <vt:lpstr>KULLANIM ALANLARINA GÖRE ETİKETLER</vt:lpstr>
      <vt:lpstr>PowerPoint Sunusu</vt:lpstr>
      <vt:lpstr>PowerPoint Sunusu</vt:lpstr>
      <vt:lpstr>PowerPoint Sunusu</vt:lpstr>
      <vt:lpstr>PowerPoint Sunusu</vt:lpstr>
      <vt:lpstr>PowerPoint Sunusu</vt:lpstr>
      <vt:lpstr>KULLANILDIĞI YERLER</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Konfeksiyon Yardımcı Malzemeleri</dc:title>
  <dc:creator>hatice</dc:creator>
  <cp:lastModifiedBy>hatice</cp:lastModifiedBy>
  <cp:revision>1</cp:revision>
  <dcterms:created xsi:type="dcterms:W3CDTF">2020-01-13T08:24:59Z</dcterms:created>
  <dcterms:modified xsi:type="dcterms:W3CDTF">2020-01-13T08:28:37Z</dcterms:modified>
</cp:coreProperties>
</file>