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7" r:id="rId4"/>
    <p:sldId id="259" r:id="rId5"/>
    <p:sldId id="260" r:id="rId6"/>
    <p:sldId id="261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39C0-D429-4B02-8E2A-7CD46FCB0A41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C8E2-EF34-46EE-8120-2F86F2C21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smtClean="0"/>
                        <a:t>Anayasa</a:t>
                      </a:r>
                      <a:r>
                        <a:rPr lang="tr-TR" b="1" baseline="0" smtClean="0"/>
                        <a:t> </a:t>
                      </a:r>
                      <a:r>
                        <a:rPr lang="tr-TR" b="1" baseline="0" dirty="0" smtClean="0"/>
                        <a:t>Hukuku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/>
                        <a:t>Anayasa</a:t>
                      </a:r>
                      <a:r>
                        <a:rPr lang="tr-TR" sz="1800" b="1" kern="1200" baseline="0" dirty="0" smtClean="0"/>
                        <a:t> Hukuku Kavramsal Çerçeve</a:t>
                      </a: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I-ANAYASA </a:t>
            </a:r>
            <a:r>
              <a:rPr lang="tr-TR" dirty="0" smtClean="0"/>
              <a:t>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i="1" dirty="0"/>
              <a:t>a-Terminoloji</a:t>
            </a:r>
          </a:p>
          <a:p>
            <a:r>
              <a:rPr lang="tr-TR" dirty="0"/>
              <a:t>bir ülkenin anayasal sistemini belirleyen belge ya da kurallar bütününü nasıl adlandıracağız?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Çok sınırlı bazı istisnalar dışında Batı dillerinde temel kuruluş anlamına gelen </a:t>
            </a:r>
            <a:r>
              <a:rPr lang="tr-TR" dirty="0" smtClean="0"/>
              <a:t>“</a:t>
            </a:r>
            <a:r>
              <a:rPr lang="tr-TR" dirty="0" err="1" smtClean="0"/>
              <a:t>constitution</a:t>
            </a:r>
            <a:r>
              <a:rPr lang="tr-TR" dirty="0" smtClean="0"/>
              <a:t>”  </a:t>
            </a:r>
            <a:r>
              <a:rPr lang="tr-TR" dirty="0"/>
              <a:t>sözcüğünün kullanıldığını görmekteyiz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sözcük dilimizde aslında yasa sözcüğü yerine </a:t>
            </a:r>
            <a:r>
              <a:rPr lang="tr-TR" b="1" dirty="0"/>
              <a:t>temel kuruluş </a:t>
            </a:r>
            <a:r>
              <a:rPr lang="tr-TR" dirty="0"/>
              <a:t>sözcüğünü karşılamaktadır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I-ANAYASA </a:t>
            </a:r>
            <a:r>
              <a:rPr lang="tr-TR" dirty="0" smtClean="0"/>
              <a:t>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i="1" dirty="0" smtClean="0"/>
              <a:t>a-Terminoloji</a:t>
            </a:r>
            <a:endParaRPr lang="tr-TR" dirty="0"/>
          </a:p>
          <a:p>
            <a:r>
              <a:rPr lang="tr-TR" dirty="0"/>
              <a:t>Türkiye’de Osmanlı Devletinde Kanunu Esasi (1876 Anayasası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Milli Mücadele döneminde Teşkilatı Esasiye Kanunu (1921 Anayasası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Cumhuriyet döneminde Esas Teşkilat Kanunu (1924 Anayasası) daha sonra ise,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Anayasa (1961 ve 1982 anayasaları) sözcükleri kullanılmıştır.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I-ANAYASA </a:t>
            </a:r>
            <a:r>
              <a:rPr lang="tr-TR" dirty="0" smtClean="0"/>
              <a:t>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/>
              <a:t>b-Anayasanın Tanımı</a:t>
            </a:r>
          </a:p>
          <a:p>
            <a:endParaRPr lang="tr-TR" dirty="0" smtClean="0"/>
          </a:p>
          <a:p>
            <a:r>
              <a:rPr lang="tr-TR" dirty="0" smtClean="0"/>
              <a:t>Devletin </a:t>
            </a:r>
            <a:r>
              <a:rPr lang="tr-TR" dirty="0"/>
              <a:t>kuruluşunu, yani niteliğini, yapısını, hükümet şeklini, organlarını ve bu organlar (yasama, yürütme ve yargı) arasındaki </a:t>
            </a:r>
            <a:r>
              <a:rPr lang="tr-TR" dirty="0" smtClean="0"/>
              <a:t>ilişkileri</a:t>
            </a:r>
          </a:p>
          <a:p>
            <a:r>
              <a:rPr lang="tr-TR" dirty="0" smtClean="0"/>
              <a:t> </a:t>
            </a:r>
            <a:r>
              <a:rPr lang="tr-TR" dirty="0"/>
              <a:t>ve kişilerin temel hak ve hürriyetlerini düzenleyen kurallar bütününe </a:t>
            </a:r>
            <a:r>
              <a:rPr lang="tr-TR" b="1" dirty="0"/>
              <a:t>anayasa</a:t>
            </a:r>
            <a:r>
              <a:rPr lang="tr-TR" dirty="0"/>
              <a:t> adı verilir.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I-ANAYASA </a:t>
            </a:r>
            <a:r>
              <a:rPr lang="tr-TR" dirty="0" smtClean="0"/>
              <a:t>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i="1" dirty="0" smtClean="0"/>
              <a:t>Not:</a:t>
            </a:r>
            <a:endParaRPr lang="tr-TR" b="1" i="1" dirty="0"/>
          </a:p>
          <a:p>
            <a:endParaRPr lang="tr-TR" dirty="0" smtClean="0"/>
          </a:p>
          <a:p>
            <a:r>
              <a:rPr lang="tr-TR" i="1" dirty="0" smtClean="0"/>
              <a:t>Dünyanın</a:t>
            </a:r>
            <a:r>
              <a:rPr lang="tr-TR" dirty="0" smtClean="0"/>
              <a:t> </a:t>
            </a:r>
            <a:r>
              <a:rPr lang="tr-TR" b="1" dirty="0"/>
              <a:t>ilk anayasal belgesi</a:t>
            </a:r>
            <a:r>
              <a:rPr lang="tr-TR" dirty="0"/>
              <a:t>, İngiltere'de kral ile halk arasında yapılan </a:t>
            </a:r>
            <a:r>
              <a:rPr lang="tr-TR" dirty="0" err="1"/>
              <a:t>Magna</a:t>
            </a:r>
            <a:r>
              <a:rPr lang="tr-TR" dirty="0"/>
              <a:t> Carta'dır. (1215).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belge ile kralın yetkileri sınırlandırılmıştır. </a:t>
            </a:r>
            <a:endParaRPr lang="tr-TR" dirty="0" smtClean="0"/>
          </a:p>
          <a:p>
            <a:endParaRPr lang="tr-TR" dirty="0" smtClean="0"/>
          </a:p>
          <a:p>
            <a:r>
              <a:rPr lang="tr-TR" i="1" dirty="0" smtClean="0"/>
              <a:t>Türk </a:t>
            </a:r>
            <a:r>
              <a:rPr lang="tr-TR" i="1" dirty="0"/>
              <a:t>tarihinin </a:t>
            </a:r>
            <a:r>
              <a:rPr lang="tr-TR" b="1" dirty="0"/>
              <a:t>ilk anayasal belgesi </a:t>
            </a:r>
            <a:r>
              <a:rPr lang="tr-TR" dirty="0"/>
              <a:t>ise Senedi </a:t>
            </a:r>
            <a:r>
              <a:rPr lang="tr-TR" dirty="0" smtClean="0"/>
              <a:t>İttifak'tır.</a:t>
            </a:r>
          </a:p>
          <a:p>
            <a:endParaRPr lang="tr-TR" dirty="0"/>
          </a:p>
          <a:p>
            <a:r>
              <a:rPr lang="tr-TR" i="1" dirty="0" smtClean="0"/>
              <a:t>Dünyanı</a:t>
            </a:r>
            <a:r>
              <a:rPr lang="tr-TR" dirty="0" smtClean="0"/>
              <a:t>n </a:t>
            </a:r>
            <a:r>
              <a:rPr lang="tr-TR" b="1" dirty="0" smtClean="0"/>
              <a:t>ilk anayasası</a:t>
            </a:r>
            <a:r>
              <a:rPr lang="tr-TR" dirty="0" smtClean="0"/>
              <a:t>, </a:t>
            </a:r>
            <a:r>
              <a:rPr lang="tr-TR" dirty="0"/>
              <a:t>1787 ABD Anayasası, ikinci anayasası ise 1791 Fransız Anayasasıdır. </a:t>
            </a:r>
            <a:endParaRPr lang="tr-TR" dirty="0" smtClean="0"/>
          </a:p>
          <a:p>
            <a:endParaRPr lang="tr-TR" dirty="0"/>
          </a:p>
          <a:p>
            <a:r>
              <a:rPr lang="tr-TR" i="1" dirty="0" smtClean="0"/>
              <a:t>Türk </a:t>
            </a:r>
            <a:r>
              <a:rPr lang="tr-TR" i="1" dirty="0"/>
              <a:t>tarihinin </a:t>
            </a:r>
            <a:r>
              <a:rPr lang="tr-TR" b="1" dirty="0"/>
              <a:t>ilk anayasası </a:t>
            </a:r>
            <a:r>
              <a:rPr lang="tr-TR" dirty="0"/>
              <a:t>ise 1876 Kanuni Esasidir.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I-ANAYASA </a:t>
            </a:r>
            <a:r>
              <a:rPr lang="tr-TR" dirty="0" smtClean="0"/>
              <a:t>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i="1" dirty="0"/>
              <a:t>C-Anayasanın Bağlayıcılığı </a:t>
            </a:r>
            <a:r>
              <a:rPr lang="tr-TR" b="1" i="1" dirty="0" smtClean="0"/>
              <a:t>ve </a:t>
            </a:r>
            <a:r>
              <a:rPr lang="tr-TR" b="1" i="1" dirty="0"/>
              <a:t>Üstünlüğü </a:t>
            </a:r>
            <a:endParaRPr lang="tr-TR" b="1" i="1" dirty="0" smtClean="0"/>
          </a:p>
          <a:p>
            <a:endParaRPr lang="tr-TR" dirty="0" smtClean="0"/>
          </a:p>
          <a:p>
            <a:r>
              <a:rPr lang="tr-TR" dirty="0" smtClean="0"/>
              <a:t>Anayasaya </a:t>
            </a:r>
            <a:r>
              <a:rPr lang="tr-TR" dirty="0"/>
              <a:t>sahip hukuk sistemlerinde genellikle anayasanın üstünlüğü yani kanunların ve diğer hukuk kurallarının anayasaya aykırı olamayacağı esası benimsenmiştir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Buna anayasanın üstünlüğü ilkesi denir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Örnek normlar hiyerarşisi.</a:t>
            </a:r>
          </a:p>
          <a:p>
            <a:pPr>
              <a:buNone/>
            </a:pPr>
            <a:endParaRPr lang="tr-T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II-ANAYASA HUKUKU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Anayasa </a:t>
            </a:r>
            <a:r>
              <a:rPr lang="tr-TR" dirty="0"/>
              <a:t>Hukuku, devletin niteliğini, yapısını, temel organlarının kuruluşunu ve bunlar arasındaki ilişkileri, kişilerin temel hak ve hürriyetlerini düzenleyen ve inceleyen bir hukuk dalıdır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Belli bir ülkenin anayasal sistemine ilişkin hükümlerin somut olarak incelenip açıklanmasına pozitif veya dogmatik anayasa hukuku denir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Örneğin Türk Anayasa Hukuku denildiğinde “pozitif anayasa hukuku” anlaşılır.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Bir sonraki ders için ödev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Devlet nedir devlet biçimleri nelerdir?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Hükümet sistemleri nelerdir?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Çoğulcu Demokrasi; Çoğunlukçu Demokrasi Anlayışı nedir?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Sosyal Devlet nedir?</a:t>
            </a:r>
          </a:p>
          <a:p>
            <a:pPr marL="514350" indent="-514350">
              <a:buNone/>
            </a:pPr>
            <a:r>
              <a:rPr lang="tr-TR" dirty="0" smtClean="0"/>
              <a:t>Yukarıda yer alan soruları bir sonraki dersimize cevaplandırarak geliniz.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b="1" dirty="0" smtClean="0"/>
              <a:t>ASG 104 Anayasa Hukuku </a:t>
            </a:r>
            <a:r>
              <a:rPr lang="tr-TR" dirty="0" smtClean="0"/>
              <a:t>dersi kapsamında oluşturulan sunuların tamamında «</a:t>
            </a:r>
            <a:r>
              <a:rPr lang="tr-TR" b="1" dirty="0" smtClean="0"/>
              <a:t>Kemal </a:t>
            </a:r>
            <a:r>
              <a:rPr lang="tr-TR" b="1" dirty="0" err="1" smtClean="0"/>
              <a:t>GÖZLER’in</a:t>
            </a:r>
            <a:r>
              <a:rPr lang="tr-TR" b="1" dirty="0" smtClean="0"/>
              <a:t> Türk Anayasa Hukuku Dersleri»</a:t>
            </a:r>
            <a:r>
              <a:rPr lang="tr-TR" dirty="0" smtClean="0"/>
              <a:t> isimli kitabından faydalanılmıştır.</a:t>
            </a:r>
            <a:endParaRPr lang="tr-TR" dirty="0" smtClean="0"/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6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390</Words>
  <Application>Microsoft Office PowerPoint</Application>
  <PresentationFormat>Ekran Gösterisi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T.C. ANKARA ÜNİVERSİTESİ   AYAŞ MESLEK YÜKSEK OKULU</vt:lpstr>
      <vt:lpstr>I-ANAYASA Kavramı</vt:lpstr>
      <vt:lpstr>I-ANAYASA Kavramı</vt:lpstr>
      <vt:lpstr>I-ANAYASA Kavramı</vt:lpstr>
      <vt:lpstr>I-ANAYASA Kavramı</vt:lpstr>
      <vt:lpstr>I-ANAYASA Kavramı</vt:lpstr>
      <vt:lpstr>II-ANAYASA HUKUKU</vt:lpstr>
      <vt:lpstr>Bir sonraki ders için ödev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user</cp:lastModifiedBy>
  <cp:revision>8</cp:revision>
  <dcterms:created xsi:type="dcterms:W3CDTF">2019-02-18T19:09:27Z</dcterms:created>
  <dcterms:modified xsi:type="dcterms:W3CDTF">2020-01-13T17:35:53Z</dcterms:modified>
</cp:coreProperties>
</file>