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C8A1-FB94-42ED-9E78-549A48539A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İş </a:t>
            </a:r>
            <a:r>
              <a:rPr lang="en-US" dirty="0" err="1"/>
              <a:t>Ya</a:t>
            </a:r>
            <a:r>
              <a:rPr lang="tr-TR" dirty="0"/>
              <a:t>ş</a:t>
            </a:r>
            <a:r>
              <a:rPr lang="en-US" dirty="0"/>
              <a:t>am</a:t>
            </a:r>
            <a:r>
              <a:rPr lang="tr-TR" dirty="0"/>
              <a:t>ında İletişim Becerileri</a:t>
            </a:r>
            <a:br>
              <a:rPr lang="tr-TR" dirty="0"/>
            </a:br>
            <a:r>
              <a:rPr lang="en-US" dirty="0" err="1"/>
              <a:t>Hafta</a:t>
            </a:r>
            <a:r>
              <a:rPr lang="en-US" dirty="0"/>
              <a:t> 12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B20F5-9032-474B-8A8F-C95209190F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108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B72E2-6095-4398-81E8-3DFAFE31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B1855-45BA-4C99-A671-22EF6EB2F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91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079E-E43B-4D5A-81FC-1079FDDD2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71E0E-D803-4D60-A920-BD6F2C1BD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30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BAD32-553F-4C0D-9374-A0B47F009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A988-FF78-4ED7-8430-035DB3932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8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211AD-0BBA-4484-A3ED-B7FE186F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01EF9-302B-47F3-B438-6DC34D159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30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F45C1-7084-4DBA-8C58-1DBCA426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66F99-9FF8-420E-A72C-ED187D0E2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089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AE0AD-F070-427D-A749-363F2DA26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7F92-BBE6-425E-AE19-2089A1026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85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459BA-FA93-4E10-A3C0-4994817D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E05E4-CFEB-4DB9-B69A-74EFDB10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976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BC43-043B-4136-AD65-4ADC57CDA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D594A-B4EE-4F7C-9295-BF6AB9D4D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123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AC8B0-763F-4797-8B5B-CB68A761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7EC7D-5076-4528-8E41-27171CA3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060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10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İş Yaşamında İletişim Becerileri Hafta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Yaşamında İletişim Becerileri Hafta 12</dc:title>
  <dc:creator>Author 2</dc:creator>
  <cp:lastModifiedBy>Author 2</cp:lastModifiedBy>
  <cp:revision>1</cp:revision>
  <dcterms:created xsi:type="dcterms:W3CDTF">2020-01-13T11:20:08Z</dcterms:created>
  <dcterms:modified xsi:type="dcterms:W3CDTF">2020-01-13T11:20:34Z</dcterms:modified>
</cp:coreProperties>
</file>