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BA0D-D18D-461F-9F6A-2FBE46ADC8F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9752-2E1B-43B1-8A10-03417D5FC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99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BA0D-D18D-461F-9F6A-2FBE46ADC8F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9752-2E1B-43B1-8A10-03417D5FC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4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BA0D-D18D-461F-9F6A-2FBE46ADC8F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9752-2E1B-43B1-8A10-03417D5FC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38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BA0D-D18D-461F-9F6A-2FBE46ADC8F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9752-2E1B-43B1-8A10-03417D5FC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85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BA0D-D18D-461F-9F6A-2FBE46ADC8F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9752-2E1B-43B1-8A10-03417D5FC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61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BA0D-D18D-461F-9F6A-2FBE46ADC8F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9752-2E1B-43B1-8A10-03417D5FC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888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BA0D-D18D-461F-9F6A-2FBE46ADC8F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9752-2E1B-43B1-8A10-03417D5FC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07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BA0D-D18D-461F-9F6A-2FBE46ADC8F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9752-2E1B-43B1-8A10-03417D5FC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94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BA0D-D18D-461F-9F6A-2FBE46ADC8F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9752-2E1B-43B1-8A10-03417D5FC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49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BA0D-D18D-461F-9F6A-2FBE46ADC8F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9752-2E1B-43B1-8A10-03417D5FC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99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9BA0D-D18D-461F-9F6A-2FBE46ADC8F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9752-2E1B-43B1-8A10-03417D5FC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77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BA0D-D18D-461F-9F6A-2FBE46ADC8FF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9752-2E1B-43B1-8A10-03417D5FC8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516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/>
              <a:t>T.C.</a:t>
            </a:r>
            <a:r>
              <a:rPr lang="tr-TR" b="1" dirty="0" smtClean="0"/>
              <a:t> </a:t>
            </a:r>
            <a:r>
              <a:rPr lang="tr-TR" sz="2400" b="1" dirty="0"/>
              <a:t>ANKARA ÜNİVERSİTESİ  </a:t>
            </a:r>
            <a:br>
              <a:rPr lang="tr-TR" sz="2400" b="1" dirty="0"/>
            </a:br>
            <a:r>
              <a:rPr lang="tr-TR" sz="2400" b="1" dirty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7993017"/>
              </p:ext>
            </p:extLst>
          </p:nvPr>
        </p:nvGraphicFramePr>
        <p:xfrm>
          <a:off x="1919537" y="2060848"/>
          <a:ext cx="8424937" cy="504711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Güvenliğin</a:t>
                      </a:r>
                      <a:r>
                        <a:rPr lang="tr-TR" b="1" baseline="0" dirty="0" smtClean="0"/>
                        <a:t> Güncel Sorunları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tr-T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Dersin Tanıtımı  Dersin Amacı Dersin Yöntemi ve Genel Çerçeve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Çağdaş Sosyal Güvenlik Sistemlerini Etkileyen Faktörler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tr-T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tr-T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5561" y="404664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8288" y="332656"/>
            <a:ext cx="1440160" cy="12961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358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496944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Çağdaş </a:t>
            </a:r>
            <a:r>
              <a:rPr lang="tr-TR" b="1" dirty="0"/>
              <a:t>Sosyal Güvenlik Sistemlerini Etkileyen </a:t>
            </a:r>
            <a:r>
              <a:rPr lang="tr-TR" b="1" dirty="0" smtClean="0"/>
              <a:t>Faktörler -I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Sosyal </a:t>
            </a:r>
            <a:r>
              <a:rPr lang="tr-TR" dirty="0"/>
              <a:t>güvenlik sistemlerinin dünyada </a:t>
            </a:r>
            <a:r>
              <a:rPr lang="tr-TR" dirty="0" smtClean="0"/>
              <a:t>çeşitlendiğini söyleyebiliriz.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Hangi </a:t>
            </a:r>
            <a:r>
              <a:rPr lang="tr-TR" dirty="0"/>
              <a:t>sosyal güvenlik sistemi benimsenmiş olursa olsun bazı faktörler vardır ki, bu faktörler kurulmuş bir sosyal güvenlik sisteminin işleyişini önemli ölçüde etkiler.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52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63552" y="274638"/>
            <a:ext cx="8147248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Çağdaş </a:t>
            </a:r>
            <a:r>
              <a:rPr lang="tr-TR" b="1" dirty="0"/>
              <a:t>Sosyal Güvenlik Sistemlerini Etkileyen </a:t>
            </a:r>
            <a:r>
              <a:rPr lang="tr-TR" b="1" dirty="0" smtClean="0"/>
              <a:t>Faktörler -I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etkinin derecesinde kullanılan sosyal güvenlik teknikleri rol oynar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etkiler özellikle de </a:t>
            </a:r>
            <a:r>
              <a:rPr lang="tr-TR" b="1" dirty="0"/>
              <a:t>sosyal sigorta </a:t>
            </a:r>
            <a:r>
              <a:rPr lang="tr-TR" dirty="0"/>
              <a:t>tekniğinin ağırlıklı olarak uygulandığı sistemlerde daha bariz bir şekilde kendini gösterir.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291264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Çağdaş </a:t>
            </a:r>
            <a:r>
              <a:rPr lang="tr-TR" b="1" dirty="0"/>
              <a:t>Sosyal Güvenlik Sistemlerini Etkileyen </a:t>
            </a:r>
            <a:r>
              <a:rPr lang="tr-TR" b="1" dirty="0" smtClean="0"/>
              <a:t>Faktörler -I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/>
              <a:t>1-Nüfus Faktörü</a:t>
            </a:r>
          </a:p>
          <a:p>
            <a:endParaRPr lang="tr-TR" dirty="0"/>
          </a:p>
          <a:p>
            <a:r>
              <a:rPr lang="tr-TR" dirty="0"/>
              <a:t>Sosyal güvenlik sisteminin kuruluşunda ve işleyişinde göz ardı edilmemesi gereken faktörlerden birisi de nüfus faktörüdür.</a:t>
            </a:r>
          </a:p>
          <a:p>
            <a:pPr>
              <a:buNone/>
            </a:pPr>
            <a:endParaRPr lang="tr-TR" dirty="0"/>
          </a:p>
          <a:p>
            <a:r>
              <a:rPr lang="tr-TR" b="1" dirty="0"/>
              <a:t>Nüfus sosyal güvenlik sisteminin işleyişini ve finansmanını en fazla etkileyen faktörlerden birisidir.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Çağdaş </a:t>
            </a:r>
            <a:r>
              <a:rPr lang="tr-TR" b="1" dirty="0"/>
              <a:t>Sosyal Güvenlik Sistemlerini Etkileyen </a:t>
            </a:r>
            <a:r>
              <a:rPr lang="tr-TR" b="1" dirty="0" smtClean="0"/>
              <a:t>Faktörler -I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u="sng" dirty="0"/>
              <a:t>1-Nüfus Faktörü</a:t>
            </a:r>
          </a:p>
          <a:p>
            <a:endParaRPr lang="tr-TR" dirty="0"/>
          </a:p>
          <a:p>
            <a:r>
              <a:rPr lang="tr-TR" dirty="0"/>
              <a:t>Nüfus sosyal güvenlik sistemini etkilediği gibi sosyal güvenlik sistemi de nüfusu etkilemektedir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itibarladır ki, ülke nüfusunun bünyesi iyi incelenmeksizin sağlıklı bir sosyal güvenlik politikasının belirlenmesi mümkün olamaz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Nüfusun sosyal güvenlik sistemi üzerindeki etkisi farklı şekillerde ve nüfusun özelliklerinden kaynaklanır.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7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291264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Çağdaş </a:t>
            </a:r>
            <a:r>
              <a:rPr lang="tr-TR" b="1" dirty="0"/>
              <a:t>Sosyal Güvenlik Sistemlerini Etkileyen </a:t>
            </a:r>
            <a:r>
              <a:rPr lang="tr-TR" b="1" dirty="0" smtClean="0"/>
              <a:t>Faktörler -I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/>
              <a:t>2-Siyaset </a:t>
            </a:r>
            <a:r>
              <a:rPr lang="tr-TR" b="1" u="sng" dirty="0" smtClean="0"/>
              <a:t>Faktörü</a:t>
            </a:r>
          </a:p>
          <a:p>
            <a:pPr>
              <a:buNone/>
            </a:pPr>
            <a:endParaRPr lang="tr-TR" b="1" u="sng" dirty="0"/>
          </a:p>
          <a:p>
            <a:r>
              <a:rPr lang="tr-TR" dirty="0"/>
              <a:t>Sosyal güvenlik sistemi, ülkenin temel siyasi sisteminden de önemli ölçüde etkilenir.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Sistem siyasi sistemden öncelikle kuruluş ve yapılanış bakımından etkilenir.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8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63552" y="274638"/>
            <a:ext cx="8147248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Çağdaş </a:t>
            </a:r>
            <a:r>
              <a:rPr lang="tr-TR" b="1" dirty="0"/>
              <a:t>Sosyal Güvenlik Sistemlerini Etkileyen </a:t>
            </a:r>
            <a:r>
              <a:rPr lang="tr-TR" b="1" dirty="0" smtClean="0"/>
              <a:t>Faktörler -I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b="1" u="sng" dirty="0" smtClean="0"/>
              <a:t>3-Finansman Faktörü</a:t>
            </a:r>
          </a:p>
          <a:p>
            <a:pPr>
              <a:buNone/>
            </a:pPr>
            <a:endParaRPr lang="tr-TR" b="1" u="sng" dirty="0"/>
          </a:p>
          <a:p>
            <a:r>
              <a:rPr lang="tr-TR" dirty="0"/>
              <a:t>Sosyal güvenlik sisteminin en önemli meselesi, finansman meselesidir.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Sistem </a:t>
            </a:r>
            <a:r>
              <a:rPr lang="tr-TR" dirty="0"/>
              <a:t>finansmanında tercih edilecek yollar, uygulanacak sosyal güvenlik tekniklerine göre belirlenir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Finansman faktörü, devletin iktisadi gelişmişlik seviyesi, kalkınama durumu bakımından da önem taşır.</a:t>
            </a:r>
          </a:p>
          <a:p>
            <a:pPr>
              <a:buNone/>
            </a:pPr>
            <a:endParaRPr lang="tr-TR" b="1" u="sng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63552" y="274638"/>
            <a:ext cx="8147248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Çağdaş </a:t>
            </a:r>
            <a:r>
              <a:rPr lang="tr-TR" b="1" dirty="0"/>
              <a:t>Sosyal Güvenlik Sistemlerini Etkileyen </a:t>
            </a:r>
            <a:r>
              <a:rPr lang="tr-TR" b="1" dirty="0" smtClean="0"/>
              <a:t>Faktörler -I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/>
              <a:t>4-İstihdam Faktörü</a:t>
            </a:r>
          </a:p>
          <a:p>
            <a:pPr>
              <a:buNone/>
            </a:pPr>
            <a:endParaRPr lang="tr-TR" b="1" u="sng" dirty="0"/>
          </a:p>
          <a:p>
            <a:r>
              <a:rPr lang="tr-TR" dirty="0"/>
              <a:t>Bu faktör özellikle sosyal sigorta sisteminin finansmanını etkileyen bir faktördür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İstihdam faktörünün sosyal güvenlik sistemin etkilemesi; çalışma çağı içindeki nüfusun miktarı ve bu nüfusun işgücüne katılım oranının yüksekliğine göre farklı şekilde gerçekleşir.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7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dirty="0" smtClean="0"/>
              <a:t>Yararlanılan Kaynak:</a:t>
            </a:r>
          </a:p>
          <a:p>
            <a:pPr marL="0" indent="0">
              <a:buNone/>
            </a:pPr>
            <a:endParaRPr lang="tr-TR" b="1" u="sng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dirty="0" smtClean="0">
                <a:solidFill>
                  <a:srgbClr val="002060"/>
                </a:solidFill>
              </a:rPr>
              <a:t>Kadir Arıcı, Türk Sosyal Güvenlik Hukuku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9733-8CD1-4CFB-88F1-85DB1A1171D1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4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Geniş ekran</PresentationFormat>
  <Paragraphs>75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Teması</vt:lpstr>
      <vt:lpstr>T.C. ANKARA ÜNİVERSİTESİ   AYAŞ MESLEK YÜKSEK OKULU</vt:lpstr>
      <vt:lpstr>Çağdaş Sosyal Güvenlik Sistemlerini Etkileyen Faktörler -I</vt:lpstr>
      <vt:lpstr>Çağdaş Sosyal Güvenlik Sistemlerini Etkileyen Faktörler -I</vt:lpstr>
      <vt:lpstr>Çağdaş Sosyal Güvenlik Sistemlerini Etkileyen Faktörler -I</vt:lpstr>
      <vt:lpstr>Çağdaş Sosyal Güvenlik Sistemlerini Etkileyen Faktörler -I</vt:lpstr>
      <vt:lpstr>Çağdaş Sosyal Güvenlik Sistemlerini Etkileyen Faktörler -I</vt:lpstr>
      <vt:lpstr>Çağdaş Sosyal Güvenlik Sistemlerini Etkileyen Faktörler -I</vt:lpstr>
      <vt:lpstr>Çağdaş Sosyal Güvenlik Sistemlerini Etkileyen Faktörler -I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y</dc:creator>
  <cp:lastModifiedBy>y</cp:lastModifiedBy>
  <cp:revision>1</cp:revision>
  <dcterms:created xsi:type="dcterms:W3CDTF">2020-01-15T09:58:39Z</dcterms:created>
  <dcterms:modified xsi:type="dcterms:W3CDTF">2020-01-15T09:58:57Z</dcterms:modified>
</cp:coreProperties>
</file>