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 varScale="1">
        <p:scale>
          <a:sx n="109" d="100"/>
          <a:sy n="109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0813061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Sistemlerinde Dönüşüme Yol Açan </a:t>
                      </a: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Nedenler</a:t>
                      </a:r>
                      <a:endParaRPr lang="tr-TR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/>
              <a:t>3. </a:t>
            </a:r>
            <a:r>
              <a:rPr lang="tr-TR" b="1" dirty="0" smtClean="0"/>
              <a:t>Diğer Nedenler</a:t>
            </a:r>
          </a:p>
          <a:p>
            <a:pPr>
              <a:buNone/>
            </a:pPr>
            <a:endParaRPr lang="tr-TR" b="1" dirty="0"/>
          </a:p>
          <a:p>
            <a:r>
              <a:rPr lang="tr-TR" dirty="0"/>
              <a:t>Sosyal güvenliğin temel amacı, çalışma motivasyonunu sağlamak için gelecek endişesini hafifletmek ve aynı zamanda sosyal dayanışmayı sağlayarak sosyal barışı güçlendirmek ve sosyal adaletin sağlanması hedeflerinin gerçekleştirilmesine </a:t>
            </a:r>
            <a:r>
              <a:rPr lang="tr-TR" dirty="0" smtClean="0"/>
              <a:t>dayanır.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9978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Dünya ekonomisinin yaşanılan krizden çıkması için önerilen çözüm;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neo</a:t>
            </a:r>
            <a:r>
              <a:rPr lang="tr-TR" dirty="0" smtClean="0"/>
              <a:t>-liberal </a:t>
            </a:r>
            <a:r>
              <a:rPr lang="tr-TR" dirty="0"/>
              <a:t>politikalar olmuştur.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Bunun </a:t>
            </a:r>
            <a:r>
              <a:rPr lang="tr-TR" dirty="0"/>
              <a:t>nedenini ise;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serbest </a:t>
            </a:r>
            <a:r>
              <a:rPr lang="tr-TR" dirty="0"/>
              <a:t>piyasa ilkesi anlayışı doğrultusunda tüm ülkelerin içinde yer alacağı tek bir pazar oluşturmak, para, mal ve sermayenin tam hareketliliğini sağlayarak küreselleşme sürecine geçilmek </a:t>
            </a:r>
            <a:r>
              <a:rPr lang="tr-TR" dirty="0" smtClean="0"/>
              <a:t>istenmesidir.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1970’lerin ortalarından itibaren refah devletinin kendisi bir sorun olarak algılanmaya başlamış ve eleştirilerin odağı haline gelmiştir.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gelişmiş ülkelerde refah devleti ve uygulamaları;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refah </a:t>
            </a:r>
            <a:r>
              <a:rPr lang="tr-TR" dirty="0"/>
              <a:t>hizmetlerinin çalışma konusunda isteksizliğe neden olduğu ve bir bağımlılık kültürü oluşturduğu inanışıyla,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hizmetler pasif olmaktan çıkartılıp aktif politika temelinde yeniden kurgulanmıştır.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Bu anlayışın sonucunda yurttaşlık temelinde bir hak olarak verilen refah devleti kapsamındaki sosyal hakların, yeni rejimde sözleşme koşullarına bağlı hale geldiği ifade </a:t>
            </a:r>
            <a:r>
              <a:rPr lang="tr-TR" dirty="0" smtClean="0"/>
              <a:t>edilmektedir.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Refahtan (</a:t>
            </a:r>
            <a:r>
              <a:rPr lang="tr-TR" dirty="0" err="1"/>
              <a:t>welfare</a:t>
            </a:r>
            <a:r>
              <a:rPr lang="tr-TR" dirty="0"/>
              <a:t>), çalışma karşılığı refaha (</a:t>
            </a:r>
            <a:r>
              <a:rPr lang="tr-TR" dirty="0" err="1"/>
              <a:t>workfare</a:t>
            </a:r>
            <a:r>
              <a:rPr lang="tr-TR" dirty="0"/>
              <a:t>) </a:t>
            </a:r>
            <a:r>
              <a:rPr lang="tr-TR" dirty="0" smtClean="0"/>
              <a:t>dönüşüm </a:t>
            </a:r>
            <a:r>
              <a:rPr lang="tr-TR" dirty="0"/>
              <a:t>olarak adlandırılan yeni rejimde,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refah </a:t>
            </a:r>
            <a:r>
              <a:rPr lang="tr-TR" dirty="0"/>
              <a:t>hizmetleri, çalışma koşuluna bağlanmakta ve işsizlik yardımları aktif politika anlayışıyla yeni bir iş bulma hizmetlerine </a:t>
            </a:r>
            <a:r>
              <a:rPr lang="tr-TR" dirty="0" err="1"/>
              <a:t>kanalize</a:t>
            </a:r>
            <a:r>
              <a:rPr lang="tr-TR" dirty="0"/>
              <a:t> edilmektedir”.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Buraya kadar ifade edilenler doğrultusunda şu sonuca varılabilir: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yandan makro ekonomik krizlerin yaşandığı,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/>
              <a:t>yandan ise uluslararası sermaye ve ürün piyasalarında artan rekabetin başladığı 1970’li ve 1980’li yıllar,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refah </a:t>
            </a:r>
            <a:r>
              <a:rPr lang="tr-TR" dirty="0"/>
              <a:t>devletleri için güzel günlerin bittiği, sorunların başladığı yıllar olmuştur.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1-Refah Devletinin Krizi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r>
              <a:rPr lang="tr-TR" dirty="0"/>
              <a:t>Özellikle işgücü maliyetlerinde önemli ölçüde düşüşler yaşanmıştır.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“</a:t>
            </a:r>
            <a:r>
              <a:rPr lang="tr-TR" dirty="0"/>
              <a:t>Parola ‘ucuz iş, işsizlikten daha iyidir’ şeklindedir”.</a:t>
            </a: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2-Sosyal Güvenlik Krizinin Nedenleri</a:t>
            </a:r>
          </a:p>
          <a:p>
            <a:pPr>
              <a:buNone/>
            </a:pPr>
            <a:r>
              <a:rPr lang="tr-TR" b="1" dirty="0" smtClean="0"/>
              <a:t>2.Ekonomik </a:t>
            </a:r>
            <a:r>
              <a:rPr lang="tr-TR" b="1" dirty="0"/>
              <a:t>Yapıda Yaşanan </a:t>
            </a:r>
            <a:r>
              <a:rPr lang="tr-TR" b="1" dirty="0" smtClean="0"/>
              <a:t>Dönüşüm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Ekonomik </a:t>
            </a:r>
            <a:r>
              <a:rPr lang="tr-TR" dirty="0"/>
              <a:t>açıdan yaşanan gelişmeler, sosyal güvenlik harcamalarının seviyesiyle yakından ilgilidir</a:t>
            </a:r>
            <a:r>
              <a:rPr lang="tr-TR" dirty="0" smtClean="0"/>
              <a:t>.</a:t>
            </a:r>
          </a:p>
          <a:p>
            <a:endParaRPr lang="tr-TR" b="1" dirty="0"/>
          </a:p>
          <a:p>
            <a:r>
              <a:rPr lang="tr-TR" dirty="0"/>
              <a:t>Sosyal güvenlik alanındaki gelişmeler daha önce de değinildiği gibi II. Dünya Savaşı sonrasındaki dönemde ilerleme kaydetmiştir.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Devlet</a:t>
            </a:r>
            <a:r>
              <a:rPr lang="tr-TR" dirty="0"/>
              <a:t>, sosyal harcamalardaki artışın finansmanını sosyal güvenlik katkıları ve vergi gelirlerinin artışından karşılamıştır.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31250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430</Words>
  <Application>Microsoft Office PowerPoint</Application>
  <PresentationFormat>Ekran Gösterisi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T.C. ANKARA ÜNİVERSİTESİ   AYAŞ MESLEK YÜKSEK OKULU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  <vt:lpstr>Gelişmiş Ülkelerde Dönüşümün Nedenleri -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8</cp:revision>
  <dcterms:created xsi:type="dcterms:W3CDTF">2019-03-09T12:32:18Z</dcterms:created>
  <dcterms:modified xsi:type="dcterms:W3CDTF">2020-01-15T09:37:55Z</dcterms:modified>
</cp:coreProperties>
</file>