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7" r:id="rId7"/>
    <p:sldId id="274" r:id="rId8"/>
    <p:sldId id="288" r:id="rId9"/>
    <p:sldId id="277" r:id="rId10"/>
    <p:sldId id="281" r:id="rId11"/>
    <p:sldId id="283" r:id="rId12"/>
    <p:sldId id="28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2D87-440D-4220-89E2-954F714CDD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8861-13E4-4F23-98EA-3A85199E3B3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58710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İletişim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Türleri</a:t>
                      </a:r>
                      <a:endParaRPr lang="tr-T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 TEKNİKLERİ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pPr lvl="1"/>
            <a:endParaRPr lang="tr-TR" sz="2000" b="1" dirty="0"/>
          </a:p>
          <a:p>
            <a:r>
              <a:rPr lang="tr-TR" sz="2400" dirty="0"/>
              <a:t>Argo sözcüklerden, moda	</a:t>
            </a:r>
            <a:r>
              <a:rPr lang="tr-TR" sz="2400" dirty="0" smtClean="0"/>
              <a:t>olan magazin sözcüklerinden </a:t>
            </a:r>
            <a:r>
              <a:rPr lang="tr-TR" sz="2400" dirty="0"/>
              <a:t>kaçının.</a:t>
            </a:r>
          </a:p>
          <a:p>
            <a:pPr>
              <a:buFont typeface="Wingdings" pitchFamily="2" charset="2"/>
              <a:buChar char="v"/>
            </a:pPr>
            <a:endParaRPr lang="tr-TR" sz="2400" dirty="0" smtClean="0"/>
          </a:p>
          <a:p>
            <a:pPr lvl="1"/>
            <a:r>
              <a:rPr lang="tr-TR" sz="2000" dirty="0"/>
              <a:t>Süper</a:t>
            </a:r>
          </a:p>
          <a:p>
            <a:pPr lvl="1"/>
            <a:r>
              <a:rPr lang="tr-TR" sz="2000" dirty="0"/>
              <a:t>Hayret bir şey</a:t>
            </a:r>
          </a:p>
          <a:p>
            <a:pPr lvl="1"/>
            <a:r>
              <a:rPr lang="tr-TR" sz="2000" dirty="0"/>
              <a:t>Acayip</a:t>
            </a:r>
          </a:p>
          <a:p>
            <a:pPr lvl="1"/>
            <a:r>
              <a:rPr lang="tr-TR" sz="2000" dirty="0"/>
              <a:t>Şekerim</a:t>
            </a:r>
          </a:p>
          <a:p>
            <a:pPr lvl="1"/>
            <a:r>
              <a:rPr lang="tr-TR" sz="2000" dirty="0" err="1"/>
              <a:t>Herıldyani</a:t>
            </a:r>
            <a:endParaRPr lang="tr-TR" sz="2000" dirty="0"/>
          </a:p>
          <a:p>
            <a:pPr lvl="1"/>
            <a:r>
              <a:rPr lang="tr-TR" sz="2000" dirty="0"/>
              <a:t>Koçum</a:t>
            </a:r>
          </a:p>
          <a:p>
            <a:pPr lvl="1"/>
            <a:r>
              <a:rPr lang="tr-TR" sz="2000" dirty="0"/>
              <a:t>Aşk olsun</a:t>
            </a:r>
          </a:p>
          <a:p>
            <a:pPr lvl="1"/>
            <a:r>
              <a:rPr lang="tr-TR" sz="2000" dirty="0"/>
              <a:t>Dehşet güzel</a:t>
            </a:r>
          </a:p>
          <a:p>
            <a:r>
              <a:rPr lang="tr-TR" sz="2400" dirty="0"/>
              <a:t>Ayrıca çalışma yaşamında, </a:t>
            </a:r>
            <a:r>
              <a:rPr lang="tr-TR" sz="2400" dirty="0" err="1"/>
              <a:t>abi</a:t>
            </a:r>
            <a:r>
              <a:rPr lang="tr-TR" sz="2400" dirty="0"/>
              <a:t>-</a:t>
            </a:r>
            <a:r>
              <a:rPr lang="tr-TR" sz="2400" dirty="0" err="1"/>
              <a:t>abi</a:t>
            </a:r>
            <a:r>
              <a:rPr lang="tr-TR" sz="2400" dirty="0"/>
              <a:t>, </a:t>
            </a:r>
            <a:r>
              <a:rPr lang="tr-TR" sz="2400" dirty="0" err="1"/>
              <a:t>abi</a:t>
            </a:r>
            <a:r>
              <a:rPr lang="tr-TR" sz="2400" dirty="0"/>
              <a:t>-abla, </a:t>
            </a:r>
            <a:r>
              <a:rPr lang="tr-TR" sz="2400" dirty="0" err="1"/>
              <a:t>abi</a:t>
            </a:r>
            <a:r>
              <a:rPr lang="tr-TR" sz="2400" dirty="0"/>
              <a:t>-kardeş ilişkisi kurmayın. Birlikte çalıştığınız kişilere "</a:t>
            </a:r>
            <a:r>
              <a:rPr lang="tr-TR" sz="2400" b="1" dirty="0"/>
              <a:t>siz</a:t>
            </a:r>
            <a:r>
              <a:rPr lang="tr-TR" sz="2400" dirty="0"/>
              <a:t>" diye ve ismiyle hitap edin.</a:t>
            </a:r>
          </a:p>
          <a:p>
            <a:pPr>
              <a:buFont typeface="Wingdings" pitchFamily="2" charset="2"/>
              <a:buChar char="v"/>
            </a:pP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 TEKNİKLERİ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pPr lvl="1"/>
            <a:endParaRPr lang="tr-TR" sz="2000" b="1" dirty="0"/>
          </a:p>
          <a:p>
            <a:pPr algn="ctr">
              <a:buNone/>
            </a:pPr>
            <a:r>
              <a:rPr lang="tr-TR" sz="2400" b="1" dirty="0"/>
              <a:t>Konuşmalarda Uyulması Gereken Genel </a:t>
            </a:r>
            <a:r>
              <a:rPr lang="tr-TR" sz="2400" b="1" dirty="0" smtClean="0"/>
              <a:t>İlkeler</a:t>
            </a:r>
          </a:p>
          <a:p>
            <a:pPr algn="ctr">
              <a:buNone/>
            </a:pPr>
            <a:endParaRPr lang="tr-TR" sz="2400" b="1" dirty="0"/>
          </a:p>
          <a:p>
            <a:pPr lvl="0"/>
            <a:r>
              <a:rPr lang="tr-TR" sz="2400" dirty="0"/>
              <a:t>"Lütfen, rica, ederim, izin verir misiniz?" gibi ifadeler sık sık kullanınız.</a:t>
            </a:r>
          </a:p>
          <a:p>
            <a:pPr lvl="0"/>
            <a:r>
              <a:rPr lang="tr-TR" sz="2400" dirty="0"/>
              <a:t>Hitaplarınızda, "siz, hanımefendi, beyefendi" </a:t>
            </a:r>
            <a:r>
              <a:rPr lang="tr-TR" sz="2400" dirty="0" smtClean="0"/>
              <a:t>kelimelerini </a:t>
            </a:r>
            <a:r>
              <a:rPr lang="tr-TR" sz="2400" dirty="0"/>
              <a:t>kullanınız.</a:t>
            </a:r>
          </a:p>
          <a:p>
            <a:pPr lvl="0"/>
            <a:r>
              <a:rPr lang="tr-TR" sz="2400" dirty="0"/>
              <a:t>Hizmet verdiğiniz kişilerle konuşurken kısa ve </a:t>
            </a:r>
            <a:r>
              <a:rPr lang="tr-TR" sz="2400" dirty="0" smtClean="0"/>
              <a:t>anlamlı </a:t>
            </a:r>
            <a:r>
              <a:rPr lang="tr-TR" sz="2400" dirty="0"/>
              <a:t>cümleler kullanınız, cümlelerin sonlarını "efendim" ile bitiriniz.</a:t>
            </a:r>
          </a:p>
          <a:p>
            <a:pPr lvl="0"/>
            <a:r>
              <a:rPr lang="tr-TR" sz="2400" dirty="0"/>
              <a:t>Anlaşılır bir şekilde ve doğal bir ses tonuyla </a:t>
            </a:r>
            <a:r>
              <a:rPr lang="tr-TR" sz="2400" dirty="0" smtClean="0"/>
              <a:t>konuşunuz</a:t>
            </a:r>
            <a:r>
              <a:rPr lang="tr-TR" sz="2400" dirty="0"/>
              <a:t>.</a:t>
            </a:r>
          </a:p>
          <a:p>
            <a:pPr lvl="0"/>
            <a:r>
              <a:rPr lang="tr-TR" sz="2400" dirty="0"/>
              <a:t>Kelimeleri tam ve doğru bir şekilde telâffuz ediniz.</a:t>
            </a:r>
          </a:p>
          <a:p>
            <a:pPr lvl="0"/>
            <a:r>
              <a:rPr lang="tr-TR" sz="2400" dirty="0"/>
              <a:t>Konuşmaktan kaçar gibi kısa konuşmayınız.</a:t>
            </a:r>
          </a:p>
          <a:p>
            <a:pPr>
              <a:buFont typeface="Wingdings" pitchFamily="2" charset="2"/>
              <a:buChar char="v"/>
            </a:pP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BAŞARININ YOLU POZİTİF DÜŞÜNMEKTEN GEÇMEKTEDİR.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 smtClean="0"/>
              <a:t>İÇİNDEKİLER</a:t>
            </a:r>
            <a:endParaRPr lang="tr-TR" sz="3600" i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411760" y="1412776"/>
            <a:ext cx="4824536" cy="47799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C00000"/>
                </a:solidFill>
              </a:rPr>
              <a:t>İLETİŞİM TÜRLERİ</a:t>
            </a:r>
          </a:p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/>
            <a:r>
              <a:rPr lang="tr-TR" dirty="0" smtClean="0"/>
              <a:t>Sözlü İletişim</a:t>
            </a:r>
          </a:p>
          <a:p>
            <a:pPr algn="ctr"/>
            <a:r>
              <a:rPr lang="tr-TR" dirty="0" smtClean="0"/>
              <a:t>Sözsüz İletişim</a:t>
            </a:r>
          </a:p>
          <a:p>
            <a:pPr algn="ctr"/>
            <a:r>
              <a:rPr lang="tr-TR" dirty="0" smtClean="0"/>
              <a:t>Yazılı İletişim</a:t>
            </a:r>
          </a:p>
          <a:p>
            <a:pPr algn="ctr"/>
            <a:r>
              <a:rPr lang="tr-TR" dirty="0" smtClean="0"/>
              <a:t>Elektronik İletişim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1-Sözlü İletişim</a:t>
            </a:r>
          </a:p>
          <a:p>
            <a:pPr algn="ctr">
              <a:buNone/>
            </a:pPr>
            <a:r>
              <a:rPr lang="tr-TR" b="1" dirty="0" smtClean="0"/>
              <a:t>2-Sözsüz İletişim</a:t>
            </a:r>
          </a:p>
          <a:p>
            <a:pPr algn="ctr">
              <a:buNone/>
            </a:pPr>
            <a:r>
              <a:rPr lang="tr-TR" b="1" dirty="0" smtClean="0"/>
              <a:t>3-Yazılı İletişim</a:t>
            </a:r>
          </a:p>
          <a:p>
            <a:pPr algn="ctr">
              <a:buNone/>
            </a:pPr>
            <a:r>
              <a:rPr lang="tr-TR" b="1" dirty="0" smtClean="0"/>
              <a:t>4-Elektronik İletişim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İletişim türlerini farklı sınıflandırmalar altında ele almak mümkündür: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Kişinin kendisi ile iletişim</a:t>
            </a:r>
          </a:p>
          <a:p>
            <a:r>
              <a:rPr lang="tr-TR" dirty="0" smtClean="0"/>
              <a:t>Kişilerarası iletişim</a:t>
            </a:r>
          </a:p>
          <a:p>
            <a:r>
              <a:rPr lang="tr-TR" dirty="0" smtClean="0"/>
              <a:t>Grup iletişim</a:t>
            </a:r>
          </a:p>
          <a:p>
            <a:r>
              <a:rPr lang="tr-TR" dirty="0" smtClean="0"/>
              <a:t>Kitle iletişimi</a:t>
            </a:r>
          </a:p>
          <a:p>
            <a:r>
              <a:rPr lang="tr-TR" dirty="0" smtClean="0"/>
              <a:t>Örgütsel İletişim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İnsanlar gündelik yaşamlarını sürdürebilmek için en fazla kişisel iletişimi kullanırlar.</a:t>
            </a:r>
          </a:p>
          <a:p>
            <a:endParaRPr lang="tr-TR" dirty="0" smtClean="0"/>
          </a:p>
          <a:p>
            <a:r>
              <a:rPr lang="tr-TR" dirty="0" smtClean="0"/>
              <a:t>Ancak örgütsel veya kitlesel iletişimin etkin olarak sürdürülebilmesi, kişisel iletişim konusunda gösterilen başarıya bağlıdır.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Herhangi bir ortamda bir konuşma </a:t>
            </a:r>
            <a:r>
              <a:rPr lang="tr-TR" dirty="0" smtClean="0"/>
              <a:t>yapmamız gerektiğinde </a:t>
            </a:r>
            <a:r>
              <a:rPr lang="tr-TR" dirty="0"/>
              <a:t>endişelenmeye başlarız. </a:t>
            </a:r>
            <a:endParaRPr lang="tr-TR" dirty="0" smtClean="0"/>
          </a:p>
          <a:p>
            <a:r>
              <a:rPr lang="tr-TR" dirty="0" smtClean="0"/>
              <a:t>Acaba </a:t>
            </a:r>
            <a:r>
              <a:rPr lang="tr-TR" dirty="0"/>
              <a:t>başarılı </a:t>
            </a:r>
            <a:r>
              <a:rPr lang="tr-TR" dirty="0" smtClean="0"/>
              <a:t>olacak </a:t>
            </a:r>
            <a:r>
              <a:rPr lang="tr-TR" dirty="0"/>
              <a:t>mıyım? </a:t>
            </a:r>
            <a:endParaRPr lang="tr-TR" dirty="0" smtClean="0"/>
          </a:p>
          <a:p>
            <a:r>
              <a:rPr lang="tr-TR" dirty="0" smtClean="0"/>
              <a:t>Acaba </a:t>
            </a:r>
            <a:r>
              <a:rPr lang="tr-TR" dirty="0"/>
              <a:t>yapabilecek miyim? </a:t>
            </a:r>
            <a:endParaRPr lang="tr-TR" dirty="0" smtClean="0"/>
          </a:p>
          <a:p>
            <a:r>
              <a:rPr lang="tr-TR" dirty="0" smtClean="0"/>
              <a:t>Acaba heyecanlanacak </a:t>
            </a:r>
            <a:r>
              <a:rPr lang="tr-TR" dirty="0"/>
              <a:t>mıyım? </a:t>
            </a:r>
            <a:endParaRPr lang="tr-TR" dirty="0" smtClean="0"/>
          </a:p>
          <a:p>
            <a:r>
              <a:rPr lang="tr-TR" dirty="0" smtClean="0"/>
              <a:t>Acaba </a:t>
            </a:r>
            <a:r>
              <a:rPr lang="tr-TR" dirty="0"/>
              <a:t>konuşma sırasında şaşıracak mıyım</a:t>
            </a:r>
            <a:r>
              <a:rPr lang="tr-TR" dirty="0" smtClean="0"/>
              <a:t>?</a:t>
            </a:r>
          </a:p>
          <a:p>
            <a:r>
              <a:rPr lang="tr-TR" dirty="0" smtClean="0"/>
              <a:t> </a:t>
            </a:r>
            <a:r>
              <a:rPr lang="tr-TR" dirty="0"/>
              <a:t>Dilim sürçecek mi? </a:t>
            </a:r>
            <a:endParaRPr lang="tr-TR" dirty="0" smtClean="0"/>
          </a:p>
          <a:p>
            <a:r>
              <a:rPr lang="tr-TR" dirty="0" smtClean="0"/>
              <a:t>Dinleyiciler </a:t>
            </a:r>
            <a:r>
              <a:rPr lang="tr-TR" dirty="0"/>
              <a:t>beni nasıl algılayacaklar, nasıl karşılayacaklar?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Buna </a:t>
            </a:r>
            <a:r>
              <a:rPr lang="tr-TR" dirty="0"/>
              <a:t>benzer düşünceler beynimizde </a:t>
            </a:r>
            <a:r>
              <a:rPr lang="tr-TR" dirty="0" smtClean="0"/>
              <a:t>dolaşırken, </a:t>
            </a:r>
            <a:r>
              <a:rPr lang="tr-TR" dirty="0"/>
              <a:t>bu </a:t>
            </a:r>
            <a:r>
              <a:rPr lang="tr-TR" dirty="0" smtClean="0"/>
              <a:t>durumla </a:t>
            </a:r>
            <a:r>
              <a:rPr lang="tr-TR" dirty="0"/>
              <a:t>başa çıkma konusunda, çaba gösterme </a:t>
            </a:r>
            <a:r>
              <a:rPr lang="tr-TR" dirty="0" smtClean="0"/>
              <a:t>kararsızlığının </a:t>
            </a:r>
            <a:r>
              <a:rPr lang="tr-TR" dirty="0"/>
              <a:t>girdabına kapılırız ve bir türlü harekete </a:t>
            </a:r>
            <a:r>
              <a:rPr lang="tr-TR" dirty="0" smtClean="0"/>
              <a:t>geçemeyiz.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/>
              <a:t>İyi konuşma yapabilmek için gerekli donanımlardan belki de en başta geleni </a:t>
            </a:r>
            <a:r>
              <a:rPr lang="tr-TR" b="1" dirty="0" smtClean="0"/>
              <a:t>diksiyondur</a:t>
            </a:r>
            <a:r>
              <a:rPr lang="tr-TR" b="1" dirty="0"/>
              <a:t>. </a:t>
            </a:r>
            <a:endParaRPr lang="tr-TR" b="1" dirty="0" smtClean="0"/>
          </a:p>
          <a:p>
            <a:endParaRPr lang="tr-TR" b="1" dirty="0"/>
          </a:p>
          <a:p>
            <a:pPr lvl="1"/>
            <a:r>
              <a:rPr lang="tr-TR" dirty="0" smtClean="0"/>
              <a:t>Diksiyon</a:t>
            </a:r>
            <a:r>
              <a:rPr lang="tr-TR" dirty="0"/>
              <a:t>, sesin güzel çıkmasını ve sözlerin doğru </a:t>
            </a:r>
            <a:r>
              <a:rPr lang="tr-TR" dirty="0" smtClean="0"/>
              <a:t>seslendirilmesini </a:t>
            </a:r>
            <a:r>
              <a:rPr lang="tr-TR" dirty="0"/>
              <a:t>sağlayan sanat dalıdır</a:t>
            </a:r>
            <a:r>
              <a:rPr lang="tr-TR" dirty="0" smtClean="0"/>
              <a:t>.</a:t>
            </a:r>
          </a:p>
          <a:p>
            <a:endParaRPr lang="tr-TR" b="1" dirty="0"/>
          </a:p>
          <a:p>
            <a:pPr>
              <a:buFont typeface="Wingdings" pitchFamily="2" charset="2"/>
              <a:buChar char="v"/>
            </a:pPr>
            <a:r>
              <a:rPr lang="tr-TR" dirty="0"/>
              <a:t>Bir konuşmanın en can alıcı bölümleri </a:t>
            </a:r>
            <a:r>
              <a:rPr lang="tr-TR" b="1" i="1" dirty="0"/>
              <a:t>giriş ve bitiş </a:t>
            </a:r>
            <a:r>
              <a:rPr lang="tr-TR" b="1" i="1" dirty="0" smtClean="0"/>
              <a:t>cümleleridir</a:t>
            </a:r>
            <a:r>
              <a:rPr lang="tr-TR" b="1" i="1" dirty="0"/>
              <a:t>.</a:t>
            </a:r>
            <a:r>
              <a:rPr lang="tr-TR" dirty="0"/>
              <a:t> Bu nedenle bu cümleleri gerekirse ezberleyiniz.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/>
              <a:t>►► Sözel İletişimde Başarı </a:t>
            </a:r>
            <a:r>
              <a:rPr lang="tr-TR" sz="2400" b="1" dirty="0" smtClean="0"/>
              <a:t>İlkeleri</a:t>
            </a:r>
          </a:p>
          <a:p>
            <a:r>
              <a:rPr lang="tr-TR" sz="2400" dirty="0"/>
              <a:t>Bir konuşmanın etkisizliğini, bilim adamları aşağıdaki üç nedene bağlamaktadırlar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457200" lvl="0" indent="-457200">
              <a:buFont typeface="+mj-lt"/>
              <a:buAutoNum type="arabicParenR"/>
            </a:pPr>
            <a:r>
              <a:rPr lang="tr-TR" sz="2400" dirty="0"/>
              <a:t>Gereğinden fazla uzun konuşmak.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sz="2400" dirty="0"/>
              <a:t>Ana fikirden ayrılarak konu dışına çıkmak.</a:t>
            </a:r>
          </a:p>
          <a:p>
            <a:pPr marL="457200" indent="-457200">
              <a:buFont typeface="+mj-lt"/>
              <a:buAutoNum type="arabicParenR"/>
            </a:pPr>
            <a:r>
              <a:rPr lang="tr-TR" sz="2400" dirty="0" smtClean="0"/>
              <a:t> </a:t>
            </a:r>
            <a:r>
              <a:rPr lang="tr-TR" sz="2400" dirty="0"/>
              <a:t>Cümlelerin son kelimelerini doğru telaffuz etmeyip yutmak</a:t>
            </a:r>
          </a:p>
          <a:p>
            <a:pPr>
              <a:buNone/>
            </a:pPr>
            <a:endParaRPr lang="tr-TR" sz="2400" b="1" dirty="0"/>
          </a:p>
          <a:p>
            <a:pPr>
              <a:buFont typeface="Wingdings" pitchFamily="2" charset="2"/>
              <a:buChar char="v"/>
            </a:pPr>
            <a:endParaRPr lang="tr-TR" sz="2400" b="1" dirty="0" smtClean="0"/>
          </a:p>
          <a:p>
            <a:pPr>
              <a:buFont typeface="Wingdings" pitchFamily="2" charset="2"/>
              <a:buChar char="v"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pPr algn="ctr">
              <a:buNone/>
            </a:pPr>
            <a:r>
              <a:rPr lang="tr-TR" b="1" dirty="0" smtClean="0"/>
              <a:t>İYİ BİR KONUŞMA,MİNİ ETEK GİBİDİR.</a:t>
            </a:r>
          </a:p>
          <a:p>
            <a:pPr algn="ctr">
              <a:buNone/>
            </a:pPr>
            <a:r>
              <a:rPr lang="tr-TR" b="1" dirty="0" smtClean="0"/>
              <a:t> İLGİYİ ÇEKECEK KADAR KISA,ESASI KAPLAYACAK KADAR UZUNDUR.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ETKİLİ KONUŞMA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© </a:t>
            </a:r>
            <a:r>
              <a:rPr lang="tr-TR" sz="2400" dirty="0"/>
              <a:t>Etkili ve Güzel </a:t>
            </a:r>
            <a:r>
              <a:rPr lang="tr-TR" sz="2400" dirty="0" smtClean="0"/>
              <a:t>Konuşun</a:t>
            </a:r>
          </a:p>
          <a:p>
            <a:pPr>
              <a:buNone/>
            </a:pPr>
            <a:endParaRPr lang="tr-TR" sz="2400" dirty="0"/>
          </a:p>
          <a:p>
            <a:pPr lvl="1"/>
            <a:r>
              <a:rPr lang="tr-TR" sz="2400" dirty="0"/>
              <a:t>Konuşmanız açıklık anlaşılır </a:t>
            </a:r>
            <a:r>
              <a:rPr lang="tr-TR" sz="2400" dirty="0" smtClean="0"/>
              <a:t>olsun</a:t>
            </a:r>
          </a:p>
          <a:p>
            <a:pPr lvl="1"/>
            <a:r>
              <a:rPr lang="tr-TR" sz="2400" dirty="0"/>
              <a:t>Konuşmanıza canlılık katın</a:t>
            </a:r>
          </a:p>
          <a:p>
            <a:pPr lvl="1"/>
            <a:r>
              <a:rPr lang="tr-TR" sz="2400" dirty="0"/>
              <a:t>Konuşmanız akıcı olsun</a:t>
            </a:r>
          </a:p>
          <a:p>
            <a:pPr lvl="1"/>
            <a:r>
              <a:rPr lang="tr-TR" sz="2400" dirty="0"/>
              <a:t>Konuşmanız doğal olsun</a:t>
            </a:r>
          </a:p>
          <a:p>
            <a:pPr lvl="1"/>
            <a:r>
              <a:rPr lang="tr-TR" sz="2400" dirty="0"/>
              <a:t>Konuşmanızın bir üslûbu olsun</a:t>
            </a:r>
          </a:p>
          <a:p>
            <a:pPr lvl="1"/>
            <a:r>
              <a:rPr lang="tr-TR" sz="2400" dirty="0"/>
              <a:t>Kelimeleri doğru telâffuz edin</a:t>
            </a:r>
          </a:p>
          <a:p>
            <a:pPr lvl="1"/>
            <a:r>
              <a:rPr lang="tr-TR" sz="2400" dirty="0"/>
              <a:t>Jest ve mimiklerinizi doğru kullanınız.</a:t>
            </a:r>
          </a:p>
          <a:p>
            <a:pPr lvl="1"/>
            <a:endParaRPr lang="tr-TR" sz="2000" b="1" dirty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/>
          </a:p>
          <a:p>
            <a:pPr>
              <a:buFont typeface="Wingdings" pitchFamily="2" charset="2"/>
              <a:buChar char="v"/>
            </a:pP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403</Words>
  <Application>Microsoft Office PowerPoint</Application>
  <PresentationFormat>Ekran Gösterisi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Ofis Teması</vt:lpstr>
      <vt:lpstr>T.C. ANKARA ÜNİVERSİTESİ   AYAŞ MESLEK YÜKSEK OKULU</vt:lpstr>
      <vt:lpstr>İÇİNDEKİLER</vt:lpstr>
      <vt:lpstr>İletişim Türleri</vt:lpstr>
      <vt:lpstr>İletişim Türleri</vt:lpstr>
      <vt:lpstr>ETKİLİ KONUŞMA BECERİLERİ</vt:lpstr>
      <vt:lpstr>ETKİLİ KONUŞMA</vt:lpstr>
      <vt:lpstr>ETKİLİ KONUŞMA</vt:lpstr>
      <vt:lpstr>PowerPoint Sunusu</vt:lpstr>
      <vt:lpstr>ETKİLİ KONUŞMA</vt:lpstr>
      <vt:lpstr>ETKİLİ KONUŞMA TEKNİKLERİ</vt:lpstr>
      <vt:lpstr>ETKİLİ KONUŞMA TEKNİKLERİ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17</cp:revision>
  <dcterms:created xsi:type="dcterms:W3CDTF">2018-03-03T19:05:59Z</dcterms:created>
  <dcterms:modified xsi:type="dcterms:W3CDTF">2020-01-15T18:53:29Z</dcterms:modified>
</cp:coreProperties>
</file>