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7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9E2E-5F52-4DA6-9E7D-CC2D57F866C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B113-45BB-41F8-86B1-4BBE5513F9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9E2E-5F52-4DA6-9E7D-CC2D57F866C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B113-45BB-41F8-86B1-4BBE5513F9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9E2E-5F52-4DA6-9E7D-CC2D57F866C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B113-45BB-41F8-86B1-4BBE5513F9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9E2E-5F52-4DA6-9E7D-CC2D57F866C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B113-45BB-41F8-86B1-4BBE5513F9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9E2E-5F52-4DA6-9E7D-CC2D57F866C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B113-45BB-41F8-86B1-4BBE5513F9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9E2E-5F52-4DA6-9E7D-CC2D57F866C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B113-45BB-41F8-86B1-4BBE5513F9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9E2E-5F52-4DA6-9E7D-CC2D57F866C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B113-45BB-41F8-86B1-4BBE5513F9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9E2E-5F52-4DA6-9E7D-CC2D57F866C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B113-45BB-41F8-86B1-4BBE5513F9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9E2E-5F52-4DA6-9E7D-CC2D57F866C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B113-45BB-41F8-86B1-4BBE5513F9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9E2E-5F52-4DA6-9E7D-CC2D57F866C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B113-45BB-41F8-86B1-4BBE5513F9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9E2E-5F52-4DA6-9E7D-CC2D57F866C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B113-45BB-41F8-86B1-4BBE5513F9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69E2E-5F52-4DA6-9E7D-CC2D57F866C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5B113-45BB-41F8-86B1-4BBE5513F9F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241491"/>
              </p:ext>
            </p:extLst>
          </p:nvPr>
        </p:nvGraphicFramePr>
        <p:xfrm>
          <a:off x="323528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İLETİŞİM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İletişim Türleri</a:t>
                      </a:r>
                    </a:p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Sözsüz İletişim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E-mail:</a:t>
                      </a:r>
                    </a:p>
                    <a:p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Tel:</a:t>
                      </a:r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634082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tr-TR" sz="3600" i="1" dirty="0" smtClean="0"/>
              <a:t>İÇİNDEKİLER</a:t>
            </a:r>
            <a:endParaRPr lang="tr-TR" sz="3600" i="1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2411760" y="1412776"/>
            <a:ext cx="4824536" cy="477991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tr-TR" dirty="0" smtClean="0">
                <a:solidFill>
                  <a:srgbClr val="C00000"/>
                </a:solidFill>
              </a:rPr>
              <a:t>İLETİŞİM TÜRLERİ</a:t>
            </a:r>
          </a:p>
          <a:p>
            <a:pPr algn="ctr"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 algn="ctr"/>
            <a:r>
              <a:rPr lang="tr-TR" dirty="0" smtClean="0"/>
              <a:t>Sözlü İletişim</a:t>
            </a:r>
          </a:p>
          <a:p>
            <a:pPr algn="ctr"/>
            <a:r>
              <a:rPr lang="tr-TR" dirty="0" smtClean="0"/>
              <a:t>Sözsüz İletişim</a:t>
            </a:r>
          </a:p>
          <a:p>
            <a:pPr algn="ctr"/>
            <a:r>
              <a:rPr lang="tr-TR" dirty="0" smtClean="0"/>
              <a:t>Yazılı İletişim</a:t>
            </a:r>
          </a:p>
          <a:p>
            <a:pPr algn="ctr"/>
            <a:r>
              <a:rPr lang="tr-TR" dirty="0" smtClean="0"/>
              <a:t>Elektronik İletişim</a:t>
            </a:r>
            <a:endParaRPr lang="tr-TR" dirty="0"/>
          </a:p>
          <a:p>
            <a:endParaRPr lang="tr-TR" dirty="0" smtClean="0"/>
          </a:p>
        </p:txBody>
      </p:sp>
      <p:sp>
        <p:nvSpPr>
          <p:cNvPr id="6" name="3 İçerik Yer Tutucusu"/>
          <p:cNvSpPr txBox="1">
            <a:spLocks/>
          </p:cNvSpPr>
          <p:nvPr/>
        </p:nvSpPr>
        <p:spPr>
          <a:xfrm>
            <a:off x="179512" y="1052736"/>
            <a:ext cx="4316288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56207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Sözsüz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8568952" cy="568863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Sözsüz </a:t>
            </a:r>
            <a:r>
              <a:rPr lang="tr-TR" dirty="0"/>
              <a:t>iletişim, söz ve sözcük gerektirmeden, jest, </a:t>
            </a:r>
            <a:r>
              <a:rPr lang="tr-TR" dirty="0" smtClean="0"/>
              <a:t>mimik</a:t>
            </a:r>
            <a:r>
              <a:rPr lang="tr-TR" dirty="0"/>
              <a:t>, göz kontağı gibi beden dili unsurlarıyla gerçekleştirilen iletişim çeşididir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Sözel iletişim kadar bakış, duruş, hareket, kıyafet kısaca beden dilimizle de sürekli olarak mesajlar </a:t>
            </a:r>
            <a:r>
              <a:rPr lang="tr-TR" dirty="0" smtClean="0"/>
              <a:t>yollarız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Sözsüz </a:t>
            </a:r>
            <a:r>
              <a:rPr lang="tr-TR" dirty="0"/>
              <a:t>mesajlar, sözel mesajların anlamlarını </a:t>
            </a:r>
            <a:r>
              <a:rPr lang="tr-TR" dirty="0" smtClean="0"/>
              <a:t>güçlendirebilir</a:t>
            </a:r>
            <a:r>
              <a:rPr lang="tr-T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56207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Sözsüz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8568952" cy="56886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u="sng" dirty="0" smtClean="0"/>
              <a:t>Sözsüz İletişimin Öğeleri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Sözlü </a:t>
            </a:r>
            <a:r>
              <a:rPr lang="tr-TR" dirty="0"/>
              <a:t>iletişimde sadece dil kullanılırken sözsüz </a:t>
            </a:r>
            <a:r>
              <a:rPr lang="tr-TR" dirty="0" smtClean="0"/>
              <a:t>iletişimde </a:t>
            </a:r>
            <a:r>
              <a:rPr lang="tr-TR" dirty="0"/>
              <a:t>tüm vücut organları devreye girmektedir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 lvl="0">
              <a:buNone/>
            </a:pPr>
            <a:r>
              <a:rPr lang="tr-TR" b="1" dirty="0" smtClean="0"/>
              <a:t>1-Yüz </a:t>
            </a:r>
            <a:r>
              <a:rPr lang="tr-TR" b="1" dirty="0"/>
              <a:t>İfadeleri ve Gözler</a:t>
            </a:r>
          </a:p>
          <a:p>
            <a:r>
              <a:rPr lang="tr-TR" dirty="0"/>
              <a:t>Mimikler yüz kaslarının mesaj gönderme amacına yönelik olarak kullanılmasıdır. </a:t>
            </a:r>
            <a:endParaRPr lang="tr-TR" dirty="0" smtClean="0"/>
          </a:p>
          <a:p>
            <a:r>
              <a:rPr lang="tr-TR" dirty="0" smtClean="0"/>
              <a:t>Jestler </a:t>
            </a:r>
            <a:r>
              <a:rPr lang="tr-TR" dirty="0"/>
              <a:t>ise, baş, el, kol, ayak, bacak ve bedenin kullanımıdır.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Bireylerin </a:t>
            </a:r>
            <a:r>
              <a:rPr lang="tr-TR" dirty="0"/>
              <a:t>duygu, düşüncelerini karşısındakilere iletmek amacıyla yüzlerinde yapmış oldukları her türlü hareketlere </a:t>
            </a:r>
            <a:r>
              <a:rPr lang="tr-TR" b="1" dirty="0"/>
              <a:t>mimik </a:t>
            </a:r>
            <a:r>
              <a:rPr lang="tr-TR" dirty="0"/>
              <a:t>denir.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Herhangi </a:t>
            </a:r>
            <a:r>
              <a:rPr lang="tr-TR" dirty="0"/>
              <a:t>bir mesajı daha iyi iletmek için el, kol, ya da başlarıyla yapmış oldukları iradeli ve irade dışında hareketlere </a:t>
            </a:r>
            <a:r>
              <a:rPr lang="tr-TR" b="1" dirty="0"/>
              <a:t>jest </a:t>
            </a:r>
            <a:r>
              <a:rPr lang="tr-TR" dirty="0"/>
              <a:t>denilmektedir.</a:t>
            </a:r>
          </a:p>
          <a:p>
            <a:pPr>
              <a:buNone/>
            </a:pPr>
            <a:endParaRPr lang="tr-T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56207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Sözsüz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8568952" cy="56886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u="sng" dirty="0" smtClean="0"/>
              <a:t>Sözsüz İletişimin Öğeleri</a:t>
            </a:r>
          </a:p>
          <a:p>
            <a:pPr>
              <a:buNone/>
            </a:pPr>
            <a:endParaRPr lang="tr-TR" b="1" u="sng" dirty="0"/>
          </a:p>
          <a:p>
            <a:pPr>
              <a:buNone/>
            </a:pPr>
            <a:r>
              <a:rPr lang="tr-TR" b="1" dirty="0" smtClean="0"/>
              <a:t>2-Bedenin </a:t>
            </a:r>
            <a:r>
              <a:rPr lang="tr-TR" b="1" dirty="0"/>
              <a:t>Dili</a:t>
            </a:r>
          </a:p>
          <a:p>
            <a:r>
              <a:rPr lang="tr-TR" dirty="0"/>
              <a:t>Beden dilini, jestler, mimikler, oturuş, duruş gibi çeşitli </a:t>
            </a:r>
            <a:r>
              <a:rPr lang="tr-TR" dirty="0" smtClean="0"/>
              <a:t>tavırlar </a:t>
            </a:r>
            <a:r>
              <a:rPr lang="tr-TR" dirty="0"/>
              <a:t>oluşturmaktadır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İnsanlar çevrelerindeki olguları, olayları ve nesneleri </a:t>
            </a:r>
            <a:r>
              <a:rPr lang="tr-TR" dirty="0" smtClean="0"/>
              <a:t>algılarken</a:t>
            </a:r>
            <a:r>
              <a:rPr lang="tr-TR" dirty="0"/>
              <a:t>;</a:t>
            </a:r>
          </a:p>
          <a:p>
            <a:pPr lvl="1"/>
            <a:r>
              <a:rPr lang="tr-TR" dirty="0"/>
              <a:t>% 87 Görme</a:t>
            </a:r>
          </a:p>
          <a:p>
            <a:pPr lvl="1"/>
            <a:r>
              <a:rPr lang="tr-TR" dirty="0"/>
              <a:t>% 9 İşitme</a:t>
            </a:r>
          </a:p>
          <a:p>
            <a:pPr lvl="1"/>
            <a:r>
              <a:rPr lang="tr-TR" dirty="0"/>
              <a:t>% 4 dokunma ve koklama duyularından yararlanırlar.</a:t>
            </a:r>
          </a:p>
          <a:p>
            <a:r>
              <a:rPr lang="tr-TR" dirty="0"/>
              <a:t>Beden dili kullanılırken;</a:t>
            </a:r>
          </a:p>
          <a:p>
            <a:pPr lvl="1"/>
            <a:r>
              <a:rPr lang="tr-TR" dirty="0"/>
              <a:t>Yüz ifadelerinden</a:t>
            </a:r>
          </a:p>
          <a:p>
            <a:pPr lvl="1"/>
            <a:r>
              <a:rPr lang="tr-TR" dirty="0"/>
              <a:t>Jestlerden</a:t>
            </a:r>
          </a:p>
          <a:p>
            <a:pPr lvl="1"/>
            <a:r>
              <a:rPr lang="tr-TR" dirty="0"/>
              <a:t>Mimiklerden</a:t>
            </a:r>
          </a:p>
          <a:p>
            <a:pPr lvl="1"/>
            <a:r>
              <a:rPr lang="tr-TR" dirty="0"/>
              <a:t>Baş hareketlerinden</a:t>
            </a:r>
          </a:p>
          <a:p>
            <a:pPr lvl="1"/>
            <a:r>
              <a:rPr lang="tr-TR" dirty="0"/>
              <a:t>Dokunma duyusundan</a:t>
            </a:r>
          </a:p>
          <a:p>
            <a:pPr lvl="1"/>
            <a:r>
              <a:rPr lang="tr-TR" dirty="0"/>
              <a:t>Giyim kuşamdan yararlanılır.</a:t>
            </a:r>
          </a:p>
          <a:p>
            <a:pPr lvl="0">
              <a:buNone/>
            </a:pPr>
            <a:endParaRPr lang="tr-TR" dirty="0"/>
          </a:p>
          <a:p>
            <a:pPr>
              <a:buNone/>
            </a:pPr>
            <a:endParaRPr lang="tr-T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tr-TR" dirty="0" smtClean="0"/>
              <a:t>Sözsüz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4104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►► Mahrem </a:t>
            </a:r>
            <a:r>
              <a:rPr lang="tr-TR" dirty="0" smtClean="0"/>
              <a:t>alanlar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►► </a:t>
            </a:r>
            <a:r>
              <a:rPr lang="tr-TR" dirty="0"/>
              <a:t>Kişisel alanlar 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►► </a:t>
            </a:r>
            <a:r>
              <a:rPr lang="tr-TR" dirty="0"/>
              <a:t>Sosyal alanlar </a:t>
            </a: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►► </a:t>
            </a:r>
            <a:r>
              <a:rPr lang="tr-TR" dirty="0"/>
              <a:t>Genel alanlar</a:t>
            </a:r>
          </a:p>
          <a:p>
            <a:pPr>
              <a:buNone/>
            </a:pPr>
            <a:endParaRPr lang="tr-TR" dirty="0"/>
          </a:p>
          <a:p>
            <a:pPr lvl="0">
              <a:buNone/>
            </a:pPr>
            <a:endParaRPr lang="tr-TR" dirty="0"/>
          </a:p>
          <a:p>
            <a:pPr>
              <a:buNone/>
            </a:pPr>
            <a:endParaRPr lang="tr-TR" u="sng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4032448"/>
          </a:xfrm>
        </p:spPr>
        <p:txBody>
          <a:bodyPr/>
          <a:lstStyle/>
          <a:p>
            <a:r>
              <a:rPr lang="tr-TR" dirty="0"/>
              <a:t>0 -25 cm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25 </a:t>
            </a:r>
            <a:r>
              <a:rPr lang="tr-TR" dirty="0"/>
              <a:t>- 80 cm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80 </a:t>
            </a:r>
            <a:r>
              <a:rPr lang="tr-TR" dirty="0"/>
              <a:t>-200 cm</a:t>
            </a:r>
          </a:p>
          <a:p>
            <a:endParaRPr lang="tr-TR" dirty="0" smtClean="0"/>
          </a:p>
          <a:p>
            <a:r>
              <a:rPr lang="tr-TR" dirty="0" smtClean="0"/>
              <a:t>Sosyal </a:t>
            </a:r>
            <a:r>
              <a:rPr lang="tr-TR" dirty="0"/>
              <a:t>alanın dışında kalan mesafelerdir.</a:t>
            </a:r>
          </a:p>
          <a:p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251520" y="908720"/>
            <a:ext cx="8712968" cy="150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>
              <a:buNone/>
            </a:pPr>
            <a:r>
              <a:rPr lang="tr-TR" sz="4400" u="sng" dirty="0" smtClean="0"/>
              <a:t>Sözsüz İletişimin Öğeleri</a:t>
            </a:r>
          </a:p>
          <a:p>
            <a:pPr>
              <a:buNone/>
            </a:pPr>
            <a:endParaRPr lang="tr-TR" sz="4400" u="sng" dirty="0" smtClean="0"/>
          </a:p>
          <a:p>
            <a:pPr lvl="0">
              <a:buNone/>
            </a:pPr>
            <a:r>
              <a:rPr lang="tr-TR" sz="4400" b="1" dirty="0" smtClean="0"/>
              <a:t>3-Mekânın Kullanımı</a:t>
            </a:r>
          </a:p>
          <a:p>
            <a:pPr>
              <a:buNone/>
            </a:pPr>
            <a:r>
              <a:rPr lang="tr-TR" sz="4400" dirty="0" smtClean="0"/>
              <a:t>Beden dilinde, dört tür iletişim mesafesi bulunmaktadır. Bunlar;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56207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Sözsüz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8568952" cy="56886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u="sng" dirty="0" smtClean="0"/>
              <a:t>Sözsüz İletişimin Öğeleri</a:t>
            </a:r>
          </a:p>
          <a:p>
            <a:pPr>
              <a:buNone/>
            </a:pPr>
            <a:endParaRPr lang="tr-TR" u="sng" dirty="0" smtClean="0"/>
          </a:p>
          <a:p>
            <a:pPr lvl="0">
              <a:buNone/>
            </a:pPr>
            <a:r>
              <a:rPr lang="tr-TR" b="1" dirty="0" smtClean="0"/>
              <a:t>3-</a:t>
            </a:r>
            <a:r>
              <a:rPr lang="tr-TR" b="1" dirty="0"/>
              <a:t> Zamanın </a:t>
            </a:r>
            <a:r>
              <a:rPr lang="tr-TR" b="1" dirty="0" smtClean="0"/>
              <a:t>Dili</a:t>
            </a:r>
          </a:p>
          <a:p>
            <a:pPr lvl="0">
              <a:buNone/>
            </a:pPr>
            <a:endParaRPr lang="tr-TR" b="1" dirty="0"/>
          </a:p>
          <a:p>
            <a:r>
              <a:rPr lang="tr-TR" dirty="0"/>
              <a:t>İletişim sürecinde bir bireye gereken zamanı ayırmak ya da ayırmamak o bireye verilen önemin derecesini gösterir.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nedenle zaman, sözsüz iletişimde önemli unsurlardan </a:t>
            </a:r>
            <a:r>
              <a:rPr lang="tr-TR" dirty="0" smtClean="0"/>
              <a:t>birisidir.</a:t>
            </a:r>
          </a:p>
          <a:p>
            <a:endParaRPr lang="tr-TR" dirty="0"/>
          </a:p>
          <a:p>
            <a:pPr lvl="0">
              <a:buNone/>
            </a:pPr>
            <a:r>
              <a:rPr lang="tr-TR" b="1" dirty="0" smtClean="0"/>
              <a:t>4-</a:t>
            </a:r>
            <a:r>
              <a:rPr lang="tr-TR" b="1" dirty="0"/>
              <a:t> Sesin </a:t>
            </a:r>
            <a:r>
              <a:rPr lang="tr-TR" b="1" dirty="0" smtClean="0"/>
              <a:t>Dili</a:t>
            </a:r>
          </a:p>
          <a:p>
            <a:pPr lvl="0">
              <a:buNone/>
            </a:pPr>
            <a:endParaRPr lang="tr-TR" dirty="0"/>
          </a:p>
          <a:p>
            <a:r>
              <a:rPr lang="tr-TR" dirty="0"/>
              <a:t>"Ne söylediğimiz değil, nasıl söylediğimiz dikkate alınır</a:t>
            </a:r>
            <a:r>
              <a:rPr lang="tr-TR" dirty="0" smtClean="0"/>
              <a:t>". </a:t>
            </a:r>
          </a:p>
          <a:p>
            <a:r>
              <a:rPr lang="tr-TR" dirty="0" smtClean="0"/>
              <a:t>Örneğin</a:t>
            </a:r>
            <a:r>
              <a:rPr lang="tr-TR" dirty="0"/>
              <a:t>, "</a:t>
            </a:r>
            <a:r>
              <a:rPr lang="tr-TR" b="1" dirty="0"/>
              <a:t>Çok güzel bir filmdi</a:t>
            </a:r>
            <a:r>
              <a:rPr lang="tr-TR" dirty="0"/>
              <a:t>" cümlesini farklı tonlamalarda söyleyerek sıkıcı veya güzel olduğunu anlayabiliriz.</a:t>
            </a:r>
          </a:p>
          <a:p>
            <a:pPr lvl="0">
              <a:buNone/>
            </a:pPr>
            <a:endParaRPr lang="tr-TR" dirty="0"/>
          </a:p>
          <a:p>
            <a:pPr>
              <a:buNone/>
            </a:pPr>
            <a:endParaRPr lang="tr-T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49006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Sözsüz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51520" y="764704"/>
            <a:ext cx="8568952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300" u="sng" dirty="0" smtClean="0"/>
              <a:t>Sözsüz İletişimin Öğeleri</a:t>
            </a:r>
          </a:p>
          <a:p>
            <a:pPr>
              <a:buNone/>
            </a:pPr>
            <a:endParaRPr lang="tr-TR" u="sng" dirty="0" smtClean="0"/>
          </a:p>
          <a:p>
            <a:pPr lvl="0">
              <a:buNone/>
            </a:pPr>
            <a:r>
              <a:rPr lang="tr-TR" sz="3300" b="1" dirty="0" smtClean="0"/>
              <a:t>6-</a:t>
            </a:r>
            <a:r>
              <a:rPr lang="tr-TR" sz="3200" b="1" dirty="0"/>
              <a:t> Giyimin </a:t>
            </a:r>
            <a:r>
              <a:rPr lang="tr-TR" sz="3200" b="1" dirty="0" smtClean="0"/>
              <a:t>Dili</a:t>
            </a:r>
          </a:p>
          <a:p>
            <a:pPr lvl="0">
              <a:buNone/>
            </a:pPr>
            <a:endParaRPr lang="tr-TR" sz="3200" b="1" dirty="0"/>
          </a:p>
          <a:p>
            <a:pPr algn="ctr">
              <a:buNone/>
            </a:pPr>
            <a:r>
              <a:rPr lang="tr-TR" sz="3200" b="1" dirty="0" smtClean="0"/>
              <a:t>“İNSANLAR KIYAFETLERİNE GÖRE KARŞILANIR DÜŞÜNCELERİNE GÖRE UĞURLANIR”</a:t>
            </a:r>
            <a:endParaRPr lang="tr-TR" sz="3200" b="1" dirty="0"/>
          </a:p>
          <a:p>
            <a:pPr>
              <a:buNone/>
            </a:pPr>
            <a:endParaRPr lang="tr-TR" dirty="0"/>
          </a:p>
          <a:p>
            <a:pPr lvl="0">
              <a:buNone/>
            </a:pPr>
            <a:endParaRPr lang="tr-TR" dirty="0"/>
          </a:p>
          <a:p>
            <a:pPr lvl="0">
              <a:buNone/>
            </a:pPr>
            <a:endParaRPr lang="tr-TR" dirty="0"/>
          </a:p>
          <a:p>
            <a:pPr>
              <a:buNone/>
            </a:pPr>
            <a:endParaRPr lang="tr-T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49006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Sözsüz İletişim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51520" y="764704"/>
            <a:ext cx="8568952" cy="59046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3600" b="1" u="sng" dirty="0" smtClean="0"/>
              <a:t>Sözsüz İletişimde Algılama</a:t>
            </a:r>
            <a:endParaRPr lang="tr-TR" sz="3600" b="1" u="sng" dirty="0"/>
          </a:p>
          <a:p>
            <a:pPr>
              <a:buNone/>
            </a:pPr>
            <a:endParaRPr lang="tr-TR" b="1" u="sng" dirty="0" smtClean="0"/>
          </a:p>
          <a:p>
            <a:pPr algn="ctr">
              <a:buNone/>
            </a:pPr>
            <a:r>
              <a:rPr lang="tr-TR" b="1" dirty="0" smtClean="0"/>
              <a:t>İletişimde Dış Görünüş</a:t>
            </a:r>
            <a:endParaRPr lang="tr-TR" b="1" dirty="0"/>
          </a:p>
          <a:p>
            <a:r>
              <a:rPr lang="tr-TR" dirty="0"/>
              <a:t>Görüntünüz nasıl? </a:t>
            </a:r>
            <a:endParaRPr lang="tr-TR" dirty="0" smtClean="0"/>
          </a:p>
          <a:p>
            <a:r>
              <a:rPr lang="tr-TR" dirty="0" smtClean="0"/>
              <a:t>Kılık </a:t>
            </a:r>
            <a:r>
              <a:rPr lang="tr-TR" dirty="0"/>
              <a:t>kıyafetiniz işinize uygun mu</a:t>
            </a:r>
            <a:r>
              <a:rPr lang="tr-TR" dirty="0" smtClean="0"/>
              <a:t>?</a:t>
            </a:r>
          </a:p>
          <a:p>
            <a:r>
              <a:rPr lang="tr-TR" dirty="0" smtClean="0"/>
              <a:t> </a:t>
            </a:r>
            <a:r>
              <a:rPr lang="tr-TR" dirty="0"/>
              <a:t>Derli toplu musunuz? </a:t>
            </a:r>
            <a:endParaRPr lang="tr-TR" dirty="0" smtClean="0"/>
          </a:p>
          <a:p>
            <a:r>
              <a:rPr lang="tr-TR" dirty="0" smtClean="0"/>
              <a:t>Kıyafetiniz </a:t>
            </a:r>
            <a:r>
              <a:rPr lang="tr-TR" dirty="0"/>
              <a:t>size yakışmış mı? </a:t>
            </a:r>
            <a:endParaRPr lang="tr-TR" dirty="0" smtClean="0"/>
          </a:p>
          <a:p>
            <a:r>
              <a:rPr lang="tr-TR" dirty="0" smtClean="0"/>
              <a:t>Kravatınız </a:t>
            </a:r>
            <a:r>
              <a:rPr lang="tr-TR" dirty="0"/>
              <a:t>veya gömleğinizde herhangi bir leke var mı</a:t>
            </a:r>
            <a:r>
              <a:rPr lang="tr-TR" dirty="0" smtClean="0"/>
              <a:t>?</a:t>
            </a:r>
          </a:p>
          <a:p>
            <a:r>
              <a:rPr lang="tr-TR" dirty="0" smtClean="0"/>
              <a:t> </a:t>
            </a:r>
          </a:p>
          <a:p>
            <a:r>
              <a:rPr lang="tr-TR" dirty="0" smtClean="0"/>
              <a:t>Taktığınız </a:t>
            </a:r>
            <a:r>
              <a:rPr lang="tr-TR" dirty="0"/>
              <a:t>kolyeden, giydiğiniz ayakkabının rengine ve biçimine, sürdüğünüz parfümden, taktığınız gözlüğe kadar dış görünüşünüzü oluşturan her öğe iletişiminize olumlu veya olumsuz bir katkı sağlayacaktır.</a:t>
            </a:r>
          </a:p>
          <a:p>
            <a:pPr lvl="0">
              <a:buNone/>
            </a:pPr>
            <a:endParaRPr lang="tr-TR" dirty="0"/>
          </a:p>
          <a:p>
            <a:pPr>
              <a:buNone/>
            </a:pPr>
            <a:endParaRPr lang="tr-T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447</Words>
  <Application>Microsoft Office PowerPoint</Application>
  <PresentationFormat>Ekran Gösterisi (4:3)</PresentationFormat>
  <Paragraphs>111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Ofis Teması</vt:lpstr>
      <vt:lpstr>T.C. ANKARA ÜNİVERSİTESİ   AYAŞ MESLEK YÜKSEK OKULU</vt:lpstr>
      <vt:lpstr>İÇİNDEKİLER</vt:lpstr>
      <vt:lpstr>Sözsüz İletişim</vt:lpstr>
      <vt:lpstr>Sözsüz İletişim</vt:lpstr>
      <vt:lpstr>Sözsüz İletişim</vt:lpstr>
      <vt:lpstr>Sözsüz İletişim</vt:lpstr>
      <vt:lpstr>Sözsüz İletişim</vt:lpstr>
      <vt:lpstr>Sözsüz İletişim</vt:lpstr>
      <vt:lpstr>Sözsüz İletişim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19</cp:revision>
  <dcterms:created xsi:type="dcterms:W3CDTF">2018-03-04T09:01:47Z</dcterms:created>
  <dcterms:modified xsi:type="dcterms:W3CDTF">2020-01-15T18:59:20Z</dcterms:modified>
</cp:coreProperties>
</file>