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41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9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82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7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73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39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11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16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14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7F1A-A343-4413-AE26-CC6DF714C50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6E151-E13A-4771-B133-8C9B6A0CD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1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847529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RESMİ</a:t>
                      </a:r>
                      <a:r>
                        <a:rPr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YAZILAR)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507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/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Kamu </a:t>
            </a:r>
            <a:r>
              <a:rPr lang="tr-TR" dirty="0"/>
              <a:t>kurum ve </a:t>
            </a:r>
            <a:r>
              <a:rPr lang="tr-TR" dirty="0" smtClean="0"/>
              <a:t>kuruluşları </a:t>
            </a:r>
            <a:r>
              <a:rPr lang="tr-TR" dirty="0"/>
              <a:t>arasında yazılı </a:t>
            </a:r>
            <a:r>
              <a:rPr lang="tr-TR" dirty="0" smtClean="0"/>
              <a:t>iletişim </a:t>
            </a:r>
            <a:r>
              <a:rPr lang="tr-TR" dirty="0"/>
              <a:t>amacıyla kullanılan yazılara resmi yazı denir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Resmi yazılar belirlenen bazı standartlara uyularak yazılmak zorundadır.</a:t>
            </a:r>
          </a:p>
        </p:txBody>
      </p:sp>
    </p:spTree>
    <p:extLst>
      <p:ext uri="{BB962C8B-B14F-4D97-AF65-F5344CB8AC3E}">
        <p14:creationId xmlns:p14="http://schemas.microsoft.com/office/powerpoint/2010/main" val="287840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yazışmaların başlık kısmında, kurumun yasalardaki adı yer alır.</a:t>
            </a:r>
          </a:p>
          <a:p>
            <a:endParaRPr lang="tr-TR" dirty="0"/>
          </a:p>
          <a:p>
            <a:r>
              <a:rPr lang="tr-TR" dirty="0" smtClean="0"/>
              <a:t>Kurum, başlığın sol alt tarafında bulunan sayı yerine, dosyalama sırasını ve kodunu belirten numarayı koyar. </a:t>
            </a:r>
          </a:p>
          <a:p>
            <a:endParaRPr lang="tr-TR" dirty="0"/>
          </a:p>
          <a:p>
            <a:r>
              <a:rPr lang="tr-TR" dirty="0" smtClean="0"/>
              <a:t>Yazı eğer başka bir yazıya karşılık olarak yazılıyorsa, ilgi tutulur ve ilgi bölümüne, gelen yazının tarih ve sayısı yazılır.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843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yazılarda dikkat edilecek en önemli nokta, metnin sonuç kısmıdır.</a:t>
            </a:r>
          </a:p>
          <a:p>
            <a:endParaRPr lang="tr-TR" dirty="0"/>
          </a:p>
          <a:p>
            <a:r>
              <a:rPr lang="tr-TR" dirty="0" smtClean="0"/>
              <a:t>Yasal ve hiyerarşik olarak, </a:t>
            </a:r>
            <a:r>
              <a:rPr lang="tr-TR" b="1" dirty="0" smtClean="0"/>
              <a:t>alt makamlara </a:t>
            </a:r>
            <a:r>
              <a:rPr lang="tr-TR" dirty="0" smtClean="0"/>
              <a:t>yazılan yazılarda </a:t>
            </a:r>
            <a:r>
              <a:rPr lang="tr-TR" b="1" dirty="0" smtClean="0"/>
              <a:t>“rica ederim”</a:t>
            </a:r>
          </a:p>
          <a:p>
            <a:r>
              <a:rPr lang="tr-TR" b="1" dirty="0" smtClean="0"/>
              <a:t>Üst ve eşit düzeyler </a:t>
            </a:r>
            <a:r>
              <a:rPr lang="tr-TR" dirty="0" smtClean="0"/>
              <a:t>arasında yazılan yazılarda </a:t>
            </a:r>
            <a:r>
              <a:rPr lang="tr-TR" b="1" dirty="0" smtClean="0"/>
              <a:t>“arz ederim”</a:t>
            </a:r>
          </a:p>
          <a:p>
            <a:r>
              <a:rPr lang="tr-TR" b="1" dirty="0" smtClean="0"/>
              <a:t>Üst ve alt makamlara aynı anda </a:t>
            </a:r>
            <a:r>
              <a:rPr lang="tr-TR" dirty="0" smtClean="0"/>
              <a:t>dağıtılan yazılarda ise </a:t>
            </a:r>
            <a:r>
              <a:rPr lang="tr-TR" b="1" dirty="0" smtClean="0"/>
              <a:t>“arz ve rica ederim” </a:t>
            </a:r>
            <a:r>
              <a:rPr lang="tr-TR" dirty="0" smtClean="0"/>
              <a:t>ifadesi yer alır.</a:t>
            </a:r>
          </a:p>
        </p:txBody>
      </p:sp>
    </p:spTree>
    <p:extLst>
      <p:ext uri="{BB962C8B-B14F-4D97-AF65-F5344CB8AC3E}">
        <p14:creationId xmlns:p14="http://schemas.microsoft.com/office/powerpoint/2010/main" val="377320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yazışmalar protokol kurallarına göre yapılır.</a:t>
            </a:r>
          </a:p>
          <a:p>
            <a:r>
              <a:rPr lang="tr-TR" dirty="0" smtClean="0"/>
              <a:t>Protokol uyulması gereken resmi nezaket kuralları demektir.</a:t>
            </a:r>
          </a:p>
          <a:p>
            <a:endParaRPr lang="tr-TR" dirty="0"/>
          </a:p>
          <a:p>
            <a:r>
              <a:rPr lang="tr-TR" dirty="0" smtClean="0"/>
              <a:t>Resmi yazışmalarda protokol kurallarına uymak hem bir zorunluluk, hem de bir nezaket kuralıdır.</a:t>
            </a:r>
          </a:p>
        </p:txBody>
      </p:sp>
    </p:spTree>
    <p:extLst>
      <p:ext uri="{BB962C8B-B14F-4D97-AF65-F5344CB8AC3E}">
        <p14:creationId xmlns:p14="http://schemas.microsoft.com/office/powerpoint/2010/main" val="368224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 protokolü;</a:t>
            </a:r>
          </a:p>
          <a:p>
            <a:endParaRPr lang="tr-TR" dirty="0"/>
          </a:p>
          <a:p>
            <a:pPr algn="ctr">
              <a:buNone/>
            </a:pPr>
            <a:r>
              <a:rPr lang="tr-TR" b="1" dirty="0" smtClean="0"/>
              <a:t>ÜST MAKAMLARA YAZARKEN;</a:t>
            </a:r>
          </a:p>
          <a:p>
            <a:r>
              <a:rPr lang="tr-TR" dirty="0" smtClean="0"/>
              <a:t>Bilgilerinize arz olunur.</a:t>
            </a:r>
          </a:p>
          <a:p>
            <a:r>
              <a:rPr lang="tr-TR" dirty="0" smtClean="0"/>
              <a:t>Bilgilerinize arz ederiz.</a:t>
            </a:r>
          </a:p>
          <a:p>
            <a:r>
              <a:rPr lang="tr-TR" dirty="0" smtClean="0"/>
              <a:t>Arz ederim.</a:t>
            </a:r>
          </a:p>
          <a:p>
            <a:r>
              <a:rPr lang="tr-TR" dirty="0" smtClean="0"/>
              <a:t>Arz olunur.</a:t>
            </a:r>
          </a:p>
          <a:p>
            <a:r>
              <a:rPr lang="tr-TR" dirty="0" smtClean="0"/>
              <a:t>İzninize (olurlarınıza, tensiplerinize) sunulur.</a:t>
            </a:r>
          </a:p>
        </p:txBody>
      </p:sp>
    </p:spTree>
    <p:extLst>
      <p:ext uri="{BB962C8B-B14F-4D97-AF65-F5344CB8AC3E}">
        <p14:creationId xmlns:p14="http://schemas.microsoft.com/office/powerpoint/2010/main" val="192762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 protokolü;</a:t>
            </a:r>
          </a:p>
          <a:p>
            <a:endParaRPr lang="tr-TR" dirty="0"/>
          </a:p>
          <a:p>
            <a:pPr algn="ctr">
              <a:buNone/>
            </a:pPr>
            <a:r>
              <a:rPr lang="tr-TR" b="1" dirty="0" smtClean="0"/>
              <a:t>AYNI SEVİYEDEKİ MAKAMLARA YAZARKEN;</a:t>
            </a:r>
          </a:p>
          <a:p>
            <a:r>
              <a:rPr lang="tr-TR" dirty="0" smtClean="0"/>
              <a:t>Bilgilerinize arz ederim.</a:t>
            </a:r>
          </a:p>
          <a:p>
            <a:r>
              <a:rPr lang="tr-TR" dirty="0" smtClean="0"/>
              <a:t>Bilgilerinize sunulur.</a:t>
            </a:r>
          </a:p>
        </p:txBody>
      </p:sp>
    </p:spTree>
    <p:extLst>
      <p:ext uri="{BB962C8B-B14F-4D97-AF65-F5344CB8AC3E}">
        <p14:creationId xmlns:p14="http://schemas.microsoft.com/office/powerpoint/2010/main" val="310722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 protokolü;</a:t>
            </a:r>
          </a:p>
          <a:p>
            <a:endParaRPr lang="tr-TR" dirty="0"/>
          </a:p>
          <a:p>
            <a:pPr algn="ctr">
              <a:buNone/>
            </a:pPr>
            <a:r>
              <a:rPr lang="tr-TR" b="1" dirty="0" smtClean="0"/>
              <a:t>EŞİT ve ALT SEVİYEDEKİ MAKAMLARA AYNI ANDA YAZARKEN;</a:t>
            </a:r>
          </a:p>
          <a:p>
            <a:r>
              <a:rPr lang="tr-TR" dirty="0" smtClean="0"/>
              <a:t>Bilgilerinize arz ve rica ederim.</a:t>
            </a:r>
          </a:p>
          <a:p>
            <a:r>
              <a:rPr lang="tr-TR" dirty="0" smtClean="0"/>
              <a:t>Bilgilerinize sunulur.</a:t>
            </a:r>
          </a:p>
        </p:txBody>
      </p:sp>
    </p:spTree>
    <p:extLst>
      <p:ext uri="{BB962C8B-B14F-4D97-AF65-F5344CB8AC3E}">
        <p14:creationId xmlns:p14="http://schemas.microsoft.com/office/powerpoint/2010/main" val="237305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/>
              <a:t>1. RESMÎ YAZILAR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Resmi yazışma protokolü;</a:t>
            </a:r>
          </a:p>
          <a:p>
            <a:endParaRPr lang="tr-TR" dirty="0"/>
          </a:p>
          <a:p>
            <a:pPr algn="ctr">
              <a:buNone/>
            </a:pPr>
            <a:r>
              <a:rPr lang="tr-TR" b="1" dirty="0" smtClean="0"/>
              <a:t>ALT MAKAMLARA YAZARKEN;</a:t>
            </a:r>
          </a:p>
          <a:p>
            <a:r>
              <a:rPr lang="tr-TR" dirty="0" smtClean="0"/>
              <a:t>Bilgilerinize rica ederim.</a:t>
            </a:r>
          </a:p>
          <a:p>
            <a:r>
              <a:rPr lang="tr-TR" dirty="0" smtClean="0"/>
              <a:t>Gereğini rica ederim.</a:t>
            </a:r>
          </a:p>
          <a:p>
            <a:r>
              <a:rPr lang="tr-TR" dirty="0" smtClean="0"/>
              <a:t>Gereği için bilgilerini rica ederim.</a:t>
            </a:r>
          </a:p>
          <a:p>
            <a:r>
              <a:rPr lang="tr-TR" dirty="0" smtClean="0"/>
              <a:t>Bilgileriniz rica olunur.</a:t>
            </a:r>
          </a:p>
        </p:txBody>
      </p:sp>
    </p:spTree>
    <p:extLst>
      <p:ext uri="{BB962C8B-B14F-4D97-AF65-F5344CB8AC3E}">
        <p14:creationId xmlns:p14="http://schemas.microsoft.com/office/powerpoint/2010/main" val="405666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Geniş ekran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Teması</vt:lpstr>
      <vt:lpstr>T.C. ANKARA ÜNİVERSİTESİ   AYAŞ MESLEK YÜKSEK OKULU</vt:lpstr>
      <vt:lpstr>1. RESMÎ YAZILAR</vt:lpstr>
      <vt:lpstr>1. RESMÎ YAZILAR</vt:lpstr>
      <vt:lpstr>1. RESMÎ YAZILAR</vt:lpstr>
      <vt:lpstr>1. RESMÎ YAZILAR</vt:lpstr>
      <vt:lpstr>1. RESMÎ YAZILAR</vt:lpstr>
      <vt:lpstr>1. RESMÎ YAZILAR</vt:lpstr>
      <vt:lpstr>1. RESMÎ YAZILAR</vt:lpstr>
      <vt:lpstr>1. RESMÎ YAZILAR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user</dc:creator>
  <cp:lastModifiedBy>user</cp:lastModifiedBy>
  <cp:revision>1</cp:revision>
  <dcterms:created xsi:type="dcterms:W3CDTF">2020-01-15T19:16:28Z</dcterms:created>
  <dcterms:modified xsi:type="dcterms:W3CDTF">2020-01-15T19:16:39Z</dcterms:modified>
</cp:coreProperties>
</file>