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C8483-5982-4641-98B9-6FA20D8B052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CC086-7B4C-4AE9-9ED1-9864AE27B91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910035"/>
          </a:xfrm>
        </p:spPr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043608" y="159752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Mülakat Teknikleri</a:t>
            </a:r>
            <a:endParaRPr lang="tr-TR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93563"/>
          </a:xfrm>
        </p:spPr>
        <p:txBody>
          <a:bodyPr>
            <a:normAutofit fontScale="90000"/>
          </a:bodyPr>
          <a:lstStyle/>
          <a:p>
            <a:r>
              <a:rPr lang="tr-TR" dirty="0"/>
              <a:t>Geleneksel Mülakat Soruları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9057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Bize </a:t>
            </a:r>
            <a:r>
              <a:rPr lang="tr-TR" dirty="0"/>
              <a:t>kendinizi tanıtın (2 dakikayı aşmamalı) </a:t>
            </a:r>
            <a:endParaRPr lang="tr-TR" dirty="0" smtClean="0"/>
          </a:p>
          <a:p>
            <a:r>
              <a:rPr lang="tr-TR" dirty="0" smtClean="0"/>
              <a:t>Neden </a:t>
            </a:r>
            <a:r>
              <a:rPr lang="tr-TR" dirty="0"/>
              <a:t>bizim şirket ? </a:t>
            </a:r>
            <a:endParaRPr lang="tr-TR" dirty="0" smtClean="0"/>
          </a:p>
          <a:p>
            <a:r>
              <a:rPr lang="tr-TR" dirty="0" smtClean="0"/>
              <a:t>Neden </a:t>
            </a:r>
            <a:r>
              <a:rPr lang="tr-TR" dirty="0"/>
              <a:t>sizi seçelim ? </a:t>
            </a:r>
            <a:endParaRPr lang="tr-TR" dirty="0" smtClean="0"/>
          </a:p>
          <a:p>
            <a:r>
              <a:rPr lang="tr-TR" dirty="0" smtClean="0"/>
              <a:t>Siz </a:t>
            </a:r>
            <a:r>
              <a:rPr lang="tr-TR" dirty="0"/>
              <a:t>kendinizi nasıl tanımlardınız ? </a:t>
            </a:r>
            <a:endParaRPr lang="tr-TR" dirty="0" smtClean="0"/>
          </a:p>
          <a:p>
            <a:r>
              <a:rPr lang="tr-TR" dirty="0" smtClean="0"/>
              <a:t>Arkadaşlarınız </a:t>
            </a:r>
            <a:r>
              <a:rPr lang="tr-TR" dirty="0"/>
              <a:t>sizi nasıl tanımlar ?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işi neden istiyorsunuz?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işin gerektirdiği yetkinlik ve özellikler sizce nelerdir? 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5562"/>
          </a:xfrm>
        </p:spPr>
        <p:txBody>
          <a:bodyPr>
            <a:normAutofit fontScale="90000"/>
          </a:bodyPr>
          <a:lstStyle/>
          <a:p>
            <a:r>
              <a:rPr lang="tr-TR" dirty="0"/>
              <a:t>Geleneksel Mülakat Soruları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681540"/>
            <a:ext cx="8568952" cy="42879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  <a:p>
            <a:r>
              <a:rPr lang="tr-TR" dirty="0" smtClean="0"/>
              <a:t>Organizasyonumuza </a:t>
            </a:r>
            <a:r>
              <a:rPr lang="tr-TR" dirty="0"/>
              <a:t>katkınız ne olabilir? </a:t>
            </a:r>
            <a:endParaRPr lang="tr-TR" dirty="0" smtClean="0"/>
          </a:p>
          <a:p>
            <a:r>
              <a:rPr lang="tr-TR" dirty="0" smtClean="0"/>
              <a:t>Yetkinlik </a:t>
            </a:r>
            <a:r>
              <a:rPr lang="tr-TR" dirty="0"/>
              <a:t>ve becerileriniz? </a:t>
            </a:r>
            <a:endParaRPr lang="tr-TR" dirty="0" smtClean="0"/>
          </a:p>
          <a:p>
            <a:r>
              <a:rPr lang="tr-TR" dirty="0" smtClean="0"/>
              <a:t>Ne </a:t>
            </a:r>
            <a:r>
              <a:rPr lang="tr-TR" dirty="0"/>
              <a:t>kadar süredir iş arıyorsunuz? </a:t>
            </a:r>
            <a:endParaRPr lang="tr-TR" dirty="0" smtClean="0"/>
          </a:p>
          <a:p>
            <a:r>
              <a:rPr lang="tr-TR" dirty="0" smtClean="0"/>
              <a:t>Ne </a:t>
            </a:r>
            <a:r>
              <a:rPr lang="tr-TR" dirty="0"/>
              <a:t>tür görevlere başvurdunuz? </a:t>
            </a:r>
            <a:endParaRPr lang="tr-TR" dirty="0" smtClean="0"/>
          </a:p>
          <a:p>
            <a:r>
              <a:rPr lang="tr-TR" dirty="0" smtClean="0"/>
              <a:t>Organizasyonumuz </a:t>
            </a:r>
            <a:r>
              <a:rPr lang="tr-TR" dirty="0"/>
              <a:t>hakkında bilginiz var mı? </a:t>
            </a:r>
            <a:endParaRPr lang="tr-TR" dirty="0" smtClean="0"/>
          </a:p>
          <a:p>
            <a:r>
              <a:rPr lang="tr-TR" dirty="0" smtClean="0"/>
              <a:t>Sizin </a:t>
            </a:r>
            <a:r>
              <a:rPr lang="tr-TR" dirty="0"/>
              <a:t>için ideal iş ve ideal çalışma ortamı nedir? </a:t>
            </a:r>
            <a:endParaRPr lang="tr-TR" dirty="0" smtClean="0"/>
          </a:p>
          <a:p>
            <a:r>
              <a:rPr lang="tr-TR" dirty="0" smtClean="0"/>
              <a:t>Önümüzdeki </a:t>
            </a:r>
            <a:r>
              <a:rPr lang="tr-TR" dirty="0"/>
              <a:t>zamanda ne yapmak istiyorsunuz? </a:t>
            </a:r>
            <a:endParaRPr lang="tr-TR" dirty="0" smtClean="0"/>
          </a:p>
          <a:p>
            <a:r>
              <a:rPr lang="tr-TR" dirty="0" smtClean="0"/>
              <a:t>Kariyer </a:t>
            </a:r>
            <a:r>
              <a:rPr lang="tr-TR" dirty="0"/>
              <a:t>hedefleriniz nelerdir?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görev için neden sizi seçmeliyiz/tercih etmeliyiz? (Örnek bir durum karşınızdaki tarafından anlatılır) Böyle bir durumda kalsaydınız ne yapardınız?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5562"/>
          </a:xfrm>
        </p:spPr>
        <p:txBody>
          <a:bodyPr>
            <a:normAutofit fontScale="90000"/>
          </a:bodyPr>
          <a:lstStyle/>
          <a:p>
            <a:r>
              <a:rPr lang="tr-TR" dirty="0"/>
              <a:t>Davranışsal Mülakat Soruları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681540"/>
            <a:ext cx="8568952" cy="42879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  <a:p>
            <a:r>
              <a:rPr lang="tr-TR" dirty="0"/>
              <a:t>Bir projeye lider olarak atandığınızda, nasıl bir yönetim gösterdiniz?</a:t>
            </a:r>
          </a:p>
          <a:p>
            <a:endParaRPr lang="tr-TR" dirty="0"/>
          </a:p>
          <a:p>
            <a:r>
              <a:rPr lang="tr-TR" dirty="0" smtClean="0"/>
              <a:t>İş </a:t>
            </a:r>
            <a:r>
              <a:rPr lang="tr-TR" dirty="0"/>
              <a:t>planının gerisinde kaldığınız bir proje oldu mu? Anlatın</a:t>
            </a:r>
          </a:p>
          <a:p>
            <a:r>
              <a:rPr lang="tr-TR" dirty="0" smtClean="0"/>
              <a:t>Birden </a:t>
            </a:r>
            <a:r>
              <a:rPr lang="tr-TR" dirty="0"/>
              <a:t>fazla proje üzerinde çalıştığınız zaman, ne tür bir yöntem uyguluyorsunuz?</a:t>
            </a:r>
          </a:p>
          <a:p>
            <a:endParaRPr lang="tr-TR" dirty="0"/>
          </a:p>
          <a:p>
            <a:r>
              <a:rPr lang="tr-TR" dirty="0" smtClean="0"/>
              <a:t>Projelerinizi </a:t>
            </a:r>
            <a:r>
              <a:rPr lang="tr-TR" dirty="0"/>
              <a:t>son teslim tarihinde teslim edebilmek için çalışmalarınızın takibini nasıl yürüttünüz? İşlerinize nasıl odaklanırsınız?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Başarıyla </a:t>
            </a:r>
            <a:r>
              <a:rPr lang="tr-TR" dirty="0"/>
              <a:t>gerçekleştirdiğiniz iki hedefinizi anlatın. Başarılı olmanızda hangi faktörler etkili oldu?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4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55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Mülakata gitmeden önce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681540"/>
            <a:ext cx="8568952" cy="42879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  <a:p>
            <a:r>
              <a:rPr lang="tr-TR" dirty="0"/>
              <a:t>Amaçlarınızı belirleyin !</a:t>
            </a:r>
          </a:p>
          <a:p>
            <a:r>
              <a:rPr lang="tr-TR" dirty="0" smtClean="0"/>
              <a:t>Firma </a:t>
            </a:r>
            <a:r>
              <a:rPr lang="tr-TR" dirty="0"/>
              <a:t>&amp; pozisyon hakkında olabildiğince çok bilgi toplayın. </a:t>
            </a:r>
          </a:p>
          <a:p>
            <a:r>
              <a:rPr lang="tr-TR" dirty="0" smtClean="0"/>
              <a:t>Akademik </a:t>
            </a:r>
            <a:r>
              <a:rPr lang="tr-TR" dirty="0"/>
              <a:t>ve/veya profesyonel tecrübelerinizle mevcut pozisyonun uygunluğu konusunda aklınızda maddeler üretin.</a:t>
            </a:r>
          </a:p>
          <a:p>
            <a:r>
              <a:rPr lang="tr-TR" dirty="0" smtClean="0"/>
              <a:t>Başvurduğunuz </a:t>
            </a:r>
            <a:r>
              <a:rPr lang="tr-TR" dirty="0"/>
              <a:t>firma &amp; pozisyonu  tercih etmenizdeki nedenleri saptayın. </a:t>
            </a:r>
            <a:endParaRPr lang="tr-TR" dirty="0" smtClean="0"/>
          </a:p>
          <a:p>
            <a:r>
              <a:rPr lang="tr-TR" dirty="0" smtClean="0"/>
              <a:t>Bilgi </a:t>
            </a:r>
            <a:r>
              <a:rPr lang="tr-TR" dirty="0"/>
              <a:t>&amp; becerilerinizin farkına varın </a:t>
            </a:r>
            <a:endParaRPr lang="tr-TR" dirty="0" smtClean="0"/>
          </a:p>
          <a:p>
            <a:r>
              <a:rPr lang="tr-TR" dirty="0" smtClean="0"/>
              <a:t>Kararlılık </a:t>
            </a:r>
            <a:r>
              <a:rPr lang="tr-TR" dirty="0"/>
              <a:t>&amp; istekliliğinizi ortaya koyun</a:t>
            </a:r>
          </a:p>
        </p:txBody>
      </p:sp>
    </p:spTree>
    <p:extLst>
      <p:ext uri="{BB962C8B-B14F-4D97-AF65-F5344CB8AC3E}">
        <p14:creationId xmlns:p14="http://schemas.microsoft.com/office/powerpoint/2010/main" val="1414172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55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Mülakata gitmeden önce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681540"/>
            <a:ext cx="8568952" cy="42879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  <a:p>
            <a:r>
              <a:rPr lang="tr-TR" dirty="0"/>
              <a:t>Başvurduğunuz iş yeri ile ilgili bilgi edinmeye çalışın. </a:t>
            </a:r>
            <a:endParaRPr lang="tr-TR" dirty="0" smtClean="0"/>
          </a:p>
          <a:p>
            <a:r>
              <a:rPr lang="tr-TR" dirty="0" smtClean="0"/>
              <a:t>Şirket </a:t>
            </a:r>
            <a:r>
              <a:rPr lang="tr-TR" dirty="0"/>
              <a:t>Web Sayfası ve broşürlerini okuyun.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Şirketle </a:t>
            </a:r>
            <a:r>
              <a:rPr lang="tr-TR" dirty="0"/>
              <a:t>ilgili toplayacağınız bilgi içeriği; </a:t>
            </a:r>
            <a:endParaRPr lang="tr-TR" dirty="0" smtClean="0"/>
          </a:p>
          <a:p>
            <a:r>
              <a:rPr lang="tr-TR" dirty="0" smtClean="0"/>
              <a:t>Yönetim </a:t>
            </a:r>
            <a:r>
              <a:rPr lang="tr-TR" dirty="0"/>
              <a:t>Anlayışı Kültürü Değerleri Etik Kodlar Şirketle ilgili veriler toplamaya çalışın;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Ürünler </a:t>
            </a:r>
            <a:r>
              <a:rPr lang="tr-TR" dirty="0"/>
              <a:t>Hizmetler Bölümler ve Yerleri Çalışanlar Sayıları </a:t>
            </a:r>
          </a:p>
        </p:txBody>
      </p:sp>
    </p:spTree>
    <p:extLst>
      <p:ext uri="{BB962C8B-B14F-4D97-AF65-F5344CB8AC3E}">
        <p14:creationId xmlns:p14="http://schemas.microsoft.com/office/powerpoint/2010/main" val="161416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5562"/>
          </a:xfrm>
        </p:spPr>
        <p:txBody>
          <a:bodyPr>
            <a:noAutofit/>
          </a:bodyPr>
          <a:lstStyle/>
          <a:p>
            <a:r>
              <a:rPr lang="tr-TR" sz="3200" b="1" dirty="0"/>
              <a:t>Mülakat Sırasında Yapılması Gerekenler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681540"/>
            <a:ext cx="8568952" cy="42879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*Mülakat yerine zamanında gidin.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</a:t>
            </a:r>
            <a:r>
              <a:rPr lang="tr-TR" dirty="0"/>
              <a:t>, "belirtilen saatten 10 dakika önce“ anlamına gelir. </a:t>
            </a:r>
          </a:p>
          <a:p>
            <a:pPr marL="0" indent="0">
              <a:buNone/>
            </a:pPr>
            <a:r>
              <a:rPr lang="tr-TR" dirty="0" smtClean="0"/>
              <a:t>* Kendinizi</a:t>
            </a:r>
            <a:r>
              <a:rPr lang="tr-TR" dirty="0"/>
              <a:t>, sizi karşılayan asistana/sekretere tanıtın.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</a:t>
            </a:r>
            <a:r>
              <a:rPr lang="tr-TR" dirty="0"/>
              <a:t>Mülakat odası yakınında beklerken rahat olun.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</a:t>
            </a:r>
            <a:r>
              <a:rPr lang="tr-TR" dirty="0"/>
              <a:t>Bulunduğunuz yerde, varsa, şirket broşürlerini,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kitapçıklarını </a:t>
            </a:r>
            <a:r>
              <a:rPr lang="tr-TR" dirty="0"/>
              <a:t>inceleyin.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</a:t>
            </a:r>
            <a:r>
              <a:rPr lang="tr-TR" dirty="0"/>
              <a:t>Mülakat odasına girdiğinizde mülakatı yapacak kişi ya da kişilerle tokalaşın.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</a:t>
            </a:r>
            <a:r>
              <a:rPr lang="tr-TR" dirty="0"/>
              <a:t>Odaya bir iş çantası, ya da ajanda dışında çok fazla eşya ile girmeyin. *Göz temasında bulunarak dikkatli bir dinleyici olduğunuzu gösterin.</a:t>
            </a:r>
          </a:p>
        </p:txBody>
      </p:sp>
    </p:spTree>
    <p:extLst>
      <p:ext uri="{BB962C8B-B14F-4D97-AF65-F5344CB8AC3E}">
        <p14:creationId xmlns:p14="http://schemas.microsoft.com/office/powerpoint/2010/main" val="54646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366</Words>
  <Application>Microsoft Office PowerPoint</Application>
  <PresentationFormat>Ekran Gösterisi (16:9)</PresentationFormat>
  <Paragraphs>58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  </vt:lpstr>
      <vt:lpstr>Geleneksel Mülakat Soruları</vt:lpstr>
      <vt:lpstr>Geleneksel Mülakat Soruları</vt:lpstr>
      <vt:lpstr>Davranışsal Mülakat Soruları</vt:lpstr>
      <vt:lpstr>Mülakata gitmeden önce</vt:lpstr>
      <vt:lpstr>Mülakata gitmeden önce</vt:lpstr>
      <vt:lpstr>Mülakat Sırasında Yapılması Gerekenler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ÖZGEÇMİŞ KAPAK YAZISI ÖRNEKLERİ</dc:title>
  <dc:creator>Se7en</dc:creator>
  <cp:lastModifiedBy>user</cp:lastModifiedBy>
  <cp:revision>4</cp:revision>
  <dcterms:created xsi:type="dcterms:W3CDTF">2018-05-15T19:04:41Z</dcterms:created>
  <dcterms:modified xsi:type="dcterms:W3CDTF">2020-01-15T19:44:09Z</dcterms:modified>
</cp:coreProperties>
</file>