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22F3-404C-45EB-A5CC-AE16F613617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32D9-B378-4B7A-93E7-A23A459410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22F3-404C-45EB-A5CC-AE16F613617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32D9-B378-4B7A-93E7-A23A459410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22F3-404C-45EB-A5CC-AE16F613617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32D9-B378-4B7A-93E7-A23A459410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22F3-404C-45EB-A5CC-AE16F613617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32D9-B378-4B7A-93E7-A23A459410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22F3-404C-45EB-A5CC-AE16F613617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32D9-B378-4B7A-93E7-A23A459410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22F3-404C-45EB-A5CC-AE16F613617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32D9-B378-4B7A-93E7-A23A459410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22F3-404C-45EB-A5CC-AE16F613617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32D9-B378-4B7A-93E7-A23A459410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22F3-404C-45EB-A5CC-AE16F613617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32D9-B378-4B7A-93E7-A23A459410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22F3-404C-45EB-A5CC-AE16F613617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32D9-B378-4B7A-93E7-A23A459410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22F3-404C-45EB-A5CC-AE16F613617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32D9-B378-4B7A-93E7-A23A459410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22F3-404C-45EB-A5CC-AE16F613617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32D9-B378-4B7A-93E7-A23A459410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22F3-404C-45EB-A5CC-AE16F613617E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A32D9-B378-4B7A-93E7-A23A459410D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ALMANYA SOSYAL GÜVENLİK SİSTEMİ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r>
              <a:rPr lang="tr-TR" dirty="0"/>
              <a:t>Almaya emeklilik sistemi, dağıtım esasına dayalı ve tüm çalışanları kapsayan bir yapıya sahiptir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1992’de yürürlüğe giren Yaşlılık Aylığı Reform Kanunu ile normal emeklilik yaşı, erkeklerde 2001, kadınlarda ise 2004 yılından itibaren 65 olarak belirlenmiştir.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Hastalık </a:t>
            </a:r>
            <a:r>
              <a:rPr lang="tr-TR" dirty="0"/>
              <a:t>sigortası yardımları kapsamında hükümet sağlık harcamalarının azaltılması amacıyla,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sigortalıların </a:t>
            </a:r>
            <a:r>
              <a:rPr lang="tr-TR" dirty="0"/>
              <a:t>ilaç masraflarının %10’una katılmalarını ve hastanede tedavi edilmeleri halinde günlük 11 Euro tutarında ödeme yapmalarını öngörmüştür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Ayrıca</a:t>
            </a:r>
            <a:r>
              <a:rPr lang="tr-TR" dirty="0"/>
              <a:t>, Almanya’da 1974 yılından bu yana özel kesimi bireysel emeklilik sistemine özendirici kanunlar çıkartılmakta olup,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konuda getirilen en son düzenlemelerden biri 1997’de yürürlüğe giren Emeklilik Reformu Kanunudur.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/>
          </a:bodyPr>
          <a:lstStyle/>
          <a:p>
            <a:r>
              <a:rPr lang="tr-TR" dirty="0"/>
              <a:t>Ayrıca 2001 yılında sosyal sigortalar arasında denge sağlamak, mesleki hazırlık planları oluşturmak ve özel emeklilik sigortasını etkin şekilde uygulamak amacıyla yeni bir emeklilik reformu yapılmıştır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 konudaki çalışmalar halen devam etmekte ve sistemin daha da genişletilmesi düşünülmektedir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Öte yandan, hükümet, 1993 yılındaki </a:t>
            </a:r>
            <a:r>
              <a:rPr lang="tr-TR" dirty="0" err="1"/>
              <a:t>Maastricht</a:t>
            </a:r>
            <a:r>
              <a:rPr lang="tr-TR" dirty="0"/>
              <a:t> Kriterleri doğrultusunda kamu harcamalarının kısılmasına yönelik bazı tedbirler alınmıştır.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tedbirler esas olarak sosyal güvenlik harcamalarının kısılmasına yönelik olup, işsizlik ödeneklerinin %3 oranında azaltılmasını ve yararlanma sürelerinin kısaltılmasını içermektedir.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Ayrıca</a:t>
            </a:r>
            <a:r>
              <a:rPr lang="tr-TR" dirty="0"/>
              <a:t>, hükümet hastalık ve analık yardımlarında doğum yardımı ve doğum izninden doğan maliyetleri sübvanse etmekte, iş kazalarında Tarımsal Kaza Sigorta Fonunu desteklemektedir</a:t>
            </a:r>
            <a:r>
              <a:rPr lang="tr-TR" dirty="0" smtClean="0"/>
              <a:t>.</a:t>
            </a:r>
          </a:p>
          <a:p>
            <a:endParaRPr lang="tr-TR"/>
          </a:p>
          <a:p>
            <a:endParaRPr lang="tr-TR" dirty="0"/>
          </a:p>
          <a:p>
            <a:r>
              <a:rPr lang="tr-TR" dirty="0"/>
              <a:t>Aile yardımlarının tamamı ise devlet tarafından karşılanmaktadır.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b="1" i="1" dirty="0" smtClean="0"/>
              <a:t>Yararlanılan Kaynak: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Haluk Egeli, </a:t>
            </a:r>
            <a:r>
              <a:rPr lang="tr-TR" dirty="0" err="1" smtClean="0"/>
              <a:t>Parafiskalite</a:t>
            </a:r>
            <a:r>
              <a:rPr lang="tr-TR" dirty="0" smtClean="0"/>
              <a:t> ve </a:t>
            </a:r>
            <a:r>
              <a:rPr lang="tr-TR" dirty="0" err="1" smtClean="0"/>
              <a:t>Parafiskal</a:t>
            </a:r>
            <a:r>
              <a:rPr lang="tr-TR" dirty="0" smtClean="0"/>
              <a:t> Yükümlülükler; Ahmet </a:t>
            </a:r>
            <a:r>
              <a:rPr lang="tr-TR" dirty="0" smtClean="0"/>
              <a:t>Atılgan, Neo-liberal Dönemde Sosyal Güvenlik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276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235</Words>
  <Application>Microsoft Office PowerPoint</Application>
  <PresentationFormat>Ekran Gösterisi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ALMANYA SOSYAL GÜVENLİK SİSTEMİ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ALMANYA SOSYAL GÜVENLİK SİSTEMİ</dc:title>
  <dc:creator>Se7en</dc:creator>
  <cp:lastModifiedBy>y</cp:lastModifiedBy>
  <cp:revision>3</cp:revision>
  <dcterms:created xsi:type="dcterms:W3CDTF">2019-03-25T21:13:09Z</dcterms:created>
  <dcterms:modified xsi:type="dcterms:W3CDTF">2020-01-16T08:46:55Z</dcterms:modified>
</cp:coreProperties>
</file>