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06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08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88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05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6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81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29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94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39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3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195A-7443-4CDC-B5FF-F427334CF0B4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A675E-3D70-4009-B1FE-B43B20D9E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İtalya, Fransa </a:t>
            </a:r>
            <a:r>
              <a:rPr lang="tr-TR" dirty="0" smtClean="0"/>
              <a:t>Sosyal Güvenlik Sistemi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7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73825"/>
            <a:ext cx="10515600" cy="570313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Bu çerçevede gençlere 18 aya kadar genel ve mesleki eğitim verilerek iş deneyimi kazandırılmaya çalışılmaktadır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50 yaşın üzerinde ve 2 yıldan fazla süre işsiz kalanlara yönelik tedbirler ise, bireysel ihtiyaçların değerlendirilmesi üzerine yoğunlaşmaktadır.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563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73825"/>
            <a:ext cx="10515600" cy="570313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Fransa’da 1946’dan önce doğanlar için emekli aylığına esas kazanç en yüksek 23 yıl dikkate alınarak belirlenmekte iken, bu sürenin 2008 yılından itibaren 25 yıla yükseltilmesi planlanmıştır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Ülkede emeklilik yaşları erkekler ve kadınlar için 60 olarak uygulanmaktadır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Ancak Fransa Senatosunda kabul edildiği şekliyle emeklilik yaşları, 2018 yılına kadar 62’ye 2023 yılına kadarsa 65’den 67’ye çıkarılacaktır.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704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09900" y="1160748"/>
            <a:ext cx="6172200" cy="45365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</a:t>
            </a:r>
            <a:r>
              <a:rPr lang="tr-TR" dirty="0" smtClean="0"/>
              <a:t>Yükümlülükler; Ahmet Atılgan, Neo-liberal Dönemde Sosyal Güvenlik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90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604335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İtalya</a:t>
            </a:r>
            <a:r>
              <a:rPr lang="tr-TR" dirty="0"/>
              <a:t>, çalışanların emeklileri finanse ettiği kamu emeklilik sistemini uygulamaktadır.</a:t>
            </a:r>
          </a:p>
          <a:p>
            <a:endParaRPr lang="tr-TR" dirty="0" smtClean="0"/>
          </a:p>
          <a:p>
            <a:r>
              <a:rPr lang="tr-TR" dirty="0" smtClean="0"/>
              <a:t>Sosyal </a:t>
            </a:r>
            <a:r>
              <a:rPr lang="tr-TR" dirty="0"/>
              <a:t>güvenlik reformundan önce kamu çalışanları için 17, bağımsız çalışanlar için 3 ve bazı meslek grupları için ise 11 farklı emeklilik sistemi uygulanmaktaydı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durum çalışan kesimler arasında sağlanan yardımlar ve ödenen primler bakımından önemli farklılıkların oluşmasına neden olmaktaydı.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86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604335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Özellikle kamu çalışanlarının özel sektör çalışanları ve bağımsız çalışanlara göre emeklilik sisteminden daha fazla yardım alması sonucunda, çalışanlar arasında eşitsizlikler ortaya çıkabilmekteydi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Emekli aylıklarının oldukça yüksek olduğu İtalya’da emekli ödemelerinin bütçenin %50’sini oluşturması nedeniyle, sosyal güvenlik reformunu öngören Emeklilik Kanunu 1995 yılında Parlamentoda kabul edilmiştir.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006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604335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Reform kapsamında ele alınan konular; serbest çalışanlar da dahil olmak üzere;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tüm </a:t>
            </a:r>
            <a:r>
              <a:rPr lang="tr-TR" dirty="0"/>
              <a:t>çalışanlar için tek bir sistem oluşturulması, ödenen prime göre emekli aylığının hesaplanması, emekli yaşının yükseltilmesi, dul-yetim ve maluller için gelir esaslı emeklilik planının uygulanması olarak belirtilebilir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Eski sistemde tüm emekli aylıkları gelire göre belirlenirken, yeni sistemde emekli aylıkları sigortalı tarafından ödenen prime göre hesaplanmaktadır.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77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604335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Ayrıca emekli aylığı bir defa tespit edildikten sonra, izleyen yıllarda enflasyona göre ayarlanmaktadır.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Yeni sisteme göre emeklilik yaşı 57 ile 65 yaş arasında değişmektedir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Nitekim emekli olma yaşı 1996 yılında erkekler için 62, kadınlar için 57, 2000 yılında ise erkekler için 65, kadınlar için 60olarak belirlenmiştir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2013 yılında itibaren kadınlarda emeklilik yaşının 65’e çıkarılması planlanmaktadır.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09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604335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Ancak 2008 yılından başlayarak emeklilik için istenen azami çalışma süresi, özel sektör çalışanları için 40 yıl olarak uygulanacak ve 2013 yılından itibaren de tüm çalışanlar aynı süreye tabi olacaklardır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Hastalık ve analık sigortasında devletin sübvansiyon yoluna gittiği gözlenirken, iş kazasında da özelleştirmeye gidilmiş ve 1993 yılından itibaren tamamlayıcı nitelikteki özel yaşlılık aylığı uygulaması </a:t>
            </a:r>
            <a:r>
              <a:rPr lang="tr-TR"/>
              <a:t>başlatılmıştır</a:t>
            </a:r>
            <a:r>
              <a:rPr lang="tr-TR" smtClean="0"/>
              <a:t>.</a:t>
            </a:r>
          </a:p>
          <a:p>
            <a:endParaRPr lang="tr-TR" dirty="0"/>
          </a:p>
          <a:p>
            <a:r>
              <a:rPr lang="tr-TR" dirty="0"/>
              <a:t>Bu arada özel emeklilik sistemi çerçevesinde, fiktif hesap şeklinde oluşturulan ve ücretin %2,2,5’i arasında değişen oranlarda fon uygulamalarına geçilmiştir.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366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Fransa Sosyal Güvenlik Sistemi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Yusuf Can Çalışır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980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73825"/>
            <a:ext cx="10515600" cy="570313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Özel </a:t>
            </a:r>
            <a:r>
              <a:rPr lang="tr-TR" dirty="0"/>
              <a:t>emeklilik sisteminin tamamlayıcı emekli aylığı yaratması ilkesiyle oluşturulduğu Fransa’da dağıtım ve fonlama sistemi bir arada uygulanmaktadır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Bununla birlikte ülkede sosyal güvenlik sisteminin diğer ülke sistemlerinden ayırt edici özelliği, her sektör için farklı programların bulunmasıdır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Böylece </a:t>
            </a:r>
            <a:r>
              <a:rPr lang="tr-TR" dirty="0" err="1"/>
              <a:t>sektörel</a:t>
            </a:r>
            <a:r>
              <a:rPr lang="tr-TR" dirty="0"/>
              <a:t> farklılıklar dikkate alınarak en uygun hizmet sunumu olanağı sağlanabilmektedir.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64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73825"/>
            <a:ext cx="10515600" cy="5703138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Fransa’da 1992 yılından itibaren 50 yaşın üzerindeki uzun dönemli işsizler ve 16-25 yaş grubundaki niteliksiz gençler için bazı yeni tedbirler uygulamaya konulmuştur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 tedbirler özellikle 6 aydan beri işsiz olan ve temel eğitimi bulunmayan genç işsizlere yöneliktir.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299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529</Words>
  <Application>Microsoft Office PowerPoint</Application>
  <PresentationFormat>Geniş ekran</PresentationFormat>
  <Paragraphs>68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İtalya, Fransa Sosyal Güvenlik Sistemi</vt:lpstr>
      <vt:lpstr>PowerPoint Sunusu</vt:lpstr>
      <vt:lpstr>PowerPoint Sunusu</vt:lpstr>
      <vt:lpstr>PowerPoint Sunusu</vt:lpstr>
      <vt:lpstr>PowerPoint Sunusu</vt:lpstr>
      <vt:lpstr>PowerPoint Sunusu</vt:lpstr>
      <vt:lpstr>Fransa Sosyal Güvenlik Sistemi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İtalya Sosyal Güvenlik Sistemi</dc:title>
  <dc:creator>y</dc:creator>
  <cp:lastModifiedBy>y</cp:lastModifiedBy>
  <cp:revision>2</cp:revision>
  <dcterms:created xsi:type="dcterms:W3CDTF">2019-04-01T11:18:00Z</dcterms:created>
  <dcterms:modified xsi:type="dcterms:W3CDTF">2020-01-16T09:06:53Z</dcterms:modified>
</cp:coreProperties>
</file>