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5" r:id="rId4"/>
    <p:sldMasterId id="2147483697" r:id="rId5"/>
  </p:sldMasterIdLst>
  <p:notesMasterIdLst>
    <p:notesMasterId r:id="rId14"/>
  </p:notesMasterIdLst>
  <p:sldIdLst>
    <p:sldId id="256" r:id="rId6"/>
    <p:sldId id="257" r:id="rId7"/>
    <p:sldId id="258" r:id="rId8"/>
    <p:sldId id="259" r:id="rId9"/>
    <p:sldId id="260" r:id="rId10"/>
    <p:sldId id="261" r:id="rId11"/>
    <p:sldId id="262" r:id="rId12"/>
    <p:sldId id="264"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D213ED-24F2-4C5B-A0AA-5A246A8E45CA}" type="datetimeFigureOut">
              <a:rPr lang="tr-TR" smtClean="0"/>
              <a:t>23.01.2020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E10270-7095-4D58-A9D6-53C5C389C955}" type="slidenum">
              <a:rPr lang="tr-TR" smtClean="0"/>
              <a:t>‹#›</a:t>
            </a:fld>
            <a:endParaRPr lang="tr-TR"/>
          </a:p>
        </p:txBody>
      </p:sp>
    </p:spTree>
    <p:extLst>
      <p:ext uri="{BB962C8B-B14F-4D97-AF65-F5344CB8AC3E}">
        <p14:creationId xmlns:p14="http://schemas.microsoft.com/office/powerpoint/2010/main" val="2868286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D8F1AAB-A983-4FD6-964B-63AC1A8862C8}" type="slidenum">
              <a:rPr lang="tr-TR" altLang="tr-TR">
                <a:solidFill>
                  <a:srgbClr val="000000"/>
                </a:solidFill>
              </a:rPr>
              <a:pPr>
                <a:spcBef>
                  <a:spcPct val="0"/>
                </a:spcBef>
              </a:pPr>
              <a:t>1</a:t>
            </a:fld>
            <a:endParaRPr lang="tr-TR" altLang="tr-TR">
              <a:solidFill>
                <a:srgbClr val="000000"/>
              </a:solidFill>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1076798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4E3CA7D-A4B7-4233-95C0-02E583ECB9AC}" type="slidenum">
              <a:rPr lang="tr-TR" altLang="tr-TR">
                <a:solidFill>
                  <a:srgbClr val="000000"/>
                </a:solidFill>
              </a:rPr>
              <a:pPr>
                <a:spcBef>
                  <a:spcPct val="0"/>
                </a:spcBef>
              </a:pPr>
              <a:t>2</a:t>
            </a:fld>
            <a:endParaRPr lang="tr-TR" altLang="tr-TR">
              <a:solidFill>
                <a:srgbClr val="000000"/>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2990223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2C73A71-F2B2-4F40-AB91-6786B74659D1}" type="slidenum">
              <a:rPr lang="tr-TR" altLang="tr-TR">
                <a:solidFill>
                  <a:srgbClr val="000000"/>
                </a:solidFill>
              </a:rPr>
              <a:pPr>
                <a:spcBef>
                  <a:spcPct val="0"/>
                </a:spcBef>
              </a:pPr>
              <a:t>3</a:t>
            </a:fld>
            <a:endParaRPr lang="tr-TR" altLang="tr-TR">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3086640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203481E-BC09-4073-BD06-2B8DDC3E7965}" type="slidenum">
              <a:rPr lang="tr-TR" altLang="tr-TR">
                <a:solidFill>
                  <a:srgbClr val="000000"/>
                </a:solidFill>
              </a:rPr>
              <a:pPr>
                <a:spcBef>
                  <a:spcPct val="0"/>
                </a:spcBef>
              </a:pPr>
              <a:t>4</a:t>
            </a:fld>
            <a:endParaRPr lang="tr-TR" altLang="tr-TR">
              <a:solidFill>
                <a:srgbClr val="000000"/>
              </a:solidFill>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3409031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3417382-8ADD-48A3-B56F-FCBF3744636C}" type="slidenum">
              <a:rPr lang="tr-TR" altLang="tr-TR">
                <a:solidFill>
                  <a:srgbClr val="000000"/>
                </a:solidFill>
              </a:rPr>
              <a:pPr>
                <a:spcBef>
                  <a:spcPct val="0"/>
                </a:spcBef>
              </a:pPr>
              <a:t>5</a:t>
            </a:fld>
            <a:endParaRPr lang="tr-TR" altLang="tr-TR">
              <a:solidFill>
                <a:srgbClr val="000000"/>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3670650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4C9F4E1-A212-4F39-9A57-83739EE2407D}" type="slidenum">
              <a:rPr lang="tr-TR" altLang="tr-TR">
                <a:solidFill>
                  <a:srgbClr val="000000"/>
                </a:solidFill>
              </a:rPr>
              <a:pPr>
                <a:spcBef>
                  <a:spcPct val="0"/>
                </a:spcBef>
              </a:pPr>
              <a:t>6</a:t>
            </a:fld>
            <a:endParaRPr lang="tr-TR" altLang="tr-TR">
              <a:solidFill>
                <a:srgbClr val="000000"/>
              </a:solidFill>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24917091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850818A-DC21-454D-86C4-A9CCAF97FF4B}" type="slidenum">
              <a:rPr lang="tr-TR" altLang="tr-TR">
                <a:solidFill>
                  <a:srgbClr val="000000"/>
                </a:solidFill>
              </a:rPr>
              <a:pPr>
                <a:spcBef>
                  <a:spcPct val="0"/>
                </a:spcBef>
              </a:pPr>
              <a:t>7</a:t>
            </a:fld>
            <a:endParaRPr lang="tr-TR" altLang="tr-TR">
              <a:solidFill>
                <a:srgbClr val="000000"/>
              </a:solidFill>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4276591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E3C87C2D-42CE-4BA8-932D-74F485A3D0D5}" type="slidenum">
              <a:rPr kumimoji="0" lang="tr-TR" altLang="tr-TR"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8</a:t>
            </a:fld>
            <a:endParaRPr kumimoji="0" lang="tr-TR" altLang="tr-TR"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3965782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BC42A2C-4EEE-4EEF-B8FF-5A1ADF8E5EF4}"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60ADA71-9EDE-4DE9-900F-E3D2585A5B3E}" type="slidenum">
              <a:rPr lang="tr-TR" smtClean="0"/>
              <a:t>‹#›</a:t>
            </a:fld>
            <a:endParaRPr lang="tr-TR"/>
          </a:p>
        </p:txBody>
      </p:sp>
    </p:spTree>
    <p:extLst>
      <p:ext uri="{BB962C8B-B14F-4D97-AF65-F5344CB8AC3E}">
        <p14:creationId xmlns:p14="http://schemas.microsoft.com/office/powerpoint/2010/main" val="223035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BC42A2C-4EEE-4EEF-B8FF-5A1ADF8E5EF4}"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60ADA71-9EDE-4DE9-900F-E3D2585A5B3E}" type="slidenum">
              <a:rPr lang="tr-TR" smtClean="0"/>
              <a:t>‹#›</a:t>
            </a:fld>
            <a:endParaRPr lang="tr-TR"/>
          </a:p>
        </p:txBody>
      </p:sp>
    </p:spTree>
    <p:extLst>
      <p:ext uri="{BB962C8B-B14F-4D97-AF65-F5344CB8AC3E}">
        <p14:creationId xmlns:p14="http://schemas.microsoft.com/office/powerpoint/2010/main" val="3128108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BC42A2C-4EEE-4EEF-B8FF-5A1ADF8E5EF4}"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60ADA71-9EDE-4DE9-900F-E3D2585A5B3E}" type="slidenum">
              <a:rPr lang="tr-TR" smtClean="0"/>
              <a:t>‹#›</a:t>
            </a:fld>
            <a:endParaRPr lang="tr-TR"/>
          </a:p>
        </p:txBody>
      </p:sp>
    </p:spTree>
    <p:extLst>
      <p:ext uri="{BB962C8B-B14F-4D97-AF65-F5344CB8AC3E}">
        <p14:creationId xmlns:p14="http://schemas.microsoft.com/office/powerpoint/2010/main" val="3452397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4234" y="4267200"/>
            <a:ext cx="12187767" cy="2590800"/>
            <a:chOff x="2" y="2688"/>
            <a:chExt cx="5758" cy="1632"/>
          </a:xfrm>
        </p:grpSpPr>
        <p:sp>
          <p:nvSpPr>
            <p:cNvPr id="5" name="Freeform 3"/>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51" name="Freeform 29"/>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52" name="Freeform 30"/>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56" name="Freeform 34"/>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29" name="Freeform 43"/>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11" name="Freeform 55"/>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12" name="Freeform 56"/>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13" name="Freeform 57"/>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14" name="Freeform 58"/>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15" name="Freeform 59"/>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16" name="Freeform 60"/>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3600">
                      <a:solidFill>
                        <a:schemeClr val="tx1"/>
                      </a:solidFill>
                      <a:latin typeface="Comic Sans MS" panose="030F0702030302020204" pitchFamily="66" charset="0"/>
                    </a:defRPr>
                  </a:lvl1pPr>
                  <a:lvl2pPr marL="742950" indent="-285750">
                    <a:defRPr sz="3600">
                      <a:solidFill>
                        <a:schemeClr val="tx1"/>
                      </a:solidFill>
                      <a:latin typeface="Comic Sans MS" panose="030F0702030302020204" pitchFamily="66" charset="0"/>
                    </a:defRPr>
                  </a:lvl2pPr>
                  <a:lvl3pPr marL="1143000" indent="-228600">
                    <a:defRPr sz="3600">
                      <a:solidFill>
                        <a:schemeClr val="tx1"/>
                      </a:solidFill>
                      <a:latin typeface="Comic Sans MS" panose="030F0702030302020204" pitchFamily="66" charset="0"/>
                    </a:defRPr>
                  </a:lvl3pPr>
                  <a:lvl4pPr marL="1600200" indent="-228600">
                    <a:defRPr sz="3600">
                      <a:solidFill>
                        <a:schemeClr val="tx1"/>
                      </a:solidFill>
                      <a:latin typeface="Comic Sans MS" panose="030F0702030302020204" pitchFamily="66" charset="0"/>
                    </a:defRPr>
                  </a:lvl4pPr>
                  <a:lvl5pPr marL="2057400" indent="-228600">
                    <a:defRPr sz="3600">
                      <a:solidFill>
                        <a:schemeClr val="tx1"/>
                      </a:solidFill>
                      <a:latin typeface="Comic Sans MS" panose="030F0702030302020204" pitchFamily="66" charset="0"/>
                    </a:defRPr>
                  </a:lvl5pPr>
                  <a:lvl6pPr marL="2514600" indent="-228600" eaLnBrk="0" fontAlgn="base" hangingPunct="0">
                    <a:spcBef>
                      <a:spcPct val="0"/>
                    </a:spcBef>
                    <a:spcAft>
                      <a:spcPct val="0"/>
                    </a:spcAft>
                    <a:defRPr sz="3600">
                      <a:solidFill>
                        <a:schemeClr val="tx1"/>
                      </a:solidFill>
                      <a:latin typeface="Comic Sans MS" panose="030F0702030302020204" pitchFamily="66" charset="0"/>
                    </a:defRPr>
                  </a:lvl6pPr>
                  <a:lvl7pPr marL="2971800" indent="-228600" eaLnBrk="0" fontAlgn="base" hangingPunct="0">
                    <a:spcBef>
                      <a:spcPct val="0"/>
                    </a:spcBef>
                    <a:spcAft>
                      <a:spcPct val="0"/>
                    </a:spcAft>
                    <a:defRPr sz="3600">
                      <a:solidFill>
                        <a:schemeClr val="tx1"/>
                      </a:solidFill>
                      <a:latin typeface="Comic Sans MS" panose="030F0702030302020204" pitchFamily="66" charset="0"/>
                    </a:defRPr>
                  </a:lvl7pPr>
                  <a:lvl8pPr marL="3429000" indent="-228600" eaLnBrk="0" fontAlgn="base" hangingPunct="0">
                    <a:spcBef>
                      <a:spcPct val="0"/>
                    </a:spcBef>
                    <a:spcAft>
                      <a:spcPct val="0"/>
                    </a:spcAft>
                    <a:defRPr sz="3600">
                      <a:solidFill>
                        <a:schemeClr val="tx1"/>
                      </a:solidFill>
                      <a:latin typeface="Comic Sans MS" panose="030F0702030302020204" pitchFamily="66" charset="0"/>
                    </a:defRPr>
                  </a:lvl8pPr>
                  <a:lvl9pPr marL="3886200" indent="-228600" eaLnBrk="0" fontAlgn="base" hangingPunct="0">
                    <a:spcBef>
                      <a:spcPct val="0"/>
                    </a:spcBef>
                    <a:spcAft>
                      <a:spcPct val="0"/>
                    </a:spcAft>
                    <a:defRPr sz="3600">
                      <a:solidFill>
                        <a:schemeClr val="tx1"/>
                      </a:solidFill>
                      <a:latin typeface="Comic Sans MS" panose="030F0702030302020204" pitchFamily="66" charset="0"/>
                    </a:defRPr>
                  </a:lvl9pPr>
                </a:lstStyle>
                <a:p>
                  <a:pPr fontAlgn="base">
                    <a:spcBef>
                      <a:spcPct val="0"/>
                    </a:spcBef>
                    <a:spcAft>
                      <a:spcPct val="0"/>
                    </a:spcAft>
                  </a:pPr>
                  <a:endParaRPr lang="tr-TR" altLang="tr-TR" sz="3600">
                    <a:solidFill>
                      <a:srgbClr val="FFFFFF"/>
                    </a:solidFill>
                  </a:endParaRPr>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3600">
                      <a:solidFill>
                        <a:schemeClr val="tx1"/>
                      </a:solidFill>
                      <a:latin typeface="Comic Sans MS" panose="030F0702030302020204" pitchFamily="66" charset="0"/>
                    </a:defRPr>
                  </a:lvl1pPr>
                  <a:lvl2pPr marL="742950" indent="-285750">
                    <a:defRPr sz="3600">
                      <a:solidFill>
                        <a:schemeClr val="tx1"/>
                      </a:solidFill>
                      <a:latin typeface="Comic Sans MS" panose="030F0702030302020204" pitchFamily="66" charset="0"/>
                    </a:defRPr>
                  </a:lvl2pPr>
                  <a:lvl3pPr marL="1143000" indent="-228600">
                    <a:defRPr sz="3600">
                      <a:solidFill>
                        <a:schemeClr val="tx1"/>
                      </a:solidFill>
                      <a:latin typeface="Comic Sans MS" panose="030F0702030302020204" pitchFamily="66" charset="0"/>
                    </a:defRPr>
                  </a:lvl3pPr>
                  <a:lvl4pPr marL="1600200" indent="-228600">
                    <a:defRPr sz="3600">
                      <a:solidFill>
                        <a:schemeClr val="tx1"/>
                      </a:solidFill>
                      <a:latin typeface="Comic Sans MS" panose="030F0702030302020204" pitchFamily="66" charset="0"/>
                    </a:defRPr>
                  </a:lvl4pPr>
                  <a:lvl5pPr marL="2057400" indent="-228600">
                    <a:defRPr sz="3600">
                      <a:solidFill>
                        <a:schemeClr val="tx1"/>
                      </a:solidFill>
                      <a:latin typeface="Comic Sans MS" panose="030F0702030302020204" pitchFamily="66" charset="0"/>
                    </a:defRPr>
                  </a:lvl5pPr>
                  <a:lvl6pPr marL="2514600" indent="-228600" eaLnBrk="0" fontAlgn="base" hangingPunct="0">
                    <a:spcBef>
                      <a:spcPct val="0"/>
                    </a:spcBef>
                    <a:spcAft>
                      <a:spcPct val="0"/>
                    </a:spcAft>
                    <a:defRPr sz="3600">
                      <a:solidFill>
                        <a:schemeClr val="tx1"/>
                      </a:solidFill>
                      <a:latin typeface="Comic Sans MS" panose="030F0702030302020204" pitchFamily="66" charset="0"/>
                    </a:defRPr>
                  </a:lvl6pPr>
                  <a:lvl7pPr marL="2971800" indent="-228600" eaLnBrk="0" fontAlgn="base" hangingPunct="0">
                    <a:spcBef>
                      <a:spcPct val="0"/>
                    </a:spcBef>
                    <a:spcAft>
                      <a:spcPct val="0"/>
                    </a:spcAft>
                    <a:defRPr sz="3600">
                      <a:solidFill>
                        <a:schemeClr val="tx1"/>
                      </a:solidFill>
                      <a:latin typeface="Comic Sans MS" panose="030F0702030302020204" pitchFamily="66" charset="0"/>
                    </a:defRPr>
                  </a:lvl7pPr>
                  <a:lvl8pPr marL="3429000" indent="-228600" eaLnBrk="0" fontAlgn="base" hangingPunct="0">
                    <a:spcBef>
                      <a:spcPct val="0"/>
                    </a:spcBef>
                    <a:spcAft>
                      <a:spcPct val="0"/>
                    </a:spcAft>
                    <a:defRPr sz="3600">
                      <a:solidFill>
                        <a:schemeClr val="tx1"/>
                      </a:solidFill>
                      <a:latin typeface="Comic Sans MS" panose="030F0702030302020204" pitchFamily="66" charset="0"/>
                    </a:defRPr>
                  </a:lvl8pPr>
                  <a:lvl9pPr marL="3886200" indent="-228600" eaLnBrk="0" fontAlgn="base" hangingPunct="0">
                    <a:spcBef>
                      <a:spcPct val="0"/>
                    </a:spcBef>
                    <a:spcAft>
                      <a:spcPct val="0"/>
                    </a:spcAft>
                    <a:defRPr sz="3600">
                      <a:solidFill>
                        <a:schemeClr val="tx1"/>
                      </a:solidFill>
                      <a:latin typeface="Comic Sans MS" panose="030F0702030302020204" pitchFamily="66" charset="0"/>
                    </a:defRPr>
                  </a:lvl9pPr>
                </a:lstStyle>
                <a:p>
                  <a:pPr fontAlgn="base">
                    <a:spcBef>
                      <a:spcPct val="0"/>
                    </a:spcBef>
                    <a:spcAft>
                      <a:spcPct val="0"/>
                    </a:spcAft>
                  </a:pPr>
                  <a:endParaRPr lang="tr-TR" altLang="tr-TR" sz="3600">
                    <a:solidFill>
                      <a:srgbClr val="FFFFFF"/>
                    </a:solidFill>
                  </a:endParaRPr>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3600">
                      <a:solidFill>
                        <a:schemeClr val="tx1"/>
                      </a:solidFill>
                      <a:latin typeface="Comic Sans MS" panose="030F0702030302020204" pitchFamily="66" charset="0"/>
                    </a:defRPr>
                  </a:lvl1pPr>
                  <a:lvl2pPr marL="742950" indent="-285750">
                    <a:defRPr sz="3600">
                      <a:solidFill>
                        <a:schemeClr val="tx1"/>
                      </a:solidFill>
                      <a:latin typeface="Comic Sans MS" panose="030F0702030302020204" pitchFamily="66" charset="0"/>
                    </a:defRPr>
                  </a:lvl2pPr>
                  <a:lvl3pPr marL="1143000" indent="-228600">
                    <a:defRPr sz="3600">
                      <a:solidFill>
                        <a:schemeClr val="tx1"/>
                      </a:solidFill>
                      <a:latin typeface="Comic Sans MS" panose="030F0702030302020204" pitchFamily="66" charset="0"/>
                    </a:defRPr>
                  </a:lvl3pPr>
                  <a:lvl4pPr marL="1600200" indent="-228600">
                    <a:defRPr sz="3600">
                      <a:solidFill>
                        <a:schemeClr val="tx1"/>
                      </a:solidFill>
                      <a:latin typeface="Comic Sans MS" panose="030F0702030302020204" pitchFamily="66" charset="0"/>
                    </a:defRPr>
                  </a:lvl4pPr>
                  <a:lvl5pPr marL="2057400" indent="-228600">
                    <a:defRPr sz="3600">
                      <a:solidFill>
                        <a:schemeClr val="tx1"/>
                      </a:solidFill>
                      <a:latin typeface="Comic Sans MS" panose="030F0702030302020204" pitchFamily="66" charset="0"/>
                    </a:defRPr>
                  </a:lvl5pPr>
                  <a:lvl6pPr marL="2514600" indent="-228600" eaLnBrk="0" fontAlgn="base" hangingPunct="0">
                    <a:spcBef>
                      <a:spcPct val="0"/>
                    </a:spcBef>
                    <a:spcAft>
                      <a:spcPct val="0"/>
                    </a:spcAft>
                    <a:defRPr sz="3600">
                      <a:solidFill>
                        <a:schemeClr val="tx1"/>
                      </a:solidFill>
                      <a:latin typeface="Comic Sans MS" panose="030F0702030302020204" pitchFamily="66" charset="0"/>
                    </a:defRPr>
                  </a:lvl6pPr>
                  <a:lvl7pPr marL="2971800" indent="-228600" eaLnBrk="0" fontAlgn="base" hangingPunct="0">
                    <a:spcBef>
                      <a:spcPct val="0"/>
                    </a:spcBef>
                    <a:spcAft>
                      <a:spcPct val="0"/>
                    </a:spcAft>
                    <a:defRPr sz="3600">
                      <a:solidFill>
                        <a:schemeClr val="tx1"/>
                      </a:solidFill>
                      <a:latin typeface="Comic Sans MS" panose="030F0702030302020204" pitchFamily="66" charset="0"/>
                    </a:defRPr>
                  </a:lvl7pPr>
                  <a:lvl8pPr marL="3429000" indent="-228600" eaLnBrk="0" fontAlgn="base" hangingPunct="0">
                    <a:spcBef>
                      <a:spcPct val="0"/>
                    </a:spcBef>
                    <a:spcAft>
                      <a:spcPct val="0"/>
                    </a:spcAft>
                    <a:defRPr sz="3600">
                      <a:solidFill>
                        <a:schemeClr val="tx1"/>
                      </a:solidFill>
                      <a:latin typeface="Comic Sans MS" panose="030F0702030302020204" pitchFamily="66" charset="0"/>
                    </a:defRPr>
                  </a:lvl8pPr>
                  <a:lvl9pPr marL="3886200" indent="-228600" eaLnBrk="0" fontAlgn="base" hangingPunct="0">
                    <a:spcBef>
                      <a:spcPct val="0"/>
                    </a:spcBef>
                    <a:spcAft>
                      <a:spcPct val="0"/>
                    </a:spcAft>
                    <a:defRPr sz="3600">
                      <a:solidFill>
                        <a:schemeClr val="tx1"/>
                      </a:solidFill>
                      <a:latin typeface="Comic Sans MS" panose="030F0702030302020204" pitchFamily="66" charset="0"/>
                    </a:defRPr>
                  </a:lvl9pPr>
                </a:lstStyle>
                <a:p>
                  <a:pPr fontAlgn="base">
                    <a:spcBef>
                      <a:spcPct val="0"/>
                    </a:spcBef>
                    <a:spcAft>
                      <a:spcPct val="0"/>
                    </a:spcAft>
                  </a:pPr>
                  <a:endParaRPr lang="tr-TR" altLang="tr-TR" sz="3600">
                    <a:solidFill>
                      <a:srgbClr val="FFFFFF"/>
                    </a:solidFill>
                  </a:endParaRPr>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3600">
                      <a:solidFill>
                        <a:schemeClr val="tx1"/>
                      </a:solidFill>
                      <a:latin typeface="Comic Sans MS" panose="030F0702030302020204" pitchFamily="66" charset="0"/>
                    </a:defRPr>
                  </a:lvl1pPr>
                  <a:lvl2pPr marL="742950" indent="-285750">
                    <a:defRPr sz="3600">
                      <a:solidFill>
                        <a:schemeClr val="tx1"/>
                      </a:solidFill>
                      <a:latin typeface="Comic Sans MS" panose="030F0702030302020204" pitchFamily="66" charset="0"/>
                    </a:defRPr>
                  </a:lvl2pPr>
                  <a:lvl3pPr marL="1143000" indent="-228600">
                    <a:defRPr sz="3600">
                      <a:solidFill>
                        <a:schemeClr val="tx1"/>
                      </a:solidFill>
                      <a:latin typeface="Comic Sans MS" panose="030F0702030302020204" pitchFamily="66" charset="0"/>
                    </a:defRPr>
                  </a:lvl3pPr>
                  <a:lvl4pPr marL="1600200" indent="-228600">
                    <a:defRPr sz="3600">
                      <a:solidFill>
                        <a:schemeClr val="tx1"/>
                      </a:solidFill>
                      <a:latin typeface="Comic Sans MS" panose="030F0702030302020204" pitchFamily="66" charset="0"/>
                    </a:defRPr>
                  </a:lvl4pPr>
                  <a:lvl5pPr marL="2057400" indent="-228600">
                    <a:defRPr sz="3600">
                      <a:solidFill>
                        <a:schemeClr val="tx1"/>
                      </a:solidFill>
                      <a:latin typeface="Comic Sans MS" panose="030F0702030302020204" pitchFamily="66" charset="0"/>
                    </a:defRPr>
                  </a:lvl5pPr>
                  <a:lvl6pPr marL="2514600" indent="-228600" eaLnBrk="0" fontAlgn="base" hangingPunct="0">
                    <a:spcBef>
                      <a:spcPct val="0"/>
                    </a:spcBef>
                    <a:spcAft>
                      <a:spcPct val="0"/>
                    </a:spcAft>
                    <a:defRPr sz="3600">
                      <a:solidFill>
                        <a:schemeClr val="tx1"/>
                      </a:solidFill>
                      <a:latin typeface="Comic Sans MS" panose="030F0702030302020204" pitchFamily="66" charset="0"/>
                    </a:defRPr>
                  </a:lvl6pPr>
                  <a:lvl7pPr marL="2971800" indent="-228600" eaLnBrk="0" fontAlgn="base" hangingPunct="0">
                    <a:spcBef>
                      <a:spcPct val="0"/>
                    </a:spcBef>
                    <a:spcAft>
                      <a:spcPct val="0"/>
                    </a:spcAft>
                    <a:defRPr sz="3600">
                      <a:solidFill>
                        <a:schemeClr val="tx1"/>
                      </a:solidFill>
                      <a:latin typeface="Comic Sans MS" panose="030F0702030302020204" pitchFamily="66" charset="0"/>
                    </a:defRPr>
                  </a:lvl7pPr>
                  <a:lvl8pPr marL="3429000" indent="-228600" eaLnBrk="0" fontAlgn="base" hangingPunct="0">
                    <a:spcBef>
                      <a:spcPct val="0"/>
                    </a:spcBef>
                    <a:spcAft>
                      <a:spcPct val="0"/>
                    </a:spcAft>
                    <a:defRPr sz="3600">
                      <a:solidFill>
                        <a:schemeClr val="tx1"/>
                      </a:solidFill>
                      <a:latin typeface="Comic Sans MS" panose="030F0702030302020204" pitchFamily="66" charset="0"/>
                    </a:defRPr>
                  </a:lvl8pPr>
                  <a:lvl9pPr marL="3886200" indent="-228600" eaLnBrk="0" fontAlgn="base" hangingPunct="0">
                    <a:spcBef>
                      <a:spcPct val="0"/>
                    </a:spcBef>
                    <a:spcAft>
                      <a:spcPct val="0"/>
                    </a:spcAft>
                    <a:defRPr sz="3600">
                      <a:solidFill>
                        <a:schemeClr val="tx1"/>
                      </a:solidFill>
                      <a:latin typeface="Comic Sans MS" panose="030F0702030302020204" pitchFamily="66" charset="0"/>
                    </a:defRPr>
                  </a:lvl9pPr>
                </a:lstStyle>
                <a:p>
                  <a:pPr fontAlgn="base">
                    <a:spcBef>
                      <a:spcPct val="0"/>
                    </a:spcBef>
                    <a:spcAft>
                      <a:spcPct val="0"/>
                    </a:spcAft>
                  </a:pPr>
                  <a:endParaRPr lang="tr-TR" altLang="tr-TR" sz="3600">
                    <a:solidFill>
                      <a:srgbClr val="FFFFFF"/>
                    </a:solidFill>
                  </a:endParaRPr>
                </a:p>
              </p:txBody>
            </p:sp>
          </p:grpSp>
        </p:grpSp>
      </p:grpSp>
      <p:sp>
        <p:nvSpPr>
          <p:cNvPr id="136258" name="Rectangle 66"/>
          <p:cNvSpPr>
            <a:spLocks noGrp="1" noChangeArrowheads="1"/>
          </p:cNvSpPr>
          <p:nvPr>
            <p:ph type="ctrTitle" sz="quarter"/>
          </p:nvPr>
        </p:nvSpPr>
        <p:spPr>
          <a:xfrm>
            <a:off x="914400" y="1692276"/>
            <a:ext cx="10363200" cy="1736725"/>
          </a:xfrm>
        </p:spPr>
        <p:txBody>
          <a:bodyPr anchor="b"/>
          <a:lstStyle>
            <a:lvl1pPr>
              <a:defRPr sz="5400"/>
            </a:lvl1pPr>
          </a:lstStyle>
          <a:p>
            <a:r>
              <a:rPr lang="tr-TR"/>
              <a:t>Asıl başlık stili için tıklatın</a:t>
            </a:r>
          </a:p>
        </p:txBody>
      </p:sp>
      <p:sp>
        <p:nvSpPr>
          <p:cNvPr id="136259" name="Rectangle 67"/>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tr-TR"/>
              <a:t>Asıl alt başlık stilini düzenlemek için tıklatın</a:t>
            </a:r>
          </a:p>
        </p:txBody>
      </p:sp>
      <p:sp>
        <p:nvSpPr>
          <p:cNvPr id="68" name="Rectangle 68"/>
          <p:cNvSpPr>
            <a:spLocks noGrp="1" noChangeArrowheads="1"/>
          </p:cNvSpPr>
          <p:nvPr>
            <p:ph type="dt" sz="quarter" idx="10"/>
          </p:nvPr>
        </p:nvSpPr>
        <p:spPr>
          <a:xfrm>
            <a:off x="609600" y="6248400"/>
            <a:ext cx="2844800" cy="457200"/>
          </a:xfrm>
        </p:spPr>
        <p:txBody>
          <a:bodyPr/>
          <a:lstStyle>
            <a:lvl1pPr>
              <a:defRPr/>
            </a:lvl1pPr>
          </a:lstStyle>
          <a:p>
            <a:pPr>
              <a:defRPr/>
            </a:pPr>
            <a:endParaRPr lang="tr-TR">
              <a:solidFill>
                <a:srgbClr val="FFFFFF"/>
              </a:solidFill>
            </a:endParaRPr>
          </a:p>
        </p:txBody>
      </p:sp>
      <p:sp>
        <p:nvSpPr>
          <p:cNvPr id="69" name="Rectangle 69"/>
          <p:cNvSpPr>
            <a:spLocks noGrp="1" noChangeArrowheads="1"/>
          </p:cNvSpPr>
          <p:nvPr>
            <p:ph type="ftr" sz="quarter" idx="11"/>
          </p:nvPr>
        </p:nvSpPr>
        <p:spPr>
          <a:xfrm>
            <a:off x="4165600" y="6248400"/>
            <a:ext cx="3860800" cy="457200"/>
          </a:xfrm>
        </p:spPr>
        <p:txBody>
          <a:bodyPr/>
          <a:lstStyle>
            <a:lvl1pPr>
              <a:defRPr/>
            </a:lvl1pPr>
          </a:lstStyle>
          <a:p>
            <a:pPr>
              <a:defRPr/>
            </a:pPr>
            <a:endParaRPr lang="tr-TR">
              <a:solidFill>
                <a:srgbClr val="FFFFFF"/>
              </a:solidFill>
            </a:endParaRPr>
          </a:p>
        </p:txBody>
      </p:sp>
      <p:sp>
        <p:nvSpPr>
          <p:cNvPr id="70" name="Rectangle 70"/>
          <p:cNvSpPr>
            <a:spLocks noGrp="1" noChangeArrowheads="1"/>
          </p:cNvSpPr>
          <p:nvPr>
            <p:ph type="sldNum" sz="quarter" idx="12"/>
          </p:nvPr>
        </p:nvSpPr>
        <p:spPr>
          <a:xfrm>
            <a:off x="8737600" y="6248400"/>
            <a:ext cx="2844800" cy="457200"/>
          </a:xfrm>
        </p:spPr>
        <p:txBody>
          <a:bodyPr/>
          <a:lstStyle>
            <a:lvl1pPr>
              <a:defRPr smtClean="0"/>
            </a:lvl1pPr>
          </a:lstStyle>
          <a:p>
            <a:pPr>
              <a:defRPr/>
            </a:pPr>
            <a:fld id="{86E528F3-CAC3-4200-95C8-6948E45BA3AC}"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1976224437"/>
      </p:ext>
    </p:extLst>
  </p:cSld>
  <p:clrMapOvr>
    <a:masterClrMapping/>
  </p:clrMapOvr>
  <p:transition>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69"/>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70"/>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6" name="Rectangle 71"/>
          <p:cNvSpPr>
            <a:spLocks noGrp="1" noChangeArrowheads="1"/>
          </p:cNvSpPr>
          <p:nvPr>
            <p:ph type="sldNum" sz="quarter" idx="12"/>
          </p:nvPr>
        </p:nvSpPr>
        <p:spPr>
          <a:ln/>
        </p:spPr>
        <p:txBody>
          <a:bodyPr/>
          <a:lstStyle>
            <a:lvl1pPr>
              <a:defRPr/>
            </a:lvl1pPr>
          </a:lstStyle>
          <a:p>
            <a:pPr>
              <a:defRPr/>
            </a:pPr>
            <a:fld id="{72D8C04F-3EB1-4964-9370-92ED94C8575F}"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1892645230"/>
      </p:ext>
    </p:extLst>
  </p:cSld>
  <p:clrMapOvr>
    <a:masterClrMapping/>
  </p:clrMapOvr>
  <p:transition>
    <p:wheel spokes="2"/>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69"/>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70"/>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6" name="Rectangle 71"/>
          <p:cNvSpPr>
            <a:spLocks noGrp="1" noChangeArrowheads="1"/>
          </p:cNvSpPr>
          <p:nvPr>
            <p:ph type="sldNum" sz="quarter" idx="12"/>
          </p:nvPr>
        </p:nvSpPr>
        <p:spPr>
          <a:ln/>
        </p:spPr>
        <p:txBody>
          <a:bodyPr/>
          <a:lstStyle>
            <a:lvl1pPr>
              <a:defRPr/>
            </a:lvl1pPr>
          </a:lstStyle>
          <a:p>
            <a:pPr>
              <a:defRPr/>
            </a:pPr>
            <a:fld id="{66AECDB2-0373-41A5-9230-F6EAF7C4F10D}"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803176644"/>
      </p:ext>
    </p:extLst>
  </p:cSld>
  <p:clrMapOvr>
    <a:masterClrMapping/>
  </p:clrMapOvr>
  <p:transition>
    <p:wheel spokes="2"/>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69"/>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70"/>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7" name="Rectangle 71"/>
          <p:cNvSpPr>
            <a:spLocks noGrp="1" noChangeArrowheads="1"/>
          </p:cNvSpPr>
          <p:nvPr>
            <p:ph type="sldNum" sz="quarter" idx="12"/>
          </p:nvPr>
        </p:nvSpPr>
        <p:spPr>
          <a:ln/>
        </p:spPr>
        <p:txBody>
          <a:bodyPr/>
          <a:lstStyle>
            <a:lvl1pPr>
              <a:defRPr/>
            </a:lvl1pPr>
          </a:lstStyle>
          <a:p>
            <a:pPr>
              <a:defRPr/>
            </a:pPr>
            <a:fld id="{862D35A9-9AB9-43F6-9BAF-C35C15F31EE1}"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100359883"/>
      </p:ext>
    </p:extLst>
  </p:cSld>
  <p:clrMapOvr>
    <a:masterClrMapping/>
  </p:clrMapOvr>
  <p:transition>
    <p:wheel spokes="2"/>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69"/>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8" name="Rectangle 70"/>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9" name="Rectangle 71"/>
          <p:cNvSpPr>
            <a:spLocks noGrp="1" noChangeArrowheads="1"/>
          </p:cNvSpPr>
          <p:nvPr>
            <p:ph type="sldNum" sz="quarter" idx="12"/>
          </p:nvPr>
        </p:nvSpPr>
        <p:spPr>
          <a:ln/>
        </p:spPr>
        <p:txBody>
          <a:bodyPr/>
          <a:lstStyle>
            <a:lvl1pPr>
              <a:defRPr/>
            </a:lvl1pPr>
          </a:lstStyle>
          <a:p>
            <a:pPr>
              <a:defRPr/>
            </a:pPr>
            <a:fld id="{423A76F3-043F-4B20-8363-46817DB863C0}"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1502076589"/>
      </p:ext>
    </p:extLst>
  </p:cSld>
  <p:clrMapOvr>
    <a:masterClrMapping/>
  </p:clrMapOvr>
  <p:transition>
    <p:wheel spokes="2"/>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69"/>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4" name="Rectangle 70"/>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5" name="Rectangle 71"/>
          <p:cNvSpPr>
            <a:spLocks noGrp="1" noChangeArrowheads="1"/>
          </p:cNvSpPr>
          <p:nvPr>
            <p:ph type="sldNum" sz="quarter" idx="12"/>
          </p:nvPr>
        </p:nvSpPr>
        <p:spPr>
          <a:ln/>
        </p:spPr>
        <p:txBody>
          <a:bodyPr/>
          <a:lstStyle>
            <a:lvl1pPr>
              <a:defRPr/>
            </a:lvl1pPr>
          </a:lstStyle>
          <a:p>
            <a:pPr>
              <a:defRPr/>
            </a:pPr>
            <a:fld id="{B3BE0D5B-40FC-4719-BEC8-57F110C31A7D}"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1159692965"/>
      </p:ext>
    </p:extLst>
  </p:cSld>
  <p:clrMapOvr>
    <a:masterClrMapping/>
  </p:clrMapOvr>
  <p:transition>
    <p:wheel spokes="2"/>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3" name="Rectangle 70"/>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4" name="Rectangle 71"/>
          <p:cNvSpPr>
            <a:spLocks noGrp="1" noChangeArrowheads="1"/>
          </p:cNvSpPr>
          <p:nvPr>
            <p:ph type="sldNum" sz="quarter" idx="12"/>
          </p:nvPr>
        </p:nvSpPr>
        <p:spPr>
          <a:ln/>
        </p:spPr>
        <p:txBody>
          <a:bodyPr/>
          <a:lstStyle>
            <a:lvl1pPr>
              <a:defRPr/>
            </a:lvl1pPr>
          </a:lstStyle>
          <a:p>
            <a:pPr>
              <a:defRPr/>
            </a:pPr>
            <a:fld id="{38B87E37-8A69-4053-8D8C-76D6392AA37A}"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1192995999"/>
      </p:ext>
    </p:extLst>
  </p:cSld>
  <p:clrMapOvr>
    <a:masterClrMapping/>
  </p:clrMapOvr>
  <p:transition>
    <p:wheel spokes="2"/>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69"/>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70"/>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7" name="Rectangle 71"/>
          <p:cNvSpPr>
            <a:spLocks noGrp="1" noChangeArrowheads="1"/>
          </p:cNvSpPr>
          <p:nvPr>
            <p:ph type="sldNum" sz="quarter" idx="12"/>
          </p:nvPr>
        </p:nvSpPr>
        <p:spPr>
          <a:ln/>
        </p:spPr>
        <p:txBody>
          <a:bodyPr/>
          <a:lstStyle>
            <a:lvl1pPr>
              <a:defRPr/>
            </a:lvl1pPr>
          </a:lstStyle>
          <a:p>
            <a:pPr>
              <a:defRPr/>
            </a:pPr>
            <a:fld id="{4D99AFEB-098E-45AA-BA51-4C3E57495296}"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2447582028"/>
      </p:ext>
    </p:extLst>
  </p:cSld>
  <p:clrMapOvr>
    <a:masterClrMapping/>
  </p:clrMapOvr>
  <p:transition>
    <p:wheel spokes="2"/>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BC42A2C-4EEE-4EEF-B8FF-5A1ADF8E5EF4}"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60ADA71-9EDE-4DE9-900F-E3D2585A5B3E}" type="slidenum">
              <a:rPr lang="tr-TR" smtClean="0"/>
              <a:t>‹#›</a:t>
            </a:fld>
            <a:endParaRPr lang="tr-TR"/>
          </a:p>
        </p:txBody>
      </p:sp>
    </p:spTree>
    <p:extLst>
      <p:ext uri="{BB962C8B-B14F-4D97-AF65-F5344CB8AC3E}">
        <p14:creationId xmlns:p14="http://schemas.microsoft.com/office/powerpoint/2010/main" val="1630798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69"/>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70"/>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7" name="Rectangle 71"/>
          <p:cNvSpPr>
            <a:spLocks noGrp="1" noChangeArrowheads="1"/>
          </p:cNvSpPr>
          <p:nvPr>
            <p:ph type="sldNum" sz="quarter" idx="12"/>
          </p:nvPr>
        </p:nvSpPr>
        <p:spPr>
          <a:ln/>
        </p:spPr>
        <p:txBody>
          <a:bodyPr/>
          <a:lstStyle>
            <a:lvl1pPr>
              <a:defRPr/>
            </a:lvl1pPr>
          </a:lstStyle>
          <a:p>
            <a:pPr>
              <a:defRPr/>
            </a:pPr>
            <a:fld id="{1464EF02-DBD3-448C-845B-3F513CC07B82}"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61188786"/>
      </p:ext>
    </p:extLst>
  </p:cSld>
  <p:clrMapOvr>
    <a:masterClrMapping/>
  </p:clrMapOvr>
  <p:transition>
    <p:wheel spokes="2"/>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69"/>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70"/>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6" name="Rectangle 71"/>
          <p:cNvSpPr>
            <a:spLocks noGrp="1" noChangeArrowheads="1"/>
          </p:cNvSpPr>
          <p:nvPr>
            <p:ph type="sldNum" sz="quarter" idx="12"/>
          </p:nvPr>
        </p:nvSpPr>
        <p:spPr>
          <a:ln/>
        </p:spPr>
        <p:txBody>
          <a:bodyPr/>
          <a:lstStyle>
            <a:lvl1pPr>
              <a:defRPr/>
            </a:lvl1pPr>
          </a:lstStyle>
          <a:p>
            <a:pPr>
              <a:defRPr/>
            </a:pPr>
            <a:fld id="{F15A50E9-204C-4D34-BFF9-741EE05A9200}"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2906050837"/>
      </p:ext>
    </p:extLst>
  </p:cSld>
  <p:clrMapOvr>
    <a:masterClrMapping/>
  </p:clrMapOvr>
  <p:transition>
    <p:wheel spokes="2"/>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7813"/>
            <a:ext cx="2743200" cy="584835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09600" y="277813"/>
            <a:ext cx="8026400" cy="58483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69"/>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70"/>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6" name="Rectangle 71"/>
          <p:cNvSpPr>
            <a:spLocks noGrp="1" noChangeArrowheads="1"/>
          </p:cNvSpPr>
          <p:nvPr>
            <p:ph type="sldNum" sz="quarter" idx="12"/>
          </p:nvPr>
        </p:nvSpPr>
        <p:spPr>
          <a:ln/>
        </p:spPr>
        <p:txBody>
          <a:bodyPr/>
          <a:lstStyle>
            <a:lvl1pPr>
              <a:defRPr/>
            </a:lvl1pPr>
          </a:lstStyle>
          <a:p>
            <a:pPr>
              <a:defRPr/>
            </a:pPr>
            <a:fld id="{D98BE322-46C3-4E63-ABA4-E71550E23550}"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704443882"/>
      </p:ext>
    </p:extLst>
  </p:cSld>
  <p:clrMapOvr>
    <a:masterClrMapping/>
  </p:clrMapOvr>
  <p:transition>
    <p:wheel spokes="2"/>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2192000" cy="6934200"/>
            <a:chOff x="0" y="0"/>
            <a:chExt cx="5760" cy="4368"/>
          </a:xfrm>
        </p:grpSpPr>
        <p:sp>
          <p:nvSpPr>
            <p:cNvPr id="5"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6" name="Freeform 4"/>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7"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8" name="Freeform 6"/>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9"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10" name="Freeform 8"/>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11" name="Freeform 9"/>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12" name="Freeform 10"/>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13" name="Freeform 11"/>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14"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Comic Sans MS" panose="030F0702030302020204" pitchFamily="66" charset="0"/>
                </a:defRPr>
              </a:lvl1pPr>
              <a:lvl2pPr marL="742950" indent="-285750">
                <a:defRPr sz="3600">
                  <a:solidFill>
                    <a:schemeClr val="tx1"/>
                  </a:solidFill>
                  <a:latin typeface="Comic Sans MS" panose="030F0702030302020204" pitchFamily="66" charset="0"/>
                </a:defRPr>
              </a:lvl2pPr>
              <a:lvl3pPr marL="1143000" indent="-228600">
                <a:defRPr sz="3600">
                  <a:solidFill>
                    <a:schemeClr val="tx1"/>
                  </a:solidFill>
                  <a:latin typeface="Comic Sans MS" panose="030F0702030302020204" pitchFamily="66" charset="0"/>
                </a:defRPr>
              </a:lvl3pPr>
              <a:lvl4pPr marL="1600200" indent="-228600">
                <a:defRPr sz="3600">
                  <a:solidFill>
                    <a:schemeClr val="tx1"/>
                  </a:solidFill>
                  <a:latin typeface="Comic Sans MS" panose="030F0702030302020204" pitchFamily="66" charset="0"/>
                </a:defRPr>
              </a:lvl4pPr>
              <a:lvl5pPr marL="2057400" indent="-228600">
                <a:defRPr sz="3600">
                  <a:solidFill>
                    <a:schemeClr val="tx1"/>
                  </a:solidFill>
                  <a:latin typeface="Comic Sans MS" panose="030F0702030302020204" pitchFamily="66" charset="0"/>
                </a:defRPr>
              </a:lvl5pPr>
              <a:lvl6pPr marL="2514600" indent="-228600" eaLnBrk="0" fontAlgn="base" hangingPunct="0">
                <a:spcBef>
                  <a:spcPct val="0"/>
                </a:spcBef>
                <a:spcAft>
                  <a:spcPct val="0"/>
                </a:spcAft>
                <a:defRPr sz="3600">
                  <a:solidFill>
                    <a:schemeClr val="tx1"/>
                  </a:solidFill>
                  <a:latin typeface="Comic Sans MS" panose="030F0702030302020204" pitchFamily="66" charset="0"/>
                </a:defRPr>
              </a:lvl6pPr>
              <a:lvl7pPr marL="2971800" indent="-228600" eaLnBrk="0" fontAlgn="base" hangingPunct="0">
                <a:spcBef>
                  <a:spcPct val="0"/>
                </a:spcBef>
                <a:spcAft>
                  <a:spcPct val="0"/>
                </a:spcAft>
                <a:defRPr sz="3600">
                  <a:solidFill>
                    <a:schemeClr val="tx1"/>
                  </a:solidFill>
                  <a:latin typeface="Comic Sans MS" panose="030F0702030302020204" pitchFamily="66" charset="0"/>
                </a:defRPr>
              </a:lvl7pPr>
              <a:lvl8pPr marL="3429000" indent="-228600" eaLnBrk="0" fontAlgn="base" hangingPunct="0">
                <a:spcBef>
                  <a:spcPct val="0"/>
                </a:spcBef>
                <a:spcAft>
                  <a:spcPct val="0"/>
                </a:spcAft>
                <a:defRPr sz="3600">
                  <a:solidFill>
                    <a:schemeClr val="tx1"/>
                  </a:solidFill>
                  <a:latin typeface="Comic Sans MS" panose="030F0702030302020204" pitchFamily="66" charset="0"/>
                </a:defRPr>
              </a:lvl8pPr>
              <a:lvl9pPr marL="3886200" indent="-228600" eaLnBrk="0" fontAlgn="base" hangingPunct="0">
                <a:spcBef>
                  <a:spcPct val="0"/>
                </a:spcBef>
                <a:spcAft>
                  <a:spcPct val="0"/>
                </a:spcAft>
                <a:defRPr sz="3600">
                  <a:solidFill>
                    <a:schemeClr val="tx1"/>
                  </a:solidFill>
                  <a:latin typeface="Comic Sans MS" panose="030F0702030302020204" pitchFamily="66" charset="0"/>
                </a:defRPr>
              </a:lvl9pPr>
            </a:lstStyle>
            <a:p>
              <a:pPr fontAlgn="base">
                <a:spcBef>
                  <a:spcPct val="0"/>
                </a:spcBef>
                <a:spcAft>
                  <a:spcPct val="0"/>
                </a:spcAft>
              </a:pPr>
              <a:endParaRPr lang="tr-TR" altLang="tr-TR" sz="3600">
                <a:solidFill>
                  <a:srgbClr val="FFFFFF"/>
                </a:solidFill>
              </a:endParaRPr>
            </a:p>
          </p:txBody>
        </p:sp>
        <p:sp>
          <p:nvSpPr>
            <p:cNvPr id="15"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Comic Sans MS" panose="030F0702030302020204" pitchFamily="66" charset="0"/>
                </a:defRPr>
              </a:lvl1pPr>
              <a:lvl2pPr marL="742950" indent="-285750">
                <a:defRPr sz="3600">
                  <a:solidFill>
                    <a:schemeClr val="tx1"/>
                  </a:solidFill>
                  <a:latin typeface="Comic Sans MS" panose="030F0702030302020204" pitchFamily="66" charset="0"/>
                </a:defRPr>
              </a:lvl2pPr>
              <a:lvl3pPr marL="1143000" indent="-228600">
                <a:defRPr sz="3600">
                  <a:solidFill>
                    <a:schemeClr val="tx1"/>
                  </a:solidFill>
                  <a:latin typeface="Comic Sans MS" panose="030F0702030302020204" pitchFamily="66" charset="0"/>
                </a:defRPr>
              </a:lvl3pPr>
              <a:lvl4pPr marL="1600200" indent="-228600">
                <a:defRPr sz="3600">
                  <a:solidFill>
                    <a:schemeClr val="tx1"/>
                  </a:solidFill>
                  <a:latin typeface="Comic Sans MS" panose="030F0702030302020204" pitchFamily="66" charset="0"/>
                </a:defRPr>
              </a:lvl4pPr>
              <a:lvl5pPr marL="2057400" indent="-228600">
                <a:defRPr sz="3600">
                  <a:solidFill>
                    <a:schemeClr val="tx1"/>
                  </a:solidFill>
                  <a:latin typeface="Comic Sans MS" panose="030F0702030302020204" pitchFamily="66" charset="0"/>
                </a:defRPr>
              </a:lvl5pPr>
              <a:lvl6pPr marL="2514600" indent="-228600" eaLnBrk="0" fontAlgn="base" hangingPunct="0">
                <a:spcBef>
                  <a:spcPct val="0"/>
                </a:spcBef>
                <a:spcAft>
                  <a:spcPct val="0"/>
                </a:spcAft>
                <a:defRPr sz="3600">
                  <a:solidFill>
                    <a:schemeClr val="tx1"/>
                  </a:solidFill>
                  <a:latin typeface="Comic Sans MS" panose="030F0702030302020204" pitchFamily="66" charset="0"/>
                </a:defRPr>
              </a:lvl6pPr>
              <a:lvl7pPr marL="2971800" indent="-228600" eaLnBrk="0" fontAlgn="base" hangingPunct="0">
                <a:spcBef>
                  <a:spcPct val="0"/>
                </a:spcBef>
                <a:spcAft>
                  <a:spcPct val="0"/>
                </a:spcAft>
                <a:defRPr sz="3600">
                  <a:solidFill>
                    <a:schemeClr val="tx1"/>
                  </a:solidFill>
                  <a:latin typeface="Comic Sans MS" panose="030F0702030302020204" pitchFamily="66" charset="0"/>
                </a:defRPr>
              </a:lvl7pPr>
              <a:lvl8pPr marL="3429000" indent="-228600" eaLnBrk="0" fontAlgn="base" hangingPunct="0">
                <a:spcBef>
                  <a:spcPct val="0"/>
                </a:spcBef>
                <a:spcAft>
                  <a:spcPct val="0"/>
                </a:spcAft>
                <a:defRPr sz="3600">
                  <a:solidFill>
                    <a:schemeClr val="tx1"/>
                  </a:solidFill>
                  <a:latin typeface="Comic Sans MS" panose="030F0702030302020204" pitchFamily="66" charset="0"/>
                </a:defRPr>
              </a:lvl8pPr>
              <a:lvl9pPr marL="3886200" indent="-228600" eaLnBrk="0" fontAlgn="base" hangingPunct="0">
                <a:spcBef>
                  <a:spcPct val="0"/>
                </a:spcBef>
                <a:spcAft>
                  <a:spcPct val="0"/>
                </a:spcAft>
                <a:defRPr sz="3600">
                  <a:solidFill>
                    <a:schemeClr val="tx1"/>
                  </a:solidFill>
                  <a:latin typeface="Comic Sans MS" panose="030F0702030302020204" pitchFamily="66" charset="0"/>
                </a:defRPr>
              </a:lvl9pPr>
            </a:lstStyle>
            <a:p>
              <a:pPr fontAlgn="base">
                <a:spcBef>
                  <a:spcPct val="0"/>
                </a:spcBef>
                <a:spcAft>
                  <a:spcPct val="0"/>
                </a:spcAft>
              </a:pPr>
              <a:endParaRPr lang="tr-TR" altLang="tr-TR" sz="3600">
                <a:solidFill>
                  <a:srgbClr val="FFFFFF"/>
                </a:solidFill>
              </a:endParaRPr>
            </a:p>
          </p:txBody>
        </p:sp>
        <p:sp>
          <p:nvSpPr>
            <p:cNvPr id="16"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17"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18"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19"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20"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21"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22" name="Freeform 20"/>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grpSp>
      <p:sp>
        <p:nvSpPr>
          <p:cNvPr id="45077" name="Rectangle 21"/>
          <p:cNvSpPr>
            <a:spLocks noGrp="1" noChangeArrowheads="1"/>
          </p:cNvSpPr>
          <p:nvPr>
            <p:ph type="ctrTitle" sz="quarter"/>
          </p:nvPr>
        </p:nvSpPr>
        <p:spPr>
          <a:xfrm>
            <a:off x="914400" y="1828801"/>
            <a:ext cx="10363200" cy="1736725"/>
          </a:xfrm>
        </p:spPr>
        <p:txBody>
          <a:bodyPr/>
          <a:lstStyle>
            <a:lvl1pPr>
              <a:defRPr sz="5400"/>
            </a:lvl1pPr>
          </a:lstStyle>
          <a:p>
            <a:r>
              <a:rPr lang="tr-TR"/>
              <a:t>Asıl başlık stili için tıklatın</a:t>
            </a:r>
          </a:p>
        </p:txBody>
      </p:sp>
      <p:sp>
        <p:nvSpPr>
          <p:cNvPr id="45078" name="Rectangle 22"/>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tr-TR"/>
              <a:t>Asıl alt başlık stilini düzenlemek için tıklatın</a:t>
            </a:r>
          </a:p>
        </p:txBody>
      </p:sp>
      <p:sp>
        <p:nvSpPr>
          <p:cNvPr id="23" name="Rectangle 23"/>
          <p:cNvSpPr>
            <a:spLocks noGrp="1" noChangeArrowheads="1"/>
          </p:cNvSpPr>
          <p:nvPr>
            <p:ph type="dt" sz="quarter" idx="10"/>
          </p:nvPr>
        </p:nvSpPr>
        <p:spPr/>
        <p:txBody>
          <a:bodyPr/>
          <a:lstStyle>
            <a:lvl1pPr>
              <a:defRPr/>
            </a:lvl1pPr>
          </a:lstStyle>
          <a:p>
            <a:pPr>
              <a:defRPr/>
            </a:pPr>
            <a:endParaRPr lang="tr-TR">
              <a:solidFill>
                <a:srgbClr val="FFFFFF"/>
              </a:solidFill>
            </a:endParaRPr>
          </a:p>
        </p:txBody>
      </p:sp>
      <p:sp>
        <p:nvSpPr>
          <p:cNvPr id="24" name="Rectangle 24"/>
          <p:cNvSpPr>
            <a:spLocks noGrp="1" noChangeArrowheads="1"/>
          </p:cNvSpPr>
          <p:nvPr>
            <p:ph type="ftr" sz="quarter" idx="11"/>
          </p:nvPr>
        </p:nvSpPr>
        <p:spPr/>
        <p:txBody>
          <a:bodyPr/>
          <a:lstStyle>
            <a:lvl1pPr>
              <a:defRPr/>
            </a:lvl1pPr>
          </a:lstStyle>
          <a:p>
            <a:pPr>
              <a:defRPr/>
            </a:pPr>
            <a:endParaRPr lang="tr-TR">
              <a:solidFill>
                <a:srgbClr val="FFFFFF"/>
              </a:solidFill>
            </a:endParaRPr>
          </a:p>
        </p:txBody>
      </p:sp>
      <p:sp>
        <p:nvSpPr>
          <p:cNvPr id="25" name="Rectangle 25"/>
          <p:cNvSpPr>
            <a:spLocks noGrp="1" noChangeArrowheads="1"/>
          </p:cNvSpPr>
          <p:nvPr>
            <p:ph type="sldNum" sz="quarter" idx="12"/>
          </p:nvPr>
        </p:nvSpPr>
        <p:spPr/>
        <p:txBody>
          <a:bodyPr/>
          <a:lstStyle>
            <a:lvl1pPr>
              <a:defRPr smtClean="0"/>
            </a:lvl1pPr>
          </a:lstStyle>
          <a:p>
            <a:pPr>
              <a:defRPr/>
            </a:pPr>
            <a:fld id="{A122231D-7D55-40FD-960E-72661625B055}"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2418476452"/>
      </p:ext>
    </p:extLst>
  </p:cSld>
  <p:clrMapOvr>
    <a:masterClrMapping/>
  </p:clrMapOvr>
  <p:transition>
    <p:zoom/>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3"/>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24"/>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6" name="Rectangle 25"/>
          <p:cNvSpPr>
            <a:spLocks noGrp="1" noChangeArrowheads="1"/>
          </p:cNvSpPr>
          <p:nvPr>
            <p:ph type="sldNum" sz="quarter" idx="12"/>
          </p:nvPr>
        </p:nvSpPr>
        <p:spPr>
          <a:ln/>
        </p:spPr>
        <p:txBody>
          <a:bodyPr/>
          <a:lstStyle>
            <a:lvl1pPr>
              <a:defRPr/>
            </a:lvl1pPr>
          </a:lstStyle>
          <a:p>
            <a:pPr>
              <a:defRPr/>
            </a:pPr>
            <a:fld id="{8695C476-21C8-439E-9C1F-80C8B3EEE121}"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2472401157"/>
      </p:ext>
    </p:extLst>
  </p:cSld>
  <p:clrMapOvr>
    <a:masterClrMapping/>
  </p:clrMapOvr>
  <p:transition>
    <p:zoom/>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23"/>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24"/>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6" name="Rectangle 25"/>
          <p:cNvSpPr>
            <a:spLocks noGrp="1" noChangeArrowheads="1"/>
          </p:cNvSpPr>
          <p:nvPr>
            <p:ph type="sldNum" sz="quarter" idx="12"/>
          </p:nvPr>
        </p:nvSpPr>
        <p:spPr>
          <a:ln/>
        </p:spPr>
        <p:txBody>
          <a:bodyPr/>
          <a:lstStyle>
            <a:lvl1pPr>
              <a:defRPr/>
            </a:lvl1pPr>
          </a:lstStyle>
          <a:p>
            <a:pPr>
              <a:defRPr/>
            </a:pPr>
            <a:fld id="{9FA7A355-2CF3-4796-9AFB-9D0A127EB2BA}"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4282123446"/>
      </p:ext>
    </p:extLst>
  </p:cSld>
  <p:clrMapOvr>
    <a:masterClrMapping/>
  </p:clrMapOvr>
  <p:transition>
    <p:zoom/>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23"/>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24"/>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7" name="Rectangle 25"/>
          <p:cNvSpPr>
            <a:spLocks noGrp="1" noChangeArrowheads="1"/>
          </p:cNvSpPr>
          <p:nvPr>
            <p:ph type="sldNum" sz="quarter" idx="12"/>
          </p:nvPr>
        </p:nvSpPr>
        <p:spPr>
          <a:ln/>
        </p:spPr>
        <p:txBody>
          <a:bodyPr/>
          <a:lstStyle>
            <a:lvl1pPr>
              <a:defRPr/>
            </a:lvl1pPr>
          </a:lstStyle>
          <a:p>
            <a:pPr>
              <a:defRPr/>
            </a:pPr>
            <a:fld id="{AD9D1454-6E50-4144-BB50-B5E940298689}"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3038715088"/>
      </p:ext>
    </p:extLst>
  </p:cSld>
  <p:clrMapOvr>
    <a:masterClrMapping/>
  </p:clrMapOvr>
  <p:transition>
    <p:zoom/>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23"/>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8" name="Rectangle 24"/>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9" name="Rectangle 25"/>
          <p:cNvSpPr>
            <a:spLocks noGrp="1" noChangeArrowheads="1"/>
          </p:cNvSpPr>
          <p:nvPr>
            <p:ph type="sldNum" sz="quarter" idx="12"/>
          </p:nvPr>
        </p:nvSpPr>
        <p:spPr>
          <a:ln/>
        </p:spPr>
        <p:txBody>
          <a:bodyPr/>
          <a:lstStyle>
            <a:lvl1pPr>
              <a:defRPr/>
            </a:lvl1pPr>
          </a:lstStyle>
          <a:p>
            <a:pPr>
              <a:defRPr/>
            </a:pPr>
            <a:fld id="{6371AB87-8422-40CC-876D-873A4461EAA6}"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1298812936"/>
      </p:ext>
    </p:extLst>
  </p:cSld>
  <p:clrMapOvr>
    <a:masterClrMapping/>
  </p:clrMapOvr>
  <p:transition>
    <p:zoom/>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23"/>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4" name="Rectangle 24"/>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5" name="Rectangle 25"/>
          <p:cNvSpPr>
            <a:spLocks noGrp="1" noChangeArrowheads="1"/>
          </p:cNvSpPr>
          <p:nvPr>
            <p:ph type="sldNum" sz="quarter" idx="12"/>
          </p:nvPr>
        </p:nvSpPr>
        <p:spPr>
          <a:ln/>
        </p:spPr>
        <p:txBody>
          <a:bodyPr/>
          <a:lstStyle>
            <a:lvl1pPr>
              <a:defRPr/>
            </a:lvl1pPr>
          </a:lstStyle>
          <a:p>
            <a:pPr>
              <a:defRPr/>
            </a:pPr>
            <a:fld id="{A92319AA-C85A-4F58-A425-38F682F887D8}"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580248375"/>
      </p:ext>
    </p:extLst>
  </p:cSld>
  <p:clrMapOvr>
    <a:masterClrMapping/>
  </p:clrMapOvr>
  <p:transition>
    <p:zoom/>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3" name="Rectangle 24"/>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4" name="Rectangle 25"/>
          <p:cNvSpPr>
            <a:spLocks noGrp="1" noChangeArrowheads="1"/>
          </p:cNvSpPr>
          <p:nvPr>
            <p:ph type="sldNum" sz="quarter" idx="12"/>
          </p:nvPr>
        </p:nvSpPr>
        <p:spPr>
          <a:ln/>
        </p:spPr>
        <p:txBody>
          <a:bodyPr/>
          <a:lstStyle>
            <a:lvl1pPr>
              <a:defRPr/>
            </a:lvl1pPr>
          </a:lstStyle>
          <a:p>
            <a:pPr>
              <a:defRPr/>
            </a:pPr>
            <a:fld id="{4E9679AC-E1E0-4AFE-A8D0-3B4249362F20}"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2069978717"/>
      </p:ext>
    </p:extLst>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BC42A2C-4EEE-4EEF-B8FF-5A1ADF8E5EF4}"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60ADA71-9EDE-4DE9-900F-E3D2585A5B3E}" type="slidenum">
              <a:rPr lang="tr-TR" smtClean="0"/>
              <a:t>‹#›</a:t>
            </a:fld>
            <a:endParaRPr lang="tr-TR"/>
          </a:p>
        </p:txBody>
      </p:sp>
    </p:spTree>
    <p:extLst>
      <p:ext uri="{BB962C8B-B14F-4D97-AF65-F5344CB8AC3E}">
        <p14:creationId xmlns:p14="http://schemas.microsoft.com/office/powerpoint/2010/main" val="26885876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23"/>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24"/>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7" name="Rectangle 25"/>
          <p:cNvSpPr>
            <a:spLocks noGrp="1" noChangeArrowheads="1"/>
          </p:cNvSpPr>
          <p:nvPr>
            <p:ph type="sldNum" sz="quarter" idx="12"/>
          </p:nvPr>
        </p:nvSpPr>
        <p:spPr>
          <a:ln/>
        </p:spPr>
        <p:txBody>
          <a:bodyPr/>
          <a:lstStyle>
            <a:lvl1pPr>
              <a:defRPr/>
            </a:lvl1pPr>
          </a:lstStyle>
          <a:p>
            <a:pPr>
              <a:defRPr/>
            </a:pPr>
            <a:fld id="{E3EB8082-2CAB-44F3-86C5-ACFAC3CA54B3}"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3734780887"/>
      </p:ext>
    </p:extLst>
  </p:cSld>
  <p:clrMapOvr>
    <a:masterClrMapping/>
  </p:clrMapOvr>
  <p:transition>
    <p:zoom/>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23"/>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24"/>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7" name="Rectangle 25"/>
          <p:cNvSpPr>
            <a:spLocks noGrp="1" noChangeArrowheads="1"/>
          </p:cNvSpPr>
          <p:nvPr>
            <p:ph type="sldNum" sz="quarter" idx="12"/>
          </p:nvPr>
        </p:nvSpPr>
        <p:spPr>
          <a:ln/>
        </p:spPr>
        <p:txBody>
          <a:bodyPr/>
          <a:lstStyle>
            <a:lvl1pPr>
              <a:defRPr/>
            </a:lvl1pPr>
          </a:lstStyle>
          <a:p>
            <a:pPr>
              <a:defRPr/>
            </a:pPr>
            <a:fld id="{95DA1FA9-E1B1-49E1-B2A5-FD0DEB29BAE9}"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3364415589"/>
      </p:ext>
    </p:extLst>
  </p:cSld>
  <p:clrMapOvr>
    <a:masterClrMapping/>
  </p:clrMapOvr>
  <p:transition>
    <p:zoom/>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3"/>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24"/>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6" name="Rectangle 25"/>
          <p:cNvSpPr>
            <a:spLocks noGrp="1" noChangeArrowheads="1"/>
          </p:cNvSpPr>
          <p:nvPr>
            <p:ph type="sldNum" sz="quarter" idx="12"/>
          </p:nvPr>
        </p:nvSpPr>
        <p:spPr>
          <a:ln/>
        </p:spPr>
        <p:txBody>
          <a:bodyPr/>
          <a:lstStyle>
            <a:lvl1pPr>
              <a:defRPr/>
            </a:lvl1pPr>
          </a:lstStyle>
          <a:p>
            <a:pPr>
              <a:defRPr/>
            </a:pPr>
            <a:fld id="{F8C617EB-4657-44F3-B67F-3F8643A4C45C}"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2063155382"/>
      </p:ext>
    </p:extLst>
  </p:cSld>
  <p:clrMapOvr>
    <a:masterClrMapping/>
  </p:clrMapOvr>
  <p:transition>
    <p:zoom/>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7813"/>
            <a:ext cx="2743200" cy="5853112"/>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09600" y="277813"/>
            <a:ext cx="8026400" cy="585311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3"/>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24"/>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6" name="Rectangle 25"/>
          <p:cNvSpPr>
            <a:spLocks noGrp="1" noChangeArrowheads="1"/>
          </p:cNvSpPr>
          <p:nvPr>
            <p:ph type="sldNum" sz="quarter" idx="12"/>
          </p:nvPr>
        </p:nvSpPr>
        <p:spPr>
          <a:ln/>
        </p:spPr>
        <p:txBody>
          <a:bodyPr/>
          <a:lstStyle>
            <a:lvl1pPr>
              <a:defRPr/>
            </a:lvl1pPr>
          </a:lstStyle>
          <a:p>
            <a:pPr>
              <a:defRPr/>
            </a:pPr>
            <a:fld id="{887952EA-B82F-4E5A-9799-CE827449DA8D}"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2332879549"/>
      </p:ext>
    </p:extLst>
  </p:cSld>
  <p:clrMapOvr>
    <a:masterClrMapping/>
  </p:clrMapOvr>
  <p:transition>
    <p:zoom/>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objAndTwoObj" preserve="1">
  <p:cSld name="Başlık, İçerik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7813"/>
            <a:ext cx="10972800" cy="1143000"/>
          </a:xfrm>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09600" y="1600201"/>
            <a:ext cx="53848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6197600" y="1600201"/>
            <a:ext cx="5384800" cy="21891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6197600" y="3941763"/>
            <a:ext cx="5384800" cy="218916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Rectangle 23"/>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7" name="Rectangle 24"/>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8" name="Rectangle 25"/>
          <p:cNvSpPr>
            <a:spLocks noGrp="1" noChangeArrowheads="1"/>
          </p:cNvSpPr>
          <p:nvPr>
            <p:ph type="sldNum" sz="quarter" idx="12"/>
          </p:nvPr>
        </p:nvSpPr>
        <p:spPr>
          <a:ln/>
        </p:spPr>
        <p:txBody>
          <a:bodyPr/>
          <a:lstStyle>
            <a:lvl1pPr>
              <a:defRPr/>
            </a:lvl1pPr>
          </a:lstStyle>
          <a:p>
            <a:pPr>
              <a:defRPr/>
            </a:pPr>
            <a:fld id="{6012F32F-091C-4B5A-8F65-FE2CCB0426C1}"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3927827706"/>
      </p:ext>
    </p:extLst>
  </p:cSld>
  <p:clrMapOvr>
    <a:masterClrMapping/>
  </p:clrMapOvr>
  <p:transition>
    <p:zoom/>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8467" y="20638"/>
            <a:ext cx="12192000" cy="6858000"/>
            <a:chOff x="0" y="0"/>
            <a:chExt cx="5760" cy="4320"/>
          </a:xfrm>
        </p:grpSpPr>
        <p:sp>
          <p:nvSpPr>
            <p:cNvPr id="5" name="Freeform 3"/>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grpSp>
      <p:sp>
        <p:nvSpPr>
          <p:cNvPr id="7" name="Freeform 5"/>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grpSp>
        <p:nvGrpSpPr>
          <p:cNvPr id="8" name="Group 6"/>
          <p:cNvGrpSpPr>
            <a:grpSpLocks/>
          </p:cNvGrpSpPr>
          <p:nvPr/>
        </p:nvGrpSpPr>
        <p:grpSpPr bwMode="auto">
          <a:xfrm>
            <a:off x="-2117" y="6034088"/>
            <a:ext cx="10460568"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13" name="Freeform 10"/>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14"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15"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16" name="Freeform 13"/>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grpSp>
      <p:grpSp>
        <p:nvGrpSpPr>
          <p:cNvPr id="17" name="Group 15"/>
          <p:cNvGrpSpPr>
            <a:grpSpLocks/>
          </p:cNvGrpSpPr>
          <p:nvPr/>
        </p:nvGrpSpPr>
        <p:grpSpPr bwMode="auto">
          <a:xfrm>
            <a:off x="836085" y="6021388"/>
            <a:ext cx="7579783" cy="849312"/>
            <a:chOff x="395" y="3793"/>
            <a:chExt cx="3581" cy="535"/>
          </a:xfrm>
        </p:grpSpPr>
        <p:sp>
          <p:nvSpPr>
            <p:cNvPr id="18" name="Freeform 16"/>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19" name="Freeform 17"/>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20" name="Freeform 18"/>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21" name="Freeform 19"/>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22" name="Freeform 20"/>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23" name="Freeform 21"/>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grpSp>
      <p:sp>
        <p:nvSpPr>
          <p:cNvPr id="166934" name="Rectangle 22"/>
          <p:cNvSpPr>
            <a:spLocks noGrp="1" noChangeArrowheads="1"/>
          </p:cNvSpPr>
          <p:nvPr>
            <p:ph type="ctrTitle" sz="quarter"/>
          </p:nvPr>
        </p:nvSpPr>
        <p:spPr>
          <a:xfrm>
            <a:off x="609600" y="1447801"/>
            <a:ext cx="10972800" cy="1736725"/>
          </a:xfrm>
        </p:spPr>
        <p:txBody>
          <a:bodyPr/>
          <a:lstStyle>
            <a:lvl1pPr>
              <a:defRPr sz="5400"/>
            </a:lvl1pPr>
          </a:lstStyle>
          <a:p>
            <a:r>
              <a:rPr lang="tr-TR"/>
              <a:t>Asıl başlık stili için tıklatın</a:t>
            </a:r>
          </a:p>
        </p:txBody>
      </p:sp>
      <p:sp>
        <p:nvSpPr>
          <p:cNvPr id="166935" name="Rectangle 23"/>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r>
              <a:rPr lang="tr-TR"/>
              <a:t>Asıl alt başlık stilini düzenlemek için tıklatın</a:t>
            </a:r>
          </a:p>
        </p:txBody>
      </p:sp>
      <p:sp>
        <p:nvSpPr>
          <p:cNvPr id="24" name="Rectangle 24"/>
          <p:cNvSpPr>
            <a:spLocks noGrp="1" noChangeArrowheads="1"/>
          </p:cNvSpPr>
          <p:nvPr>
            <p:ph type="dt" sz="quarter" idx="10"/>
          </p:nvPr>
        </p:nvSpPr>
        <p:spPr/>
        <p:txBody>
          <a:bodyPr/>
          <a:lstStyle>
            <a:lvl1pPr>
              <a:defRPr/>
            </a:lvl1pPr>
          </a:lstStyle>
          <a:p>
            <a:pPr>
              <a:defRPr/>
            </a:pPr>
            <a:endParaRPr lang="tr-TR">
              <a:solidFill>
                <a:srgbClr val="FFFFFF"/>
              </a:solidFill>
            </a:endParaRPr>
          </a:p>
        </p:txBody>
      </p:sp>
      <p:sp>
        <p:nvSpPr>
          <p:cNvPr id="25" name="Rectangle 25"/>
          <p:cNvSpPr>
            <a:spLocks noGrp="1" noChangeArrowheads="1"/>
          </p:cNvSpPr>
          <p:nvPr>
            <p:ph type="sldNum" sz="quarter" idx="11"/>
          </p:nvPr>
        </p:nvSpPr>
        <p:spPr/>
        <p:txBody>
          <a:bodyPr/>
          <a:lstStyle>
            <a:lvl1pPr>
              <a:defRPr smtClean="0"/>
            </a:lvl1pPr>
          </a:lstStyle>
          <a:p>
            <a:pPr>
              <a:defRPr/>
            </a:pPr>
            <a:fld id="{D88BC412-6816-4669-A307-E7B8E8E00456}" type="slidenum">
              <a:rPr lang="tr-TR" altLang="tr-TR">
                <a:solidFill>
                  <a:srgbClr val="FFFFFF"/>
                </a:solidFill>
              </a:rPr>
              <a:pPr>
                <a:defRPr/>
              </a:pPr>
              <a:t>‹#›</a:t>
            </a:fld>
            <a:endParaRPr lang="tr-TR" altLang="tr-TR">
              <a:solidFill>
                <a:srgbClr val="FFFFFF"/>
              </a:solidFill>
            </a:endParaRPr>
          </a:p>
        </p:txBody>
      </p:sp>
      <p:sp>
        <p:nvSpPr>
          <p:cNvPr id="26" name="Rectangle 26"/>
          <p:cNvSpPr>
            <a:spLocks noGrp="1" noChangeArrowheads="1"/>
          </p:cNvSpPr>
          <p:nvPr>
            <p:ph type="ftr" sz="quarter" idx="12"/>
          </p:nvPr>
        </p:nvSpPr>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1151183403"/>
      </p:ext>
    </p:extLst>
  </p:cSld>
  <p:clrMapOvr>
    <a:masterClrMapping/>
  </p:clrMapOvr>
  <p:transition>
    <p:zoom/>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2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6" name="Rectangle 26"/>
          <p:cNvSpPr>
            <a:spLocks noGrp="1" noChangeArrowheads="1"/>
          </p:cNvSpPr>
          <p:nvPr>
            <p:ph type="sldNum" sz="quarter" idx="12"/>
          </p:nvPr>
        </p:nvSpPr>
        <p:spPr>
          <a:ln/>
        </p:spPr>
        <p:txBody>
          <a:bodyPr/>
          <a:lstStyle>
            <a:lvl1pPr>
              <a:defRPr/>
            </a:lvl1pPr>
          </a:lstStyle>
          <a:p>
            <a:pPr>
              <a:defRPr/>
            </a:pPr>
            <a:fld id="{1E21B4BC-E257-4732-985B-833E55F47C4B}"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117896832"/>
      </p:ext>
    </p:extLst>
  </p:cSld>
  <p:clrMapOvr>
    <a:masterClrMapping/>
  </p:clrMapOvr>
  <p:transition>
    <p:zoom/>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2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2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6" name="Rectangle 26"/>
          <p:cNvSpPr>
            <a:spLocks noGrp="1" noChangeArrowheads="1"/>
          </p:cNvSpPr>
          <p:nvPr>
            <p:ph type="sldNum" sz="quarter" idx="12"/>
          </p:nvPr>
        </p:nvSpPr>
        <p:spPr>
          <a:ln/>
        </p:spPr>
        <p:txBody>
          <a:bodyPr/>
          <a:lstStyle>
            <a:lvl1pPr>
              <a:defRPr/>
            </a:lvl1pPr>
          </a:lstStyle>
          <a:p>
            <a:pPr>
              <a:defRPr/>
            </a:pPr>
            <a:fld id="{857E06E2-0AB5-464A-948D-9CF7971DD9AD}"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324296850"/>
      </p:ext>
    </p:extLst>
  </p:cSld>
  <p:clrMapOvr>
    <a:masterClrMapping/>
  </p:clrMapOvr>
  <p:transition>
    <p:zoom/>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2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2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7" name="Rectangle 26"/>
          <p:cNvSpPr>
            <a:spLocks noGrp="1" noChangeArrowheads="1"/>
          </p:cNvSpPr>
          <p:nvPr>
            <p:ph type="sldNum" sz="quarter" idx="12"/>
          </p:nvPr>
        </p:nvSpPr>
        <p:spPr>
          <a:ln/>
        </p:spPr>
        <p:txBody>
          <a:bodyPr/>
          <a:lstStyle>
            <a:lvl1pPr>
              <a:defRPr/>
            </a:lvl1pPr>
          </a:lstStyle>
          <a:p>
            <a:pPr>
              <a:defRPr/>
            </a:pPr>
            <a:fld id="{73F39455-3819-4969-BC23-11177FC5E73D}"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3632488473"/>
      </p:ext>
    </p:extLst>
  </p:cSld>
  <p:clrMapOvr>
    <a:masterClrMapping/>
  </p:clrMapOvr>
  <p:transition>
    <p:zoom/>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2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8" name="Rectangle 2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9" name="Rectangle 26"/>
          <p:cNvSpPr>
            <a:spLocks noGrp="1" noChangeArrowheads="1"/>
          </p:cNvSpPr>
          <p:nvPr>
            <p:ph type="sldNum" sz="quarter" idx="12"/>
          </p:nvPr>
        </p:nvSpPr>
        <p:spPr>
          <a:ln/>
        </p:spPr>
        <p:txBody>
          <a:bodyPr/>
          <a:lstStyle>
            <a:lvl1pPr>
              <a:defRPr/>
            </a:lvl1pPr>
          </a:lstStyle>
          <a:p>
            <a:pPr>
              <a:defRPr/>
            </a:pPr>
            <a:fld id="{757D4A78-3E69-4F28-BE0F-EC3CFACD3560}"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233445355"/>
      </p:ext>
    </p:extLst>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BC42A2C-4EEE-4EEF-B8FF-5A1ADF8E5EF4}" type="datetimeFigureOut">
              <a:rPr lang="tr-TR" smtClean="0"/>
              <a:t>23.01.2020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60ADA71-9EDE-4DE9-900F-E3D2585A5B3E}" type="slidenum">
              <a:rPr lang="tr-TR" smtClean="0"/>
              <a:t>‹#›</a:t>
            </a:fld>
            <a:endParaRPr lang="tr-TR"/>
          </a:p>
        </p:txBody>
      </p:sp>
    </p:spTree>
    <p:extLst>
      <p:ext uri="{BB962C8B-B14F-4D97-AF65-F5344CB8AC3E}">
        <p14:creationId xmlns:p14="http://schemas.microsoft.com/office/powerpoint/2010/main" val="331598220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2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4" name="Rectangle 2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5" name="Rectangle 26"/>
          <p:cNvSpPr>
            <a:spLocks noGrp="1" noChangeArrowheads="1"/>
          </p:cNvSpPr>
          <p:nvPr>
            <p:ph type="sldNum" sz="quarter" idx="12"/>
          </p:nvPr>
        </p:nvSpPr>
        <p:spPr>
          <a:ln/>
        </p:spPr>
        <p:txBody>
          <a:bodyPr/>
          <a:lstStyle>
            <a:lvl1pPr>
              <a:defRPr/>
            </a:lvl1pPr>
          </a:lstStyle>
          <a:p>
            <a:pPr>
              <a:defRPr/>
            </a:pPr>
            <a:fld id="{EE7A3B06-9C7A-4D74-A895-A5661BCCD1D4}"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1930959786"/>
      </p:ext>
    </p:extLst>
  </p:cSld>
  <p:clrMapOvr>
    <a:masterClrMapping/>
  </p:clrMapOvr>
  <p:transition>
    <p:zoom/>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3" name="Rectangle 2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4" name="Rectangle 26"/>
          <p:cNvSpPr>
            <a:spLocks noGrp="1" noChangeArrowheads="1"/>
          </p:cNvSpPr>
          <p:nvPr>
            <p:ph type="sldNum" sz="quarter" idx="12"/>
          </p:nvPr>
        </p:nvSpPr>
        <p:spPr>
          <a:ln/>
        </p:spPr>
        <p:txBody>
          <a:bodyPr/>
          <a:lstStyle>
            <a:lvl1pPr>
              <a:defRPr/>
            </a:lvl1pPr>
          </a:lstStyle>
          <a:p>
            <a:pPr>
              <a:defRPr/>
            </a:pPr>
            <a:fld id="{BA83C2C6-8779-434A-974F-C294935C32C6}"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1076304355"/>
      </p:ext>
    </p:extLst>
  </p:cSld>
  <p:clrMapOvr>
    <a:masterClrMapping/>
  </p:clrMapOvr>
  <p:transition>
    <p:zoom/>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2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2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7" name="Rectangle 26"/>
          <p:cNvSpPr>
            <a:spLocks noGrp="1" noChangeArrowheads="1"/>
          </p:cNvSpPr>
          <p:nvPr>
            <p:ph type="sldNum" sz="quarter" idx="12"/>
          </p:nvPr>
        </p:nvSpPr>
        <p:spPr>
          <a:ln/>
        </p:spPr>
        <p:txBody>
          <a:bodyPr/>
          <a:lstStyle>
            <a:lvl1pPr>
              <a:defRPr/>
            </a:lvl1pPr>
          </a:lstStyle>
          <a:p>
            <a:pPr>
              <a:defRPr/>
            </a:pPr>
            <a:fld id="{D23847C2-4858-4DED-8909-29609F8B2B37}"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1475318459"/>
      </p:ext>
    </p:extLst>
  </p:cSld>
  <p:clrMapOvr>
    <a:masterClrMapping/>
  </p:clrMapOvr>
  <p:transition>
    <p:zoom/>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2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2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7" name="Rectangle 26"/>
          <p:cNvSpPr>
            <a:spLocks noGrp="1" noChangeArrowheads="1"/>
          </p:cNvSpPr>
          <p:nvPr>
            <p:ph type="sldNum" sz="quarter" idx="12"/>
          </p:nvPr>
        </p:nvSpPr>
        <p:spPr>
          <a:ln/>
        </p:spPr>
        <p:txBody>
          <a:bodyPr/>
          <a:lstStyle>
            <a:lvl1pPr>
              <a:defRPr/>
            </a:lvl1pPr>
          </a:lstStyle>
          <a:p>
            <a:pPr>
              <a:defRPr/>
            </a:pPr>
            <a:fld id="{D2C10BAB-BD30-4DAA-95DD-792C8D8387E4}"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1031478193"/>
      </p:ext>
    </p:extLst>
  </p:cSld>
  <p:clrMapOvr>
    <a:masterClrMapping/>
  </p:clrMapOvr>
  <p:transition>
    <p:zoom/>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2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6" name="Rectangle 26"/>
          <p:cNvSpPr>
            <a:spLocks noGrp="1" noChangeArrowheads="1"/>
          </p:cNvSpPr>
          <p:nvPr>
            <p:ph type="sldNum" sz="quarter" idx="12"/>
          </p:nvPr>
        </p:nvSpPr>
        <p:spPr>
          <a:ln/>
        </p:spPr>
        <p:txBody>
          <a:bodyPr/>
          <a:lstStyle>
            <a:lvl1pPr>
              <a:defRPr/>
            </a:lvl1pPr>
          </a:lstStyle>
          <a:p>
            <a:pPr>
              <a:defRPr/>
            </a:pPr>
            <a:fld id="{AA23A98B-D480-4182-AA2E-63F9BF6B1659}"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464197697"/>
      </p:ext>
    </p:extLst>
  </p:cSld>
  <p:clrMapOvr>
    <a:masterClrMapping/>
  </p:clrMapOvr>
  <p:transition>
    <p:zoom/>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28600"/>
            <a:ext cx="2743200" cy="58674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09600" y="228600"/>
            <a:ext cx="8026400" cy="5867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2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6" name="Rectangle 26"/>
          <p:cNvSpPr>
            <a:spLocks noGrp="1" noChangeArrowheads="1"/>
          </p:cNvSpPr>
          <p:nvPr>
            <p:ph type="sldNum" sz="quarter" idx="12"/>
          </p:nvPr>
        </p:nvSpPr>
        <p:spPr>
          <a:ln/>
        </p:spPr>
        <p:txBody>
          <a:bodyPr/>
          <a:lstStyle>
            <a:lvl1pPr>
              <a:defRPr/>
            </a:lvl1pPr>
          </a:lstStyle>
          <a:p>
            <a:pPr>
              <a:defRPr/>
            </a:pPr>
            <a:fld id="{B24F6BF7-9730-46AC-B61F-D7F55F31DC66}"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3053150542"/>
      </p:ext>
    </p:extLst>
  </p:cSld>
  <p:clrMapOvr>
    <a:masterClrMapping/>
  </p:clrMapOvr>
  <p:transition>
    <p:zoom/>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26"/>
            <a:ext cx="103632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7149CBF-5FE8-4871-B766-038AF39D019E}"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2553317315"/>
      </p:ext>
    </p:extLst>
  </p:cSld>
  <p:clrMapOvr>
    <a:masterClrMapping/>
  </p:clrMapOvr>
  <p:transition>
    <p:zoom/>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52E1271-1546-457B-A0A7-D4A0E546AAE4}"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3474899220"/>
      </p:ext>
    </p:extLst>
  </p:cSld>
  <p:clrMapOvr>
    <a:masterClrMapping/>
  </p:clrMapOvr>
  <p:transition>
    <p:zoom/>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764FBB4-2C48-4186-AECB-0AF2E8D32CA8}"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166454084"/>
      </p:ext>
    </p:extLst>
  </p:cSld>
  <p:clrMapOvr>
    <a:masterClrMapping/>
  </p:clrMapOvr>
  <p:transition>
    <p:zoom/>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2597B84-5D25-4F26-96A4-7AE64E3B9B17}"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2020977873"/>
      </p:ext>
    </p:extLst>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BC42A2C-4EEE-4EEF-B8FF-5A1ADF8E5EF4}" type="datetimeFigureOut">
              <a:rPr lang="tr-TR" smtClean="0"/>
              <a:t>23.01.2020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60ADA71-9EDE-4DE9-900F-E3D2585A5B3E}" type="slidenum">
              <a:rPr lang="tr-TR" smtClean="0"/>
              <a:t>‹#›</a:t>
            </a:fld>
            <a:endParaRPr lang="tr-TR"/>
          </a:p>
        </p:txBody>
      </p:sp>
    </p:spTree>
    <p:extLst>
      <p:ext uri="{BB962C8B-B14F-4D97-AF65-F5344CB8AC3E}">
        <p14:creationId xmlns:p14="http://schemas.microsoft.com/office/powerpoint/2010/main" val="102303555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73B9557-F8B3-408D-B14D-6773BF6C475D}"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2950471528"/>
      </p:ext>
    </p:extLst>
  </p:cSld>
  <p:clrMapOvr>
    <a:masterClrMapping/>
  </p:clrMapOvr>
  <p:transition>
    <p:zoom/>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8BA0529-0DBF-4395-8557-161E7E5BFAE1}"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3512316979"/>
      </p:ext>
    </p:extLst>
  </p:cSld>
  <p:clrMapOvr>
    <a:masterClrMapping/>
  </p:clrMapOvr>
  <p:transition>
    <p:zoom/>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BF36CB7-93F0-415D-8A1C-53649C1BF4A2}"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3626508831"/>
      </p:ext>
    </p:extLst>
  </p:cSld>
  <p:clrMapOvr>
    <a:masterClrMapping/>
  </p:clrMapOvr>
  <p:transition>
    <p:zoom/>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5C61C17-1DB1-4019-AD52-F4F70B4C35CC}"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1225066467"/>
      </p:ext>
    </p:extLst>
  </p:cSld>
  <p:clrMapOvr>
    <a:masterClrMapping/>
  </p:clrMapOvr>
  <p:transition>
    <p:zoom/>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A9E0122-1884-4E45-99DF-7F345DE17549}"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131574504"/>
      </p:ext>
    </p:extLst>
  </p:cSld>
  <p:clrMapOvr>
    <a:masterClrMapping/>
  </p:clrMapOvr>
  <p:transition>
    <p:zoom/>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5C073D5-FD57-4AF7-BA54-B59030292460}"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1681782331"/>
      </p:ext>
    </p:extLst>
  </p:cSld>
  <p:clrMapOvr>
    <a:masterClrMapping/>
  </p:clrMapOvr>
  <p:transition>
    <p:zoom/>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39"/>
            <a:ext cx="27432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70F854-E488-4140-846B-9A240133E99B}"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2050725335"/>
      </p:ext>
    </p:extLst>
  </p:cSld>
  <p:clrMapOvr>
    <a:masterClrMapping/>
  </p:clrMapOvr>
  <p:transition>
    <p:zoom/>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609600" y="1600201"/>
            <a:ext cx="10972800" cy="4525963"/>
          </a:xfrm>
        </p:spPr>
        <p:txBody>
          <a:bodyPr/>
          <a:lstStyle/>
          <a:p>
            <a:pPr lvl="0"/>
            <a:endParaRPr lang="tr-TR"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D9E93D0-CDE6-47ED-8FB6-94F37B0EBCEF}"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4080323869"/>
      </p:ext>
    </p:extLst>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BC42A2C-4EEE-4EEF-B8FF-5A1ADF8E5EF4}" type="datetimeFigureOut">
              <a:rPr lang="tr-TR" smtClean="0"/>
              <a:t>23.01.2020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60ADA71-9EDE-4DE9-900F-E3D2585A5B3E}" type="slidenum">
              <a:rPr lang="tr-TR" smtClean="0"/>
              <a:t>‹#›</a:t>
            </a:fld>
            <a:endParaRPr lang="tr-TR"/>
          </a:p>
        </p:txBody>
      </p:sp>
    </p:spTree>
    <p:extLst>
      <p:ext uri="{BB962C8B-B14F-4D97-AF65-F5344CB8AC3E}">
        <p14:creationId xmlns:p14="http://schemas.microsoft.com/office/powerpoint/2010/main" val="2904682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BC42A2C-4EEE-4EEF-B8FF-5A1ADF8E5EF4}" type="datetimeFigureOut">
              <a:rPr lang="tr-TR" smtClean="0"/>
              <a:t>23.01.2020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60ADA71-9EDE-4DE9-900F-E3D2585A5B3E}" type="slidenum">
              <a:rPr lang="tr-TR" smtClean="0"/>
              <a:t>‹#›</a:t>
            </a:fld>
            <a:endParaRPr lang="tr-TR"/>
          </a:p>
        </p:txBody>
      </p:sp>
    </p:spTree>
    <p:extLst>
      <p:ext uri="{BB962C8B-B14F-4D97-AF65-F5344CB8AC3E}">
        <p14:creationId xmlns:p14="http://schemas.microsoft.com/office/powerpoint/2010/main" val="3781486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BC42A2C-4EEE-4EEF-B8FF-5A1ADF8E5EF4}" type="datetimeFigureOut">
              <a:rPr lang="tr-TR" smtClean="0"/>
              <a:t>23.01.2020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60ADA71-9EDE-4DE9-900F-E3D2585A5B3E}" type="slidenum">
              <a:rPr lang="tr-TR" smtClean="0"/>
              <a:t>‹#›</a:t>
            </a:fld>
            <a:endParaRPr lang="tr-TR"/>
          </a:p>
        </p:txBody>
      </p:sp>
    </p:spTree>
    <p:extLst>
      <p:ext uri="{BB962C8B-B14F-4D97-AF65-F5344CB8AC3E}">
        <p14:creationId xmlns:p14="http://schemas.microsoft.com/office/powerpoint/2010/main" val="3798642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BC42A2C-4EEE-4EEF-B8FF-5A1ADF8E5EF4}" type="datetimeFigureOut">
              <a:rPr lang="tr-TR" smtClean="0"/>
              <a:t>23.01.2020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60ADA71-9EDE-4DE9-900F-E3D2585A5B3E}" type="slidenum">
              <a:rPr lang="tr-TR" smtClean="0"/>
              <a:t>‹#›</a:t>
            </a:fld>
            <a:endParaRPr lang="tr-TR"/>
          </a:p>
        </p:txBody>
      </p:sp>
    </p:spTree>
    <p:extLst>
      <p:ext uri="{BB962C8B-B14F-4D97-AF65-F5344CB8AC3E}">
        <p14:creationId xmlns:p14="http://schemas.microsoft.com/office/powerpoint/2010/main" val="2923381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theme" Target="../theme/theme5.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slideLayout" Target="../slideLayouts/slideLayout57.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C42A2C-4EEE-4EEF-B8FF-5A1ADF8E5EF4}" type="datetimeFigureOut">
              <a:rPr lang="tr-TR" smtClean="0"/>
              <a:t>23.01.2020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0ADA71-9EDE-4DE9-900F-E3D2585A5B3E}" type="slidenum">
              <a:rPr lang="tr-TR" smtClean="0"/>
              <a:t>‹#›</a:t>
            </a:fld>
            <a:endParaRPr lang="tr-TR"/>
          </a:p>
        </p:txBody>
      </p:sp>
    </p:spTree>
    <p:extLst>
      <p:ext uri="{BB962C8B-B14F-4D97-AF65-F5344CB8AC3E}">
        <p14:creationId xmlns:p14="http://schemas.microsoft.com/office/powerpoint/2010/main" val="22089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170" name="Freeform 2"/>
          <p:cNvSpPr>
            <a:spLocks/>
          </p:cNvSpPr>
          <p:nvPr/>
        </p:nvSpPr>
        <p:spPr bwMode="hidden">
          <a:xfrm>
            <a:off x="8837084" y="6429375"/>
            <a:ext cx="38100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grpSp>
        <p:nvGrpSpPr>
          <p:cNvPr id="2051" name="Group 3"/>
          <p:cNvGrpSpPr>
            <a:grpSpLocks/>
          </p:cNvGrpSpPr>
          <p:nvPr/>
        </p:nvGrpSpPr>
        <p:grpSpPr bwMode="auto">
          <a:xfrm>
            <a:off x="4234" y="4267200"/>
            <a:ext cx="12187767" cy="2590800"/>
            <a:chOff x="2" y="2688"/>
            <a:chExt cx="5758" cy="1632"/>
          </a:xfrm>
        </p:grpSpPr>
        <p:sp>
          <p:nvSpPr>
            <p:cNvPr id="2057" name="Freeform 4"/>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grpSp>
          <p:nvGrpSpPr>
            <p:cNvPr id="2058" name="Group 5"/>
            <p:cNvGrpSpPr>
              <a:grpSpLocks/>
            </p:cNvGrpSpPr>
            <p:nvPr userDrawn="1"/>
          </p:nvGrpSpPr>
          <p:grpSpPr bwMode="auto">
            <a:xfrm>
              <a:off x="3528" y="3715"/>
              <a:ext cx="792" cy="521"/>
              <a:chOff x="3527" y="3715"/>
              <a:chExt cx="792" cy="521"/>
            </a:xfrm>
          </p:grpSpPr>
          <p:sp>
            <p:nvSpPr>
              <p:cNvPr id="135174"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135175"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135176"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135177"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135178"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135179"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135180"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135181"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135182"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135183"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135184"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grpSp>
        <p:grpSp>
          <p:nvGrpSpPr>
            <p:cNvPr id="2059" name="Group 17"/>
            <p:cNvGrpSpPr>
              <a:grpSpLocks/>
            </p:cNvGrpSpPr>
            <p:nvPr userDrawn="1"/>
          </p:nvGrpSpPr>
          <p:grpSpPr bwMode="auto">
            <a:xfrm>
              <a:off x="1776" y="3631"/>
              <a:ext cx="1626" cy="683"/>
              <a:chOff x="1776" y="3631"/>
              <a:chExt cx="1626" cy="683"/>
            </a:xfrm>
          </p:grpSpPr>
          <p:sp>
            <p:nvSpPr>
              <p:cNvPr id="135186"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135187"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135188"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135189"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135190"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135191"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135192"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135193"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135194"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135195"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135196"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135197"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2103" name="Freeform 30"/>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2104" name="Freeform 31"/>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135200"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135201"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135202"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2108" name="Freeform 35"/>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grpSp>
        <p:grpSp>
          <p:nvGrpSpPr>
            <p:cNvPr id="2060" name="Group 36"/>
            <p:cNvGrpSpPr>
              <a:grpSpLocks/>
            </p:cNvGrpSpPr>
            <p:nvPr userDrawn="1"/>
          </p:nvGrpSpPr>
          <p:grpSpPr bwMode="auto">
            <a:xfrm>
              <a:off x="4128" y="3360"/>
              <a:ext cx="1351" cy="821"/>
              <a:chOff x="4128" y="3360"/>
              <a:chExt cx="1351" cy="821"/>
            </a:xfrm>
          </p:grpSpPr>
          <p:sp>
            <p:nvSpPr>
              <p:cNvPr id="135205"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135206"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135207"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135208"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135209"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135210"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135211"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2081" name="Freeform 44"/>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135213"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135214"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135215"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135216"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135217"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135218"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135219"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135220"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135221"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grpSp>
        <p:grpSp>
          <p:nvGrpSpPr>
            <p:cNvPr id="2061" name="Group 54"/>
            <p:cNvGrpSpPr>
              <a:grpSpLocks/>
            </p:cNvGrpSpPr>
            <p:nvPr userDrawn="1"/>
          </p:nvGrpSpPr>
          <p:grpSpPr bwMode="auto">
            <a:xfrm>
              <a:off x="5280" y="3024"/>
              <a:ext cx="425" cy="258"/>
              <a:chOff x="5280" y="3024"/>
              <a:chExt cx="425" cy="258"/>
            </a:xfrm>
          </p:grpSpPr>
          <p:sp>
            <p:nvSpPr>
              <p:cNvPr id="2062" name="Freeform 55"/>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2063" name="Freeform 56"/>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2064" name="Freeform 57"/>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2065" name="Freeform 58"/>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2066" name="Freeform 59"/>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2067" name="Freeform 60"/>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2068" name="Freeform 61"/>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grpSp>
            <p:nvGrpSpPr>
              <p:cNvPr id="2069" name="Group 62"/>
              <p:cNvGrpSpPr>
                <a:grpSpLocks/>
              </p:cNvGrpSpPr>
              <p:nvPr/>
            </p:nvGrpSpPr>
            <p:grpSpPr bwMode="auto">
              <a:xfrm>
                <a:off x="5381" y="3085"/>
                <a:ext cx="227" cy="132"/>
                <a:chOff x="5381" y="3085"/>
                <a:chExt cx="227" cy="132"/>
              </a:xfrm>
            </p:grpSpPr>
            <p:sp>
              <p:nvSpPr>
                <p:cNvPr id="2070"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3600">
                      <a:solidFill>
                        <a:schemeClr val="tx1"/>
                      </a:solidFill>
                      <a:latin typeface="Comic Sans MS" panose="030F0702030302020204" pitchFamily="66" charset="0"/>
                    </a:defRPr>
                  </a:lvl1pPr>
                  <a:lvl2pPr marL="742950" indent="-285750">
                    <a:defRPr sz="3600">
                      <a:solidFill>
                        <a:schemeClr val="tx1"/>
                      </a:solidFill>
                      <a:latin typeface="Comic Sans MS" panose="030F0702030302020204" pitchFamily="66" charset="0"/>
                    </a:defRPr>
                  </a:lvl2pPr>
                  <a:lvl3pPr marL="1143000" indent="-228600">
                    <a:defRPr sz="3600">
                      <a:solidFill>
                        <a:schemeClr val="tx1"/>
                      </a:solidFill>
                      <a:latin typeface="Comic Sans MS" panose="030F0702030302020204" pitchFamily="66" charset="0"/>
                    </a:defRPr>
                  </a:lvl3pPr>
                  <a:lvl4pPr marL="1600200" indent="-228600">
                    <a:defRPr sz="3600">
                      <a:solidFill>
                        <a:schemeClr val="tx1"/>
                      </a:solidFill>
                      <a:latin typeface="Comic Sans MS" panose="030F0702030302020204" pitchFamily="66" charset="0"/>
                    </a:defRPr>
                  </a:lvl4pPr>
                  <a:lvl5pPr marL="2057400" indent="-228600">
                    <a:defRPr sz="3600">
                      <a:solidFill>
                        <a:schemeClr val="tx1"/>
                      </a:solidFill>
                      <a:latin typeface="Comic Sans MS" panose="030F0702030302020204" pitchFamily="66" charset="0"/>
                    </a:defRPr>
                  </a:lvl5pPr>
                  <a:lvl6pPr marL="2514600" indent="-228600" eaLnBrk="0" fontAlgn="base" hangingPunct="0">
                    <a:spcBef>
                      <a:spcPct val="0"/>
                    </a:spcBef>
                    <a:spcAft>
                      <a:spcPct val="0"/>
                    </a:spcAft>
                    <a:defRPr sz="3600">
                      <a:solidFill>
                        <a:schemeClr val="tx1"/>
                      </a:solidFill>
                      <a:latin typeface="Comic Sans MS" panose="030F0702030302020204" pitchFamily="66" charset="0"/>
                    </a:defRPr>
                  </a:lvl6pPr>
                  <a:lvl7pPr marL="2971800" indent="-228600" eaLnBrk="0" fontAlgn="base" hangingPunct="0">
                    <a:spcBef>
                      <a:spcPct val="0"/>
                    </a:spcBef>
                    <a:spcAft>
                      <a:spcPct val="0"/>
                    </a:spcAft>
                    <a:defRPr sz="3600">
                      <a:solidFill>
                        <a:schemeClr val="tx1"/>
                      </a:solidFill>
                      <a:latin typeface="Comic Sans MS" panose="030F0702030302020204" pitchFamily="66" charset="0"/>
                    </a:defRPr>
                  </a:lvl7pPr>
                  <a:lvl8pPr marL="3429000" indent="-228600" eaLnBrk="0" fontAlgn="base" hangingPunct="0">
                    <a:spcBef>
                      <a:spcPct val="0"/>
                    </a:spcBef>
                    <a:spcAft>
                      <a:spcPct val="0"/>
                    </a:spcAft>
                    <a:defRPr sz="3600">
                      <a:solidFill>
                        <a:schemeClr val="tx1"/>
                      </a:solidFill>
                      <a:latin typeface="Comic Sans MS" panose="030F0702030302020204" pitchFamily="66" charset="0"/>
                    </a:defRPr>
                  </a:lvl8pPr>
                  <a:lvl9pPr marL="3886200" indent="-228600" eaLnBrk="0" fontAlgn="base" hangingPunct="0">
                    <a:spcBef>
                      <a:spcPct val="0"/>
                    </a:spcBef>
                    <a:spcAft>
                      <a:spcPct val="0"/>
                    </a:spcAft>
                    <a:defRPr sz="3600">
                      <a:solidFill>
                        <a:schemeClr val="tx1"/>
                      </a:solidFill>
                      <a:latin typeface="Comic Sans MS" panose="030F0702030302020204" pitchFamily="66" charset="0"/>
                    </a:defRPr>
                  </a:lvl9pPr>
                </a:lstStyle>
                <a:p>
                  <a:pPr fontAlgn="base">
                    <a:spcBef>
                      <a:spcPct val="0"/>
                    </a:spcBef>
                    <a:spcAft>
                      <a:spcPct val="0"/>
                    </a:spcAft>
                  </a:pPr>
                  <a:endParaRPr lang="tr-TR" altLang="tr-TR" sz="3600">
                    <a:solidFill>
                      <a:srgbClr val="FFFFFF"/>
                    </a:solidFill>
                  </a:endParaRPr>
                </a:p>
              </p:txBody>
            </p:sp>
            <p:sp>
              <p:nvSpPr>
                <p:cNvPr id="2071"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3600">
                      <a:solidFill>
                        <a:schemeClr val="tx1"/>
                      </a:solidFill>
                      <a:latin typeface="Comic Sans MS" panose="030F0702030302020204" pitchFamily="66" charset="0"/>
                    </a:defRPr>
                  </a:lvl1pPr>
                  <a:lvl2pPr marL="742950" indent="-285750">
                    <a:defRPr sz="3600">
                      <a:solidFill>
                        <a:schemeClr val="tx1"/>
                      </a:solidFill>
                      <a:latin typeface="Comic Sans MS" panose="030F0702030302020204" pitchFamily="66" charset="0"/>
                    </a:defRPr>
                  </a:lvl2pPr>
                  <a:lvl3pPr marL="1143000" indent="-228600">
                    <a:defRPr sz="3600">
                      <a:solidFill>
                        <a:schemeClr val="tx1"/>
                      </a:solidFill>
                      <a:latin typeface="Comic Sans MS" panose="030F0702030302020204" pitchFamily="66" charset="0"/>
                    </a:defRPr>
                  </a:lvl3pPr>
                  <a:lvl4pPr marL="1600200" indent="-228600">
                    <a:defRPr sz="3600">
                      <a:solidFill>
                        <a:schemeClr val="tx1"/>
                      </a:solidFill>
                      <a:latin typeface="Comic Sans MS" panose="030F0702030302020204" pitchFamily="66" charset="0"/>
                    </a:defRPr>
                  </a:lvl4pPr>
                  <a:lvl5pPr marL="2057400" indent="-228600">
                    <a:defRPr sz="3600">
                      <a:solidFill>
                        <a:schemeClr val="tx1"/>
                      </a:solidFill>
                      <a:latin typeface="Comic Sans MS" panose="030F0702030302020204" pitchFamily="66" charset="0"/>
                    </a:defRPr>
                  </a:lvl5pPr>
                  <a:lvl6pPr marL="2514600" indent="-228600" eaLnBrk="0" fontAlgn="base" hangingPunct="0">
                    <a:spcBef>
                      <a:spcPct val="0"/>
                    </a:spcBef>
                    <a:spcAft>
                      <a:spcPct val="0"/>
                    </a:spcAft>
                    <a:defRPr sz="3600">
                      <a:solidFill>
                        <a:schemeClr val="tx1"/>
                      </a:solidFill>
                      <a:latin typeface="Comic Sans MS" panose="030F0702030302020204" pitchFamily="66" charset="0"/>
                    </a:defRPr>
                  </a:lvl6pPr>
                  <a:lvl7pPr marL="2971800" indent="-228600" eaLnBrk="0" fontAlgn="base" hangingPunct="0">
                    <a:spcBef>
                      <a:spcPct val="0"/>
                    </a:spcBef>
                    <a:spcAft>
                      <a:spcPct val="0"/>
                    </a:spcAft>
                    <a:defRPr sz="3600">
                      <a:solidFill>
                        <a:schemeClr val="tx1"/>
                      </a:solidFill>
                      <a:latin typeface="Comic Sans MS" panose="030F0702030302020204" pitchFamily="66" charset="0"/>
                    </a:defRPr>
                  </a:lvl7pPr>
                  <a:lvl8pPr marL="3429000" indent="-228600" eaLnBrk="0" fontAlgn="base" hangingPunct="0">
                    <a:spcBef>
                      <a:spcPct val="0"/>
                    </a:spcBef>
                    <a:spcAft>
                      <a:spcPct val="0"/>
                    </a:spcAft>
                    <a:defRPr sz="3600">
                      <a:solidFill>
                        <a:schemeClr val="tx1"/>
                      </a:solidFill>
                      <a:latin typeface="Comic Sans MS" panose="030F0702030302020204" pitchFamily="66" charset="0"/>
                    </a:defRPr>
                  </a:lvl8pPr>
                  <a:lvl9pPr marL="3886200" indent="-228600" eaLnBrk="0" fontAlgn="base" hangingPunct="0">
                    <a:spcBef>
                      <a:spcPct val="0"/>
                    </a:spcBef>
                    <a:spcAft>
                      <a:spcPct val="0"/>
                    </a:spcAft>
                    <a:defRPr sz="3600">
                      <a:solidFill>
                        <a:schemeClr val="tx1"/>
                      </a:solidFill>
                      <a:latin typeface="Comic Sans MS" panose="030F0702030302020204" pitchFamily="66" charset="0"/>
                    </a:defRPr>
                  </a:lvl9pPr>
                </a:lstStyle>
                <a:p>
                  <a:pPr fontAlgn="base">
                    <a:spcBef>
                      <a:spcPct val="0"/>
                    </a:spcBef>
                    <a:spcAft>
                      <a:spcPct val="0"/>
                    </a:spcAft>
                  </a:pPr>
                  <a:endParaRPr lang="tr-TR" altLang="tr-TR" sz="3600">
                    <a:solidFill>
                      <a:srgbClr val="FFFFFF"/>
                    </a:solidFill>
                  </a:endParaRPr>
                </a:p>
              </p:txBody>
            </p:sp>
            <p:sp>
              <p:nvSpPr>
                <p:cNvPr id="2072"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3600">
                      <a:solidFill>
                        <a:schemeClr val="tx1"/>
                      </a:solidFill>
                      <a:latin typeface="Comic Sans MS" panose="030F0702030302020204" pitchFamily="66" charset="0"/>
                    </a:defRPr>
                  </a:lvl1pPr>
                  <a:lvl2pPr marL="742950" indent="-285750">
                    <a:defRPr sz="3600">
                      <a:solidFill>
                        <a:schemeClr val="tx1"/>
                      </a:solidFill>
                      <a:latin typeface="Comic Sans MS" panose="030F0702030302020204" pitchFamily="66" charset="0"/>
                    </a:defRPr>
                  </a:lvl2pPr>
                  <a:lvl3pPr marL="1143000" indent="-228600">
                    <a:defRPr sz="3600">
                      <a:solidFill>
                        <a:schemeClr val="tx1"/>
                      </a:solidFill>
                      <a:latin typeface="Comic Sans MS" panose="030F0702030302020204" pitchFamily="66" charset="0"/>
                    </a:defRPr>
                  </a:lvl3pPr>
                  <a:lvl4pPr marL="1600200" indent="-228600">
                    <a:defRPr sz="3600">
                      <a:solidFill>
                        <a:schemeClr val="tx1"/>
                      </a:solidFill>
                      <a:latin typeface="Comic Sans MS" panose="030F0702030302020204" pitchFamily="66" charset="0"/>
                    </a:defRPr>
                  </a:lvl4pPr>
                  <a:lvl5pPr marL="2057400" indent="-228600">
                    <a:defRPr sz="3600">
                      <a:solidFill>
                        <a:schemeClr val="tx1"/>
                      </a:solidFill>
                      <a:latin typeface="Comic Sans MS" panose="030F0702030302020204" pitchFamily="66" charset="0"/>
                    </a:defRPr>
                  </a:lvl5pPr>
                  <a:lvl6pPr marL="2514600" indent="-228600" eaLnBrk="0" fontAlgn="base" hangingPunct="0">
                    <a:spcBef>
                      <a:spcPct val="0"/>
                    </a:spcBef>
                    <a:spcAft>
                      <a:spcPct val="0"/>
                    </a:spcAft>
                    <a:defRPr sz="3600">
                      <a:solidFill>
                        <a:schemeClr val="tx1"/>
                      </a:solidFill>
                      <a:latin typeface="Comic Sans MS" panose="030F0702030302020204" pitchFamily="66" charset="0"/>
                    </a:defRPr>
                  </a:lvl6pPr>
                  <a:lvl7pPr marL="2971800" indent="-228600" eaLnBrk="0" fontAlgn="base" hangingPunct="0">
                    <a:spcBef>
                      <a:spcPct val="0"/>
                    </a:spcBef>
                    <a:spcAft>
                      <a:spcPct val="0"/>
                    </a:spcAft>
                    <a:defRPr sz="3600">
                      <a:solidFill>
                        <a:schemeClr val="tx1"/>
                      </a:solidFill>
                      <a:latin typeface="Comic Sans MS" panose="030F0702030302020204" pitchFamily="66" charset="0"/>
                    </a:defRPr>
                  </a:lvl7pPr>
                  <a:lvl8pPr marL="3429000" indent="-228600" eaLnBrk="0" fontAlgn="base" hangingPunct="0">
                    <a:spcBef>
                      <a:spcPct val="0"/>
                    </a:spcBef>
                    <a:spcAft>
                      <a:spcPct val="0"/>
                    </a:spcAft>
                    <a:defRPr sz="3600">
                      <a:solidFill>
                        <a:schemeClr val="tx1"/>
                      </a:solidFill>
                      <a:latin typeface="Comic Sans MS" panose="030F0702030302020204" pitchFamily="66" charset="0"/>
                    </a:defRPr>
                  </a:lvl8pPr>
                  <a:lvl9pPr marL="3886200" indent="-228600" eaLnBrk="0" fontAlgn="base" hangingPunct="0">
                    <a:spcBef>
                      <a:spcPct val="0"/>
                    </a:spcBef>
                    <a:spcAft>
                      <a:spcPct val="0"/>
                    </a:spcAft>
                    <a:defRPr sz="3600">
                      <a:solidFill>
                        <a:schemeClr val="tx1"/>
                      </a:solidFill>
                      <a:latin typeface="Comic Sans MS" panose="030F0702030302020204" pitchFamily="66" charset="0"/>
                    </a:defRPr>
                  </a:lvl9pPr>
                </a:lstStyle>
                <a:p>
                  <a:pPr fontAlgn="base">
                    <a:spcBef>
                      <a:spcPct val="0"/>
                    </a:spcBef>
                    <a:spcAft>
                      <a:spcPct val="0"/>
                    </a:spcAft>
                  </a:pPr>
                  <a:endParaRPr lang="tr-TR" altLang="tr-TR" sz="3600">
                    <a:solidFill>
                      <a:srgbClr val="FFFFFF"/>
                    </a:solidFill>
                  </a:endParaRPr>
                </a:p>
              </p:txBody>
            </p:sp>
            <p:sp>
              <p:nvSpPr>
                <p:cNvPr id="2073"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3600">
                      <a:solidFill>
                        <a:schemeClr val="tx1"/>
                      </a:solidFill>
                      <a:latin typeface="Comic Sans MS" panose="030F0702030302020204" pitchFamily="66" charset="0"/>
                    </a:defRPr>
                  </a:lvl1pPr>
                  <a:lvl2pPr marL="742950" indent="-285750">
                    <a:defRPr sz="3600">
                      <a:solidFill>
                        <a:schemeClr val="tx1"/>
                      </a:solidFill>
                      <a:latin typeface="Comic Sans MS" panose="030F0702030302020204" pitchFamily="66" charset="0"/>
                    </a:defRPr>
                  </a:lvl2pPr>
                  <a:lvl3pPr marL="1143000" indent="-228600">
                    <a:defRPr sz="3600">
                      <a:solidFill>
                        <a:schemeClr val="tx1"/>
                      </a:solidFill>
                      <a:latin typeface="Comic Sans MS" panose="030F0702030302020204" pitchFamily="66" charset="0"/>
                    </a:defRPr>
                  </a:lvl3pPr>
                  <a:lvl4pPr marL="1600200" indent="-228600">
                    <a:defRPr sz="3600">
                      <a:solidFill>
                        <a:schemeClr val="tx1"/>
                      </a:solidFill>
                      <a:latin typeface="Comic Sans MS" panose="030F0702030302020204" pitchFamily="66" charset="0"/>
                    </a:defRPr>
                  </a:lvl4pPr>
                  <a:lvl5pPr marL="2057400" indent="-228600">
                    <a:defRPr sz="3600">
                      <a:solidFill>
                        <a:schemeClr val="tx1"/>
                      </a:solidFill>
                      <a:latin typeface="Comic Sans MS" panose="030F0702030302020204" pitchFamily="66" charset="0"/>
                    </a:defRPr>
                  </a:lvl5pPr>
                  <a:lvl6pPr marL="2514600" indent="-228600" eaLnBrk="0" fontAlgn="base" hangingPunct="0">
                    <a:spcBef>
                      <a:spcPct val="0"/>
                    </a:spcBef>
                    <a:spcAft>
                      <a:spcPct val="0"/>
                    </a:spcAft>
                    <a:defRPr sz="3600">
                      <a:solidFill>
                        <a:schemeClr val="tx1"/>
                      </a:solidFill>
                      <a:latin typeface="Comic Sans MS" panose="030F0702030302020204" pitchFamily="66" charset="0"/>
                    </a:defRPr>
                  </a:lvl6pPr>
                  <a:lvl7pPr marL="2971800" indent="-228600" eaLnBrk="0" fontAlgn="base" hangingPunct="0">
                    <a:spcBef>
                      <a:spcPct val="0"/>
                    </a:spcBef>
                    <a:spcAft>
                      <a:spcPct val="0"/>
                    </a:spcAft>
                    <a:defRPr sz="3600">
                      <a:solidFill>
                        <a:schemeClr val="tx1"/>
                      </a:solidFill>
                      <a:latin typeface="Comic Sans MS" panose="030F0702030302020204" pitchFamily="66" charset="0"/>
                    </a:defRPr>
                  </a:lvl7pPr>
                  <a:lvl8pPr marL="3429000" indent="-228600" eaLnBrk="0" fontAlgn="base" hangingPunct="0">
                    <a:spcBef>
                      <a:spcPct val="0"/>
                    </a:spcBef>
                    <a:spcAft>
                      <a:spcPct val="0"/>
                    </a:spcAft>
                    <a:defRPr sz="3600">
                      <a:solidFill>
                        <a:schemeClr val="tx1"/>
                      </a:solidFill>
                      <a:latin typeface="Comic Sans MS" panose="030F0702030302020204" pitchFamily="66" charset="0"/>
                    </a:defRPr>
                  </a:lvl8pPr>
                  <a:lvl9pPr marL="3886200" indent="-228600" eaLnBrk="0" fontAlgn="base" hangingPunct="0">
                    <a:spcBef>
                      <a:spcPct val="0"/>
                    </a:spcBef>
                    <a:spcAft>
                      <a:spcPct val="0"/>
                    </a:spcAft>
                    <a:defRPr sz="3600">
                      <a:solidFill>
                        <a:schemeClr val="tx1"/>
                      </a:solidFill>
                      <a:latin typeface="Comic Sans MS" panose="030F0702030302020204" pitchFamily="66" charset="0"/>
                    </a:defRPr>
                  </a:lvl9pPr>
                </a:lstStyle>
                <a:p>
                  <a:pPr fontAlgn="base">
                    <a:spcBef>
                      <a:spcPct val="0"/>
                    </a:spcBef>
                    <a:spcAft>
                      <a:spcPct val="0"/>
                    </a:spcAft>
                  </a:pPr>
                  <a:endParaRPr lang="tr-TR" altLang="tr-TR" sz="3600">
                    <a:solidFill>
                      <a:srgbClr val="FFFFFF"/>
                    </a:solidFill>
                  </a:endParaRPr>
                </a:p>
              </p:txBody>
            </p:sp>
          </p:grpSp>
        </p:grpSp>
      </p:grpSp>
      <p:sp>
        <p:nvSpPr>
          <p:cNvPr id="135235" name="Rectangle 67"/>
          <p:cNvSpPr>
            <a:spLocks noGrp="1" noChangeArrowheads="1"/>
          </p:cNvSpPr>
          <p:nvPr>
            <p:ph type="title"/>
          </p:nvPr>
        </p:nvSpPr>
        <p:spPr bwMode="auto">
          <a:xfrm>
            <a:off x="609600" y="277814"/>
            <a:ext cx="109728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tr-TR" smtClean="0"/>
              <a:t>Asıl başlık stili için tıklatın</a:t>
            </a:r>
          </a:p>
        </p:txBody>
      </p:sp>
      <p:sp>
        <p:nvSpPr>
          <p:cNvPr id="135236" name="Rectangle 68"/>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35237" name="Rectangle 69"/>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mn-lt"/>
              </a:defRPr>
            </a:lvl1pPr>
          </a:lstStyle>
          <a:p>
            <a:pPr fontAlgn="base">
              <a:spcBef>
                <a:spcPct val="0"/>
              </a:spcBef>
              <a:spcAft>
                <a:spcPct val="0"/>
              </a:spcAft>
              <a:defRPr/>
            </a:pPr>
            <a:endParaRPr lang="tr-TR">
              <a:solidFill>
                <a:srgbClr val="FFFFFF"/>
              </a:solidFill>
            </a:endParaRPr>
          </a:p>
        </p:txBody>
      </p:sp>
      <p:sp>
        <p:nvSpPr>
          <p:cNvPr id="135238" name="Rectangle 70"/>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mn-lt"/>
              </a:defRPr>
            </a:lvl1pPr>
          </a:lstStyle>
          <a:p>
            <a:pPr fontAlgn="base">
              <a:spcBef>
                <a:spcPct val="0"/>
              </a:spcBef>
              <a:spcAft>
                <a:spcPct val="0"/>
              </a:spcAft>
              <a:defRPr/>
            </a:pPr>
            <a:endParaRPr lang="tr-TR">
              <a:solidFill>
                <a:srgbClr val="FFFFFF"/>
              </a:solidFill>
            </a:endParaRPr>
          </a:p>
        </p:txBody>
      </p:sp>
      <p:sp>
        <p:nvSpPr>
          <p:cNvPr id="135239" name="Rectangle 71"/>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smtClean="0">
                <a:effectLst>
                  <a:outerShdw blurRad="38100" dist="38100" dir="2700000" algn="tl">
                    <a:srgbClr val="000000"/>
                  </a:outerShdw>
                </a:effectLst>
                <a:latin typeface="Arial" panose="020B0604020202020204" pitchFamily="34" charset="0"/>
              </a:defRPr>
            </a:lvl1pPr>
          </a:lstStyle>
          <a:p>
            <a:pPr fontAlgn="base">
              <a:spcBef>
                <a:spcPct val="0"/>
              </a:spcBef>
              <a:spcAft>
                <a:spcPct val="0"/>
              </a:spcAft>
              <a:defRPr/>
            </a:pPr>
            <a:fld id="{3E4F3BC0-D9E1-410E-9255-A16DFEC9374E}" type="slidenum">
              <a:rPr lang="tr-TR" altLang="tr-TR">
                <a:solidFill>
                  <a:srgbClr val="FFFFFF"/>
                </a:solidFill>
              </a:rPr>
              <a:pPr fontAlgn="base">
                <a:spcBef>
                  <a:spcPct val="0"/>
                </a:spcBef>
                <a:spcAft>
                  <a:spcPct val="0"/>
                </a:spcAft>
                <a:defRPr/>
              </a:pPr>
              <a:t>‹#›</a:t>
            </a:fld>
            <a:endParaRPr lang="tr-TR" altLang="tr-TR">
              <a:solidFill>
                <a:srgbClr val="FFFFFF"/>
              </a:solidFill>
            </a:endParaRPr>
          </a:p>
        </p:txBody>
      </p:sp>
    </p:spTree>
    <p:extLst>
      <p:ext uri="{BB962C8B-B14F-4D97-AF65-F5344CB8AC3E}">
        <p14:creationId xmlns:p14="http://schemas.microsoft.com/office/powerpoint/2010/main" val="583362935"/>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heel spokes="2"/>
  </p:transition>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anose="05000000000000000000"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anose="05000000000000000000"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12192000" cy="6934200"/>
            <a:chOff x="0" y="0"/>
            <a:chExt cx="5760" cy="4368"/>
          </a:xfrm>
        </p:grpSpPr>
        <p:sp>
          <p:nvSpPr>
            <p:cNvPr id="44035"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1033" name="Freeform 4"/>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1034"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1035" name="Freeform 6"/>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1036"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1037" name="Freeform 8"/>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1038" name="Freeform 9"/>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1039" name="Freeform 10"/>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1040" name="Freeform 11"/>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1041"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Comic Sans MS" panose="030F0702030302020204" pitchFamily="66" charset="0"/>
                </a:defRPr>
              </a:lvl1pPr>
              <a:lvl2pPr marL="742950" indent="-285750">
                <a:defRPr sz="3600">
                  <a:solidFill>
                    <a:schemeClr val="tx1"/>
                  </a:solidFill>
                  <a:latin typeface="Comic Sans MS" panose="030F0702030302020204" pitchFamily="66" charset="0"/>
                </a:defRPr>
              </a:lvl2pPr>
              <a:lvl3pPr marL="1143000" indent="-228600">
                <a:defRPr sz="3600">
                  <a:solidFill>
                    <a:schemeClr val="tx1"/>
                  </a:solidFill>
                  <a:latin typeface="Comic Sans MS" panose="030F0702030302020204" pitchFamily="66" charset="0"/>
                </a:defRPr>
              </a:lvl3pPr>
              <a:lvl4pPr marL="1600200" indent="-228600">
                <a:defRPr sz="3600">
                  <a:solidFill>
                    <a:schemeClr val="tx1"/>
                  </a:solidFill>
                  <a:latin typeface="Comic Sans MS" panose="030F0702030302020204" pitchFamily="66" charset="0"/>
                </a:defRPr>
              </a:lvl4pPr>
              <a:lvl5pPr marL="2057400" indent="-228600">
                <a:defRPr sz="3600">
                  <a:solidFill>
                    <a:schemeClr val="tx1"/>
                  </a:solidFill>
                  <a:latin typeface="Comic Sans MS" panose="030F0702030302020204" pitchFamily="66" charset="0"/>
                </a:defRPr>
              </a:lvl5pPr>
              <a:lvl6pPr marL="2514600" indent="-228600" eaLnBrk="0" fontAlgn="base" hangingPunct="0">
                <a:spcBef>
                  <a:spcPct val="0"/>
                </a:spcBef>
                <a:spcAft>
                  <a:spcPct val="0"/>
                </a:spcAft>
                <a:defRPr sz="3600">
                  <a:solidFill>
                    <a:schemeClr val="tx1"/>
                  </a:solidFill>
                  <a:latin typeface="Comic Sans MS" panose="030F0702030302020204" pitchFamily="66" charset="0"/>
                </a:defRPr>
              </a:lvl6pPr>
              <a:lvl7pPr marL="2971800" indent="-228600" eaLnBrk="0" fontAlgn="base" hangingPunct="0">
                <a:spcBef>
                  <a:spcPct val="0"/>
                </a:spcBef>
                <a:spcAft>
                  <a:spcPct val="0"/>
                </a:spcAft>
                <a:defRPr sz="3600">
                  <a:solidFill>
                    <a:schemeClr val="tx1"/>
                  </a:solidFill>
                  <a:latin typeface="Comic Sans MS" panose="030F0702030302020204" pitchFamily="66" charset="0"/>
                </a:defRPr>
              </a:lvl7pPr>
              <a:lvl8pPr marL="3429000" indent="-228600" eaLnBrk="0" fontAlgn="base" hangingPunct="0">
                <a:spcBef>
                  <a:spcPct val="0"/>
                </a:spcBef>
                <a:spcAft>
                  <a:spcPct val="0"/>
                </a:spcAft>
                <a:defRPr sz="3600">
                  <a:solidFill>
                    <a:schemeClr val="tx1"/>
                  </a:solidFill>
                  <a:latin typeface="Comic Sans MS" panose="030F0702030302020204" pitchFamily="66" charset="0"/>
                </a:defRPr>
              </a:lvl8pPr>
              <a:lvl9pPr marL="3886200" indent="-228600" eaLnBrk="0" fontAlgn="base" hangingPunct="0">
                <a:spcBef>
                  <a:spcPct val="0"/>
                </a:spcBef>
                <a:spcAft>
                  <a:spcPct val="0"/>
                </a:spcAft>
                <a:defRPr sz="3600">
                  <a:solidFill>
                    <a:schemeClr val="tx1"/>
                  </a:solidFill>
                  <a:latin typeface="Comic Sans MS" panose="030F0702030302020204" pitchFamily="66" charset="0"/>
                </a:defRPr>
              </a:lvl9pPr>
            </a:lstStyle>
            <a:p>
              <a:pPr fontAlgn="base">
                <a:spcBef>
                  <a:spcPct val="0"/>
                </a:spcBef>
                <a:spcAft>
                  <a:spcPct val="0"/>
                </a:spcAft>
              </a:pPr>
              <a:endParaRPr lang="tr-TR" altLang="tr-TR" sz="3600">
                <a:solidFill>
                  <a:srgbClr val="FFFFFF"/>
                </a:solidFill>
              </a:endParaRPr>
            </a:p>
          </p:txBody>
        </p:sp>
        <p:sp>
          <p:nvSpPr>
            <p:cNvPr id="1042"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Comic Sans MS" panose="030F0702030302020204" pitchFamily="66" charset="0"/>
                </a:defRPr>
              </a:lvl1pPr>
              <a:lvl2pPr marL="742950" indent="-285750">
                <a:defRPr sz="3600">
                  <a:solidFill>
                    <a:schemeClr val="tx1"/>
                  </a:solidFill>
                  <a:latin typeface="Comic Sans MS" panose="030F0702030302020204" pitchFamily="66" charset="0"/>
                </a:defRPr>
              </a:lvl2pPr>
              <a:lvl3pPr marL="1143000" indent="-228600">
                <a:defRPr sz="3600">
                  <a:solidFill>
                    <a:schemeClr val="tx1"/>
                  </a:solidFill>
                  <a:latin typeface="Comic Sans MS" panose="030F0702030302020204" pitchFamily="66" charset="0"/>
                </a:defRPr>
              </a:lvl3pPr>
              <a:lvl4pPr marL="1600200" indent="-228600">
                <a:defRPr sz="3600">
                  <a:solidFill>
                    <a:schemeClr val="tx1"/>
                  </a:solidFill>
                  <a:latin typeface="Comic Sans MS" panose="030F0702030302020204" pitchFamily="66" charset="0"/>
                </a:defRPr>
              </a:lvl4pPr>
              <a:lvl5pPr marL="2057400" indent="-228600">
                <a:defRPr sz="3600">
                  <a:solidFill>
                    <a:schemeClr val="tx1"/>
                  </a:solidFill>
                  <a:latin typeface="Comic Sans MS" panose="030F0702030302020204" pitchFamily="66" charset="0"/>
                </a:defRPr>
              </a:lvl5pPr>
              <a:lvl6pPr marL="2514600" indent="-228600" eaLnBrk="0" fontAlgn="base" hangingPunct="0">
                <a:spcBef>
                  <a:spcPct val="0"/>
                </a:spcBef>
                <a:spcAft>
                  <a:spcPct val="0"/>
                </a:spcAft>
                <a:defRPr sz="3600">
                  <a:solidFill>
                    <a:schemeClr val="tx1"/>
                  </a:solidFill>
                  <a:latin typeface="Comic Sans MS" panose="030F0702030302020204" pitchFamily="66" charset="0"/>
                </a:defRPr>
              </a:lvl6pPr>
              <a:lvl7pPr marL="2971800" indent="-228600" eaLnBrk="0" fontAlgn="base" hangingPunct="0">
                <a:spcBef>
                  <a:spcPct val="0"/>
                </a:spcBef>
                <a:spcAft>
                  <a:spcPct val="0"/>
                </a:spcAft>
                <a:defRPr sz="3600">
                  <a:solidFill>
                    <a:schemeClr val="tx1"/>
                  </a:solidFill>
                  <a:latin typeface="Comic Sans MS" panose="030F0702030302020204" pitchFamily="66" charset="0"/>
                </a:defRPr>
              </a:lvl7pPr>
              <a:lvl8pPr marL="3429000" indent="-228600" eaLnBrk="0" fontAlgn="base" hangingPunct="0">
                <a:spcBef>
                  <a:spcPct val="0"/>
                </a:spcBef>
                <a:spcAft>
                  <a:spcPct val="0"/>
                </a:spcAft>
                <a:defRPr sz="3600">
                  <a:solidFill>
                    <a:schemeClr val="tx1"/>
                  </a:solidFill>
                  <a:latin typeface="Comic Sans MS" panose="030F0702030302020204" pitchFamily="66" charset="0"/>
                </a:defRPr>
              </a:lvl8pPr>
              <a:lvl9pPr marL="3886200" indent="-228600" eaLnBrk="0" fontAlgn="base" hangingPunct="0">
                <a:spcBef>
                  <a:spcPct val="0"/>
                </a:spcBef>
                <a:spcAft>
                  <a:spcPct val="0"/>
                </a:spcAft>
                <a:defRPr sz="3600">
                  <a:solidFill>
                    <a:schemeClr val="tx1"/>
                  </a:solidFill>
                  <a:latin typeface="Comic Sans MS" panose="030F0702030302020204" pitchFamily="66" charset="0"/>
                </a:defRPr>
              </a:lvl9pPr>
            </a:lstStyle>
            <a:p>
              <a:pPr fontAlgn="base">
                <a:spcBef>
                  <a:spcPct val="0"/>
                </a:spcBef>
                <a:spcAft>
                  <a:spcPct val="0"/>
                </a:spcAft>
              </a:pPr>
              <a:endParaRPr lang="tr-TR" altLang="tr-TR" sz="3600">
                <a:solidFill>
                  <a:srgbClr val="FFFFFF"/>
                </a:solidFill>
              </a:endParaRPr>
            </a:p>
          </p:txBody>
        </p:sp>
        <p:sp>
          <p:nvSpPr>
            <p:cNvPr id="44046"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44047"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44048"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1046"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1047"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44051"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1049" name="Freeform 20"/>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grpSp>
      <p:sp>
        <p:nvSpPr>
          <p:cNvPr id="44053" name="Rectangle 21"/>
          <p:cNvSpPr>
            <a:spLocks noGrp="1" noChangeArrowheads="1"/>
          </p:cNvSpPr>
          <p:nvPr>
            <p:ph type="title"/>
          </p:nvPr>
        </p:nvSpPr>
        <p:spPr bwMode="auto">
          <a:xfrm>
            <a:off x="609600" y="277813"/>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44054" name="Rectangle 22"/>
          <p:cNvSpPr>
            <a:spLocks noGrp="1" noChangeArrowheads="1"/>
          </p:cNvSpPr>
          <p:nvPr>
            <p:ph type="body" idx="1"/>
          </p:nvPr>
        </p:nvSpPr>
        <p:spPr bwMode="auto">
          <a:xfrm>
            <a:off x="609600" y="1600201"/>
            <a:ext cx="109728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4055" name="Rectangle 23"/>
          <p:cNvSpPr>
            <a:spLocks noGrp="1" noChangeArrowheads="1"/>
          </p:cNvSpPr>
          <p:nvPr>
            <p:ph type="dt" sz="half" idx="2"/>
          </p:nvPr>
        </p:nvSpPr>
        <p:spPr bwMode="auto">
          <a:xfrm>
            <a:off x="609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000000"/>
                  </a:outerShdw>
                </a:effectLst>
                <a:latin typeface="+mn-lt"/>
              </a:defRPr>
            </a:lvl1pPr>
          </a:lstStyle>
          <a:p>
            <a:pPr fontAlgn="base">
              <a:spcBef>
                <a:spcPct val="0"/>
              </a:spcBef>
              <a:spcAft>
                <a:spcPct val="0"/>
              </a:spcAft>
              <a:defRPr/>
            </a:pPr>
            <a:endParaRPr lang="tr-TR">
              <a:solidFill>
                <a:srgbClr val="FFFFFF"/>
              </a:solidFill>
            </a:endParaRPr>
          </a:p>
        </p:txBody>
      </p:sp>
      <p:sp>
        <p:nvSpPr>
          <p:cNvPr id="44056" name="Rectangle 24"/>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000000"/>
                  </a:outerShdw>
                </a:effectLst>
                <a:latin typeface="+mn-lt"/>
              </a:defRPr>
            </a:lvl1pPr>
          </a:lstStyle>
          <a:p>
            <a:pPr fontAlgn="base">
              <a:spcBef>
                <a:spcPct val="0"/>
              </a:spcBef>
              <a:spcAft>
                <a:spcPct val="0"/>
              </a:spcAft>
              <a:defRPr/>
            </a:pPr>
            <a:endParaRPr lang="tr-TR">
              <a:solidFill>
                <a:srgbClr val="FFFFFF"/>
              </a:solidFill>
            </a:endParaRPr>
          </a:p>
        </p:txBody>
      </p:sp>
      <p:sp>
        <p:nvSpPr>
          <p:cNvPr id="44057" name="Rectangle 25"/>
          <p:cNvSpPr>
            <a:spLocks noGrp="1" noChangeArrowheads="1"/>
          </p:cNvSpPr>
          <p:nvPr>
            <p:ph type="sldNum" sz="quarter" idx="4"/>
          </p:nvPr>
        </p:nvSpPr>
        <p:spPr bwMode="auto">
          <a:xfrm>
            <a:off x="8737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effectLst>
                  <a:outerShdw blurRad="38100" dist="38100" dir="2700000" algn="tl">
                    <a:srgbClr val="000000"/>
                  </a:outerShdw>
                </a:effectLst>
                <a:latin typeface="Times New Roman" panose="02020603050405020304" pitchFamily="18" charset="0"/>
              </a:defRPr>
            </a:lvl1pPr>
          </a:lstStyle>
          <a:p>
            <a:pPr fontAlgn="base">
              <a:spcBef>
                <a:spcPct val="0"/>
              </a:spcBef>
              <a:spcAft>
                <a:spcPct val="0"/>
              </a:spcAft>
              <a:defRPr/>
            </a:pPr>
            <a:fld id="{0FA30254-A6F0-4D51-B098-AF8B9109133F}" type="slidenum">
              <a:rPr lang="tr-TR" altLang="tr-TR">
                <a:solidFill>
                  <a:srgbClr val="FFFFFF"/>
                </a:solidFill>
              </a:rPr>
              <a:pPr fontAlgn="base">
                <a:spcBef>
                  <a:spcPct val="0"/>
                </a:spcBef>
                <a:spcAft>
                  <a:spcPct val="0"/>
                </a:spcAft>
                <a:defRPr/>
              </a:pPr>
              <a:t>‹#›</a:t>
            </a:fld>
            <a:endParaRPr lang="tr-TR" altLang="tr-TR">
              <a:solidFill>
                <a:srgbClr val="FFFFFF"/>
              </a:solidFill>
            </a:endParaRPr>
          </a:p>
        </p:txBody>
      </p:sp>
    </p:spTree>
    <p:extLst>
      <p:ext uri="{BB962C8B-B14F-4D97-AF65-F5344CB8AC3E}">
        <p14:creationId xmlns:p14="http://schemas.microsoft.com/office/powerpoint/2010/main" val="1700967279"/>
      </p:ext>
    </p:extLst>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zoom/>
  </p:transition>
  <p:timing>
    <p:tnLst>
      <p:par>
        <p:cTn id="1" dur="indefinite" restart="never" nodeType="tmRoot"/>
      </p:par>
    </p:tnLst>
  </p:timing>
  <p:hf hdr="0" ftr="0" dt="0"/>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1847"/>
            </a:gs>
            <a:gs pos="100000">
              <a:schemeClr val="bg1"/>
            </a:gs>
          </a:gsLst>
          <a:lin ang="5400000" scaled="1"/>
        </a:gra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12192000" cy="6858000"/>
            <a:chOff x="0" y="0"/>
            <a:chExt cx="5760" cy="4320"/>
          </a:xfrm>
        </p:grpSpPr>
        <p:sp>
          <p:nvSpPr>
            <p:cNvPr id="3097" name="Freeform 3"/>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165892"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grpSp>
      <p:sp>
        <p:nvSpPr>
          <p:cNvPr id="3075" name="Freeform 5"/>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grpSp>
        <p:nvGrpSpPr>
          <p:cNvPr id="3076" name="Group 6"/>
          <p:cNvGrpSpPr>
            <a:grpSpLocks/>
          </p:cNvGrpSpPr>
          <p:nvPr/>
        </p:nvGrpSpPr>
        <p:grpSpPr bwMode="auto">
          <a:xfrm>
            <a:off x="0" y="6019800"/>
            <a:ext cx="10464800" cy="857250"/>
            <a:chOff x="0" y="3792"/>
            <a:chExt cx="4944" cy="540"/>
          </a:xfrm>
        </p:grpSpPr>
        <p:sp>
          <p:nvSpPr>
            <p:cNvPr id="165895"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grpSp>
          <p:nvGrpSpPr>
            <p:cNvPr id="3090" name="Group 8"/>
            <p:cNvGrpSpPr>
              <a:grpSpLocks/>
            </p:cNvGrpSpPr>
            <p:nvPr userDrawn="1"/>
          </p:nvGrpSpPr>
          <p:grpSpPr bwMode="auto">
            <a:xfrm>
              <a:off x="2486" y="3792"/>
              <a:ext cx="2458" cy="540"/>
              <a:chOff x="2486" y="3792"/>
              <a:chExt cx="2458" cy="540"/>
            </a:xfrm>
          </p:grpSpPr>
          <p:sp>
            <p:nvSpPr>
              <p:cNvPr id="3092" name="Freeform 9"/>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3093" name="Freeform 10"/>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3094"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3095"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3096" name="Freeform 13"/>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grpSp>
        <p:sp>
          <p:nvSpPr>
            <p:cNvPr id="165902"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grpSp>
      <p:grpSp>
        <p:nvGrpSpPr>
          <p:cNvPr id="3077" name="Group 15"/>
          <p:cNvGrpSpPr>
            <a:grpSpLocks/>
          </p:cNvGrpSpPr>
          <p:nvPr/>
        </p:nvGrpSpPr>
        <p:grpSpPr bwMode="auto">
          <a:xfrm>
            <a:off x="836085" y="6021388"/>
            <a:ext cx="7579783" cy="849312"/>
            <a:chOff x="395" y="3793"/>
            <a:chExt cx="3581" cy="535"/>
          </a:xfrm>
        </p:grpSpPr>
        <p:sp>
          <p:nvSpPr>
            <p:cNvPr id="3083" name="Freeform 16"/>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3084" name="Freeform 17"/>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3085" name="Freeform 18"/>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3086" name="Freeform 19"/>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3087" name="Freeform 20"/>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3088" name="Freeform 21"/>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grpSp>
      <p:sp>
        <p:nvSpPr>
          <p:cNvPr id="165910" name="Rectangle 22"/>
          <p:cNvSpPr>
            <a:spLocks noGrp="1" noChangeArrowheads="1"/>
          </p:cNvSpPr>
          <p:nvPr>
            <p:ph type="title"/>
          </p:nvPr>
        </p:nvSpPr>
        <p:spPr bwMode="auto">
          <a:xfrm>
            <a:off x="609600" y="228600"/>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3079" name="Rectangle 23"/>
          <p:cNvSpPr>
            <a:spLocks noGrp="1" noChangeArrowheads="1"/>
          </p:cNvSpPr>
          <p:nvPr>
            <p:ph type="body" idx="1"/>
          </p:nvPr>
        </p:nvSpPr>
        <p:spPr bwMode="auto">
          <a:xfrm>
            <a:off x="609600" y="1600200"/>
            <a:ext cx="109728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165912" name="Rectangle 24"/>
          <p:cNvSpPr>
            <a:spLocks noGrp="1" noChangeArrowheads="1"/>
          </p:cNvSpPr>
          <p:nvPr>
            <p:ph type="dt" sz="half" idx="2"/>
          </p:nvPr>
        </p:nvSpPr>
        <p:spPr bwMode="auto">
          <a:xfrm>
            <a:off x="609600" y="6248400"/>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mn-lt"/>
              </a:defRPr>
            </a:lvl1pPr>
          </a:lstStyle>
          <a:p>
            <a:pPr fontAlgn="base">
              <a:spcBef>
                <a:spcPct val="0"/>
              </a:spcBef>
              <a:spcAft>
                <a:spcPct val="0"/>
              </a:spcAft>
              <a:defRPr/>
            </a:pPr>
            <a:endParaRPr lang="tr-TR">
              <a:solidFill>
                <a:srgbClr val="FFFFFF"/>
              </a:solidFill>
            </a:endParaRPr>
          </a:p>
        </p:txBody>
      </p:sp>
      <p:sp>
        <p:nvSpPr>
          <p:cNvPr id="165913" name="Rectangle 2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mn-lt"/>
              </a:defRPr>
            </a:lvl1pPr>
          </a:lstStyle>
          <a:p>
            <a:pPr fontAlgn="base">
              <a:spcBef>
                <a:spcPct val="0"/>
              </a:spcBef>
              <a:spcAft>
                <a:spcPct val="0"/>
              </a:spcAft>
              <a:defRPr/>
            </a:pPr>
            <a:endParaRPr lang="tr-TR">
              <a:solidFill>
                <a:srgbClr val="FFFFFF"/>
              </a:solidFill>
            </a:endParaRPr>
          </a:p>
        </p:txBody>
      </p:sp>
      <p:sp>
        <p:nvSpPr>
          <p:cNvPr id="165914" name="Rectangle 26"/>
          <p:cNvSpPr>
            <a:spLocks noGrp="1" noChangeArrowheads="1"/>
          </p:cNvSpPr>
          <p:nvPr>
            <p:ph type="sldNum" sz="quarter" idx="4"/>
          </p:nvPr>
        </p:nvSpPr>
        <p:spPr bwMode="auto">
          <a:xfrm>
            <a:off x="8737600" y="6248400"/>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000000"/>
                  </a:outerShdw>
                </a:effectLst>
                <a:latin typeface="Arial" panose="020B0604020202020204" pitchFamily="34" charset="0"/>
              </a:defRPr>
            </a:lvl1pPr>
          </a:lstStyle>
          <a:p>
            <a:pPr fontAlgn="base">
              <a:spcBef>
                <a:spcPct val="0"/>
              </a:spcBef>
              <a:spcAft>
                <a:spcPct val="0"/>
              </a:spcAft>
              <a:defRPr/>
            </a:pPr>
            <a:fld id="{F8F5A1FD-77EB-47E5-A9D2-83D9AD88EF45}" type="slidenum">
              <a:rPr lang="tr-TR" altLang="tr-TR">
                <a:solidFill>
                  <a:srgbClr val="FFFFFF"/>
                </a:solidFill>
              </a:rPr>
              <a:pPr fontAlgn="base">
                <a:spcBef>
                  <a:spcPct val="0"/>
                </a:spcBef>
                <a:spcAft>
                  <a:spcPct val="0"/>
                </a:spcAft>
                <a:defRPr/>
              </a:pPr>
              <a:t>‹#›</a:t>
            </a:fld>
            <a:endParaRPr lang="tr-TR" altLang="tr-TR">
              <a:solidFill>
                <a:srgbClr val="FFFFFF"/>
              </a:solidFill>
            </a:endParaRPr>
          </a:p>
        </p:txBody>
      </p:sp>
    </p:spTree>
    <p:extLst>
      <p:ext uri="{BB962C8B-B14F-4D97-AF65-F5344CB8AC3E}">
        <p14:creationId xmlns:p14="http://schemas.microsoft.com/office/powerpoint/2010/main" val="4017556517"/>
      </p:ext>
    </p:extLst>
  </p:cSld>
  <p:clrMap bg1="dk2" tx1="lt1" bg2="dk1"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p:zoom/>
  </p:transition>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5123"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250884"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fontAlgn="base">
              <a:spcBef>
                <a:spcPct val="0"/>
              </a:spcBef>
              <a:spcAft>
                <a:spcPct val="0"/>
              </a:spcAft>
              <a:defRPr/>
            </a:pPr>
            <a:endParaRPr lang="tr-TR">
              <a:solidFill>
                <a:srgbClr val="000000"/>
              </a:solidFill>
            </a:endParaRPr>
          </a:p>
        </p:txBody>
      </p:sp>
      <p:sp>
        <p:nvSpPr>
          <p:cNvPr id="250885"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fontAlgn="base">
              <a:spcBef>
                <a:spcPct val="0"/>
              </a:spcBef>
              <a:spcAft>
                <a:spcPct val="0"/>
              </a:spcAft>
              <a:defRPr/>
            </a:pPr>
            <a:endParaRPr lang="tr-TR">
              <a:solidFill>
                <a:srgbClr val="000000"/>
              </a:solidFill>
            </a:endParaRPr>
          </a:p>
        </p:txBody>
      </p:sp>
      <p:sp>
        <p:nvSpPr>
          <p:cNvPr id="250886"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atin typeface="Arial" panose="020B0604020202020204" pitchFamily="34" charset="0"/>
              </a:defRPr>
            </a:lvl1pPr>
          </a:lstStyle>
          <a:p>
            <a:pPr fontAlgn="base">
              <a:spcBef>
                <a:spcPct val="0"/>
              </a:spcBef>
              <a:spcAft>
                <a:spcPct val="0"/>
              </a:spcAft>
              <a:defRPr/>
            </a:pPr>
            <a:fld id="{7E7D51D4-0B68-4FB9-9A52-DF334A7352FF}" type="slidenum">
              <a:rPr lang="tr-TR" altLang="tr-TR">
                <a:solidFill>
                  <a:srgbClr val="000000"/>
                </a:solidFill>
              </a:rPr>
              <a:pPr fontAlgn="base">
                <a:spcBef>
                  <a:spcPct val="0"/>
                </a:spcBef>
                <a:spcAft>
                  <a:spcPct val="0"/>
                </a:spcAft>
                <a:defRPr/>
              </a:pPr>
              <a:t>‹#›</a:t>
            </a:fld>
            <a:endParaRPr lang="tr-TR" altLang="tr-TR">
              <a:solidFill>
                <a:srgbClr val="000000"/>
              </a:solidFill>
            </a:endParaRPr>
          </a:p>
        </p:txBody>
      </p:sp>
    </p:spTree>
    <p:extLst>
      <p:ext uri="{BB962C8B-B14F-4D97-AF65-F5344CB8AC3E}">
        <p14:creationId xmlns:p14="http://schemas.microsoft.com/office/powerpoint/2010/main" val="366139393"/>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transition>
    <p:zoom/>
  </p:transition>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6" name="3 Slayt Numarası Yer Tutucusu"/>
          <p:cNvSpPr>
            <a:spLocks noGrp="1"/>
          </p:cNvSpPr>
          <p:nvPr>
            <p:ph type="sldNum" sz="quarter" idx="12"/>
          </p:nvPr>
        </p:nvSpPr>
        <p:spPr/>
        <p:txBody>
          <a:bodyPr/>
          <a:lstStyle>
            <a:lvl1pPr eaLnBrk="0" hangingPunct="0">
              <a:defRPr sz="3600">
                <a:solidFill>
                  <a:schemeClr val="tx1"/>
                </a:solidFill>
                <a:latin typeface="Comic Sans MS" panose="030F0702030302020204" pitchFamily="66" charset="0"/>
              </a:defRPr>
            </a:lvl1pPr>
            <a:lvl2pPr marL="742950" indent="-285750" eaLnBrk="0" hangingPunct="0">
              <a:defRPr sz="3600">
                <a:solidFill>
                  <a:schemeClr val="tx1"/>
                </a:solidFill>
                <a:latin typeface="Comic Sans MS" panose="030F0702030302020204" pitchFamily="66" charset="0"/>
              </a:defRPr>
            </a:lvl2pPr>
            <a:lvl3pPr marL="1143000" indent="-228600" eaLnBrk="0" hangingPunct="0">
              <a:defRPr sz="3600">
                <a:solidFill>
                  <a:schemeClr val="tx1"/>
                </a:solidFill>
                <a:latin typeface="Comic Sans MS" panose="030F0702030302020204" pitchFamily="66" charset="0"/>
              </a:defRPr>
            </a:lvl3pPr>
            <a:lvl4pPr marL="1600200" indent="-228600" eaLnBrk="0" hangingPunct="0">
              <a:defRPr sz="3600">
                <a:solidFill>
                  <a:schemeClr val="tx1"/>
                </a:solidFill>
                <a:latin typeface="Comic Sans MS" panose="030F0702030302020204" pitchFamily="66" charset="0"/>
              </a:defRPr>
            </a:lvl4pPr>
            <a:lvl5pPr marL="2057400" indent="-228600" eaLnBrk="0" hangingPunct="0">
              <a:defRPr sz="3600">
                <a:solidFill>
                  <a:schemeClr val="tx1"/>
                </a:solidFill>
                <a:latin typeface="Comic Sans MS" panose="030F0702030302020204" pitchFamily="66" charset="0"/>
              </a:defRPr>
            </a:lvl5pPr>
            <a:lvl6pPr marL="2514600" indent="-228600" eaLnBrk="0" fontAlgn="base" hangingPunct="0">
              <a:spcBef>
                <a:spcPct val="0"/>
              </a:spcBef>
              <a:spcAft>
                <a:spcPct val="0"/>
              </a:spcAft>
              <a:defRPr sz="3600">
                <a:solidFill>
                  <a:schemeClr val="tx1"/>
                </a:solidFill>
                <a:latin typeface="Comic Sans MS" panose="030F0702030302020204" pitchFamily="66" charset="0"/>
              </a:defRPr>
            </a:lvl6pPr>
            <a:lvl7pPr marL="2971800" indent="-228600" eaLnBrk="0" fontAlgn="base" hangingPunct="0">
              <a:spcBef>
                <a:spcPct val="0"/>
              </a:spcBef>
              <a:spcAft>
                <a:spcPct val="0"/>
              </a:spcAft>
              <a:defRPr sz="3600">
                <a:solidFill>
                  <a:schemeClr val="tx1"/>
                </a:solidFill>
                <a:latin typeface="Comic Sans MS" panose="030F0702030302020204" pitchFamily="66" charset="0"/>
              </a:defRPr>
            </a:lvl7pPr>
            <a:lvl8pPr marL="3429000" indent="-228600" eaLnBrk="0" fontAlgn="base" hangingPunct="0">
              <a:spcBef>
                <a:spcPct val="0"/>
              </a:spcBef>
              <a:spcAft>
                <a:spcPct val="0"/>
              </a:spcAft>
              <a:defRPr sz="3600">
                <a:solidFill>
                  <a:schemeClr val="tx1"/>
                </a:solidFill>
                <a:latin typeface="Comic Sans MS" panose="030F0702030302020204" pitchFamily="66" charset="0"/>
              </a:defRPr>
            </a:lvl8pPr>
            <a:lvl9pPr marL="3886200" indent="-228600" eaLnBrk="0" fontAlgn="base" hangingPunct="0">
              <a:spcBef>
                <a:spcPct val="0"/>
              </a:spcBef>
              <a:spcAft>
                <a:spcPct val="0"/>
              </a:spcAft>
              <a:defRPr sz="3600">
                <a:solidFill>
                  <a:schemeClr val="tx1"/>
                </a:solidFill>
                <a:latin typeface="Comic Sans MS" panose="030F0702030302020204" pitchFamily="66" charset="0"/>
              </a:defRPr>
            </a:lvl9pPr>
          </a:lstStyle>
          <a:p>
            <a:pPr eaLnBrk="1" hangingPunct="1">
              <a:defRPr/>
            </a:pPr>
            <a:fld id="{DDD8CD17-C51C-4C25-852A-3FFFE07ADA9E}" type="slidenum">
              <a:rPr lang="tr-TR" altLang="tr-TR" sz="1400">
                <a:solidFill>
                  <a:srgbClr val="FFFFFF"/>
                </a:solidFill>
                <a:latin typeface="Arial" panose="020B0604020202020204" pitchFamily="34" charset="0"/>
              </a:rPr>
              <a:pPr eaLnBrk="1" hangingPunct="1">
                <a:defRPr/>
              </a:pPr>
              <a:t>1</a:t>
            </a:fld>
            <a:endParaRPr lang="tr-TR" altLang="tr-TR" sz="1400">
              <a:solidFill>
                <a:srgbClr val="FFFFFF"/>
              </a:solidFill>
              <a:latin typeface="Arial" panose="020B0604020202020204" pitchFamily="34" charset="0"/>
            </a:endParaRPr>
          </a:p>
        </p:txBody>
      </p:sp>
      <p:sp>
        <p:nvSpPr>
          <p:cNvPr id="18434" name="Rectangle 2"/>
          <p:cNvSpPr>
            <a:spLocks noGrp="1" noChangeArrowheads="1"/>
          </p:cNvSpPr>
          <p:nvPr>
            <p:ph type="title" idx="4294967295"/>
          </p:nvPr>
        </p:nvSpPr>
        <p:spPr>
          <a:xfrm>
            <a:off x="1524000" y="274639"/>
            <a:ext cx="8229600" cy="790575"/>
          </a:xfrm>
        </p:spPr>
        <p:txBody>
          <a:bodyPr/>
          <a:lstStyle/>
          <a:p>
            <a:pPr eaLnBrk="1" hangingPunct="1">
              <a:defRPr/>
            </a:pPr>
            <a:r>
              <a:rPr lang="tr-TR" sz="3200" b="1">
                <a:solidFill>
                  <a:schemeClr val="tx1"/>
                </a:solidFill>
                <a:latin typeface="Comic Sans MS" pitchFamily="66" charset="0"/>
              </a:rPr>
              <a:t>ÇEVRE BİLGİSİ DERS İÇERİĞİ</a:t>
            </a:r>
          </a:p>
        </p:txBody>
      </p:sp>
      <p:sp>
        <p:nvSpPr>
          <p:cNvPr id="18435" name="Rectangle 3"/>
          <p:cNvSpPr>
            <a:spLocks noGrp="1" noChangeArrowheads="1"/>
          </p:cNvSpPr>
          <p:nvPr>
            <p:ph type="body" idx="4294967295"/>
          </p:nvPr>
        </p:nvSpPr>
        <p:spPr>
          <a:xfrm>
            <a:off x="1524000" y="1143000"/>
            <a:ext cx="8229600" cy="5410200"/>
          </a:xfrm>
        </p:spPr>
        <p:txBody>
          <a:bodyPr/>
          <a:lstStyle/>
          <a:p>
            <a:pPr eaLnBrk="1" hangingPunct="1">
              <a:lnSpc>
                <a:spcPct val="80000"/>
              </a:lnSpc>
              <a:buFont typeface="Wingdings" panose="05000000000000000000" pitchFamily="2" charset="2"/>
              <a:buNone/>
              <a:defRPr/>
            </a:pPr>
            <a:r>
              <a:rPr lang="tr-TR" sz="2000" b="1">
                <a:latin typeface="Comic Sans MS" pitchFamily="66" charset="0"/>
              </a:rPr>
              <a:t>   1. GİRİŞ</a:t>
            </a:r>
          </a:p>
          <a:p>
            <a:pPr eaLnBrk="1" hangingPunct="1">
              <a:lnSpc>
                <a:spcPct val="80000"/>
              </a:lnSpc>
              <a:buFont typeface="Wingdings" panose="05000000000000000000" pitchFamily="2" charset="2"/>
              <a:buNone/>
              <a:defRPr/>
            </a:pPr>
            <a:r>
              <a:rPr lang="tr-TR" sz="2000" b="1">
                <a:latin typeface="Comic Sans MS" pitchFamily="66" charset="0"/>
              </a:rPr>
              <a:t> </a:t>
            </a:r>
          </a:p>
          <a:p>
            <a:pPr eaLnBrk="1" hangingPunct="1">
              <a:lnSpc>
                <a:spcPct val="80000"/>
              </a:lnSpc>
              <a:buFont typeface="Wingdings" panose="05000000000000000000" pitchFamily="2" charset="2"/>
              <a:buNone/>
              <a:defRPr/>
            </a:pPr>
            <a:r>
              <a:rPr lang="tr-TR" sz="2000" b="1">
                <a:latin typeface="Comic Sans MS" pitchFamily="66" charset="0"/>
              </a:rPr>
              <a:t>   2. ÇEVRE VE EKOLOJİ</a:t>
            </a:r>
          </a:p>
          <a:p>
            <a:pPr eaLnBrk="1" hangingPunct="1">
              <a:lnSpc>
                <a:spcPct val="80000"/>
              </a:lnSpc>
              <a:buFont typeface="Wingdings" panose="05000000000000000000" pitchFamily="2" charset="2"/>
              <a:buNone/>
              <a:defRPr/>
            </a:pPr>
            <a:r>
              <a:rPr lang="tr-TR" sz="2000" b="1">
                <a:latin typeface="Comic Sans MS" pitchFamily="66" charset="0"/>
              </a:rPr>
              <a:t>        2.1. Ekoloji Kavramı</a:t>
            </a:r>
          </a:p>
          <a:p>
            <a:pPr eaLnBrk="1" hangingPunct="1">
              <a:lnSpc>
                <a:spcPct val="80000"/>
              </a:lnSpc>
              <a:buFont typeface="Wingdings" panose="05000000000000000000" pitchFamily="2" charset="2"/>
              <a:buNone/>
              <a:defRPr/>
            </a:pPr>
            <a:r>
              <a:rPr lang="tr-TR" sz="2000" b="1">
                <a:latin typeface="Comic Sans MS" pitchFamily="66" charset="0"/>
              </a:rPr>
              <a:t>        2.2. Ekosistemlerde  Enerji Kavramı</a:t>
            </a:r>
          </a:p>
          <a:p>
            <a:pPr eaLnBrk="1" hangingPunct="1">
              <a:lnSpc>
                <a:spcPct val="80000"/>
              </a:lnSpc>
              <a:buFont typeface="Wingdings" panose="05000000000000000000" pitchFamily="2" charset="2"/>
              <a:buNone/>
              <a:defRPr/>
            </a:pPr>
            <a:r>
              <a:rPr lang="tr-TR" sz="2000" b="1">
                <a:latin typeface="Comic Sans MS" pitchFamily="66" charset="0"/>
              </a:rPr>
              <a:t>        2.3. Ekolojik Döngüler</a:t>
            </a:r>
          </a:p>
          <a:p>
            <a:pPr eaLnBrk="1" hangingPunct="1">
              <a:lnSpc>
                <a:spcPct val="80000"/>
              </a:lnSpc>
              <a:buFont typeface="Wingdings" panose="05000000000000000000" pitchFamily="2" charset="2"/>
              <a:buNone/>
              <a:defRPr/>
            </a:pPr>
            <a:r>
              <a:rPr lang="tr-TR" sz="2000" b="1">
                <a:latin typeface="Comic Sans MS" pitchFamily="66" charset="0"/>
              </a:rPr>
              <a:t>        2.4. Ekolojik Döngüler ve Çevre Sağlığı</a:t>
            </a:r>
          </a:p>
          <a:p>
            <a:pPr eaLnBrk="1" hangingPunct="1">
              <a:lnSpc>
                <a:spcPct val="80000"/>
              </a:lnSpc>
              <a:buFont typeface="Wingdings" panose="05000000000000000000" pitchFamily="2" charset="2"/>
              <a:buNone/>
              <a:defRPr/>
            </a:pPr>
            <a:endParaRPr lang="tr-TR" sz="2000" b="1">
              <a:latin typeface="Comic Sans MS" pitchFamily="66" charset="0"/>
            </a:endParaRPr>
          </a:p>
          <a:p>
            <a:pPr eaLnBrk="1" hangingPunct="1">
              <a:lnSpc>
                <a:spcPct val="80000"/>
              </a:lnSpc>
              <a:buFont typeface="Wingdings" panose="05000000000000000000" pitchFamily="2" charset="2"/>
              <a:buNone/>
              <a:defRPr/>
            </a:pPr>
            <a:r>
              <a:rPr lang="tr-TR" sz="2000" b="1">
                <a:latin typeface="Comic Sans MS" pitchFamily="66" charset="0"/>
              </a:rPr>
              <a:t>   3. TOPLUM – KALKINMA – ÇEVRE İLİŞKİLERİ</a:t>
            </a:r>
          </a:p>
          <a:p>
            <a:pPr eaLnBrk="1" hangingPunct="1">
              <a:lnSpc>
                <a:spcPct val="80000"/>
              </a:lnSpc>
              <a:buFont typeface="Wingdings" panose="05000000000000000000" pitchFamily="2" charset="2"/>
              <a:buNone/>
              <a:defRPr/>
            </a:pPr>
            <a:r>
              <a:rPr lang="tr-TR" sz="2000" b="1">
                <a:latin typeface="Comic Sans MS" pitchFamily="66" charset="0"/>
              </a:rPr>
              <a:t>        3.1. Kentleşme ve Çevre </a:t>
            </a:r>
          </a:p>
          <a:p>
            <a:pPr eaLnBrk="1" hangingPunct="1">
              <a:lnSpc>
                <a:spcPct val="80000"/>
              </a:lnSpc>
              <a:buFont typeface="Wingdings" panose="05000000000000000000" pitchFamily="2" charset="2"/>
              <a:buNone/>
              <a:defRPr/>
            </a:pPr>
            <a:r>
              <a:rPr lang="tr-TR" sz="2000" b="1">
                <a:latin typeface="Comic Sans MS" pitchFamily="66" charset="0"/>
              </a:rPr>
              <a:t>        3.2. Nüfus ve Çevre</a:t>
            </a:r>
          </a:p>
          <a:p>
            <a:pPr eaLnBrk="1" hangingPunct="1">
              <a:lnSpc>
                <a:spcPct val="80000"/>
              </a:lnSpc>
              <a:buFont typeface="Wingdings" panose="05000000000000000000" pitchFamily="2" charset="2"/>
              <a:buNone/>
              <a:defRPr/>
            </a:pPr>
            <a:r>
              <a:rPr lang="tr-TR" sz="2000" b="1">
                <a:latin typeface="Comic Sans MS" pitchFamily="66" charset="0"/>
              </a:rPr>
              <a:t>        3.3. Sanayileşme ve Çevre</a:t>
            </a:r>
          </a:p>
          <a:p>
            <a:pPr eaLnBrk="1" hangingPunct="1">
              <a:lnSpc>
                <a:spcPct val="80000"/>
              </a:lnSpc>
              <a:buFont typeface="Wingdings" panose="05000000000000000000" pitchFamily="2" charset="2"/>
              <a:buNone/>
              <a:defRPr/>
            </a:pPr>
            <a:r>
              <a:rPr lang="tr-TR" sz="2000" b="1">
                <a:latin typeface="Comic Sans MS" pitchFamily="66" charset="0"/>
              </a:rPr>
              <a:t>        3.4. Tarım ve Çevre</a:t>
            </a:r>
          </a:p>
          <a:p>
            <a:pPr eaLnBrk="1" hangingPunct="1">
              <a:lnSpc>
                <a:spcPct val="80000"/>
              </a:lnSpc>
              <a:buFont typeface="Wingdings" panose="05000000000000000000" pitchFamily="2" charset="2"/>
              <a:buNone/>
              <a:defRPr/>
            </a:pPr>
            <a:r>
              <a:rPr lang="tr-TR" sz="2000" b="1">
                <a:latin typeface="Comic Sans MS" pitchFamily="66" charset="0"/>
              </a:rPr>
              <a:t>        3.5. Enerji ve Çevre</a:t>
            </a:r>
          </a:p>
          <a:p>
            <a:pPr eaLnBrk="1" hangingPunct="1">
              <a:lnSpc>
                <a:spcPct val="80000"/>
              </a:lnSpc>
              <a:buFont typeface="Wingdings" panose="05000000000000000000" pitchFamily="2" charset="2"/>
              <a:buNone/>
              <a:defRPr/>
            </a:pPr>
            <a:r>
              <a:rPr lang="tr-TR" sz="2000" b="1">
                <a:latin typeface="Comic Sans MS" pitchFamily="66" charset="0"/>
              </a:rPr>
              <a:t>        3.6. Ulaştırma ve Çevre</a:t>
            </a:r>
          </a:p>
          <a:p>
            <a:pPr eaLnBrk="1" hangingPunct="1">
              <a:lnSpc>
                <a:spcPct val="80000"/>
              </a:lnSpc>
              <a:buFont typeface="Wingdings" panose="05000000000000000000" pitchFamily="2" charset="2"/>
              <a:buNone/>
              <a:defRPr/>
            </a:pPr>
            <a:r>
              <a:rPr lang="tr-TR" sz="2000" b="1">
                <a:latin typeface="Comic Sans MS" pitchFamily="66" charset="0"/>
              </a:rPr>
              <a:t>        3.7. Turizm ve Çevre</a:t>
            </a:r>
          </a:p>
        </p:txBody>
      </p:sp>
    </p:spTree>
    <p:extLst>
      <p:ext uri="{BB962C8B-B14F-4D97-AF65-F5344CB8AC3E}">
        <p14:creationId xmlns:p14="http://schemas.microsoft.com/office/powerpoint/2010/main" val="3942588820"/>
      </p:ext>
    </p:extLst>
  </p:cSld>
  <p:clrMapOvr>
    <a:masterClrMapping/>
  </p:clrMapOvr>
  <p:transition>
    <p:wheel spokes="2"/>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5" name="5 Slayt Numarası Yer Tutucusu"/>
          <p:cNvSpPr>
            <a:spLocks noGrp="1"/>
          </p:cNvSpPr>
          <p:nvPr>
            <p:ph type="sldNum" sz="quarter" idx="12"/>
          </p:nvPr>
        </p:nvSpPr>
        <p:spPr/>
        <p:txBody>
          <a:bodyPr/>
          <a:lstStyle>
            <a:lvl1pPr eaLnBrk="0" hangingPunct="0">
              <a:defRPr sz="3600">
                <a:solidFill>
                  <a:schemeClr val="tx1"/>
                </a:solidFill>
                <a:latin typeface="Comic Sans MS" panose="030F0702030302020204" pitchFamily="66" charset="0"/>
              </a:defRPr>
            </a:lvl1pPr>
            <a:lvl2pPr marL="742950" indent="-285750" eaLnBrk="0" hangingPunct="0">
              <a:defRPr sz="3600">
                <a:solidFill>
                  <a:schemeClr val="tx1"/>
                </a:solidFill>
                <a:latin typeface="Comic Sans MS" panose="030F0702030302020204" pitchFamily="66" charset="0"/>
              </a:defRPr>
            </a:lvl2pPr>
            <a:lvl3pPr marL="1143000" indent="-228600" eaLnBrk="0" hangingPunct="0">
              <a:defRPr sz="3600">
                <a:solidFill>
                  <a:schemeClr val="tx1"/>
                </a:solidFill>
                <a:latin typeface="Comic Sans MS" panose="030F0702030302020204" pitchFamily="66" charset="0"/>
              </a:defRPr>
            </a:lvl3pPr>
            <a:lvl4pPr marL="1600200" indent="-228600" eaLnBrk="0" hangingPunct="0">
              <a:defRPr sz="3600">
                <a:solidFill>
                  <a:schemeClr val="tx1"/>
                </a:solidFill>
                <a:latin typeface="Comic Sans MS" panose="030F0702030302020204" pitchFamily="66" charset="0"/>
              </a:defRPr>
            </a:lvl4pPr>
            <a:lvl5pPr marL="2057400" indent="-228600" eaLnBrk="0" hangingPunct="0">
              <a:defRPr sz="3600">
                <a:solidFill>
                  <a:schemeClr val="tx1"/>
                </a:solidFill>
                <a:latin typeface="Comic Sans MS" panose="030F0702030302020204" pitchFamily="66" charset="0"/>
              </a:defRPr>
            </a:lvl5pPr>
            <a:lvl6pPr marL="2514600" indent="-228600" eaLnBrk="0" fontAlgn="base" hangingPunct="0">
              <a:spcBef>
                <a:spcPct val="0"/>
              </a:spcBef>
              <a:spcAft>
                <a:spcPct val="0"/>
              </a:spcAft>
              <a:defRPr sz="3600">
                <a:solidFill>
                  <a:schemeClr val="tx1"/>
                </a:solidFill>
                <a:latin typeface="Comic Sans MS" panose="030F0702030302020204" pitchFamily="66" charset="0"/>
              </a:defRPr>
            </a:lvl6pPr>
            <a:lvl7pPr marL="2971800" indent="-228600" eaLnBrk="0" fontAlgn="base" hangingPunct="0">
              <a:spcBef>
                <a:spcPct val="0"/>
              </a:spcBef>
              <a:spcAft>
                <a:spcPct val="0"/>
              </a:spcAft>
              <a:defRPr sz="3600">
                <a:solidFill>
                  <a:schemeClr val="tx1"/>
                </a:solidFill>
                <a:latin typeface="Comic Sans MS" panose="030F0702030302020204" pitchFamily="66" charset="0"/>
              </a:defRPr>
            </a:lvl7pPr>
            <a:lvl8pPr marL="3429000" indent="-228600" eaLnBrk="0" fontAlgn="base" hangingPunct="0">
              <a:spcBef>
                <a:spcPct val="0"/>
              </a:spcBef>
              <a:spcAft>
                <a:spcPct val="0"/>
              </a:spcAft>
              <a:defRPr sz="3600">
                <a:solidFill>
                  <a:schemeClr val="tx1"/>
                </a:solidFill>
                <a:latin typeface="Comic Sans MS" panose="030F0702030302020204" pitchFamily="66" charset="0"/>
              </a:defRPr>
            </a:lvl8pPr>
            <a:lvl9pPr marL="3886200" indent="-228600" eaLnBrk="0" fontAlgn="base" hangingPunct="0">
              <a:spcBef>
                <a:spcPct val="0"/>
              </a:spcBef>
              <a:spcAft>
                <a:spcPct val="0"/>
              </a:spcAft>
              <a:defRPr sz="3600">
                <a:solidFill>
                  <a:schemeClr val="tx1"/>
                </a:solidFill>
                <a:latin typeface="Comic Sans MS" panose="030F0702030302020204" pitchFamily="66" charset="0"/>
              </a:defRPr>
            </a:lvl9pPr>
          </a:lstStyle>
          <a:p>
            <a:pPr eaLnBrk="1" hangingPunct="1">
              <a:defRPr/>
            </a:pPr>
            <a:fld id="{DB685C21-73FD-4D4F-8565-D533474F36EC}" type="slidenum">
              <a:rPr lang="tr-TR" altLang="tr-TR" sz="1400">
                <a:solidFill>
                  <a:srgbClr val="FFFFFF"/>
                </a:solidFill>
                <a:latin typeface="Arial" panose="020B0604020202020204" pitchFamily="34" charset="0"/>
              </a:rPr>
              <a:pPr eaLnBrk="1" hangingPunct="1">
                <a:defRPr/>
              </a:pPr>
              <a:t>2</a:t>
            </a:fld>
            <a:endParaRPr lang="tr-TR" altLang="tr-TR" sz="1400">
              <a:solidFill>
                <a:srgbClr val="FFFFFF"/>
              </a:solidFill>
              <a:latin typeface="Arial" panose="020B0604020202020204" pitchFamily="34" charset="0"/>
            </a:endParaRPr>
          </a:p>
        </p:txBody>
      </p:sp>
      <p:sp>
        <p:nvSpPr>
          <p:cNvPr id="15363" name="Rectangle 3"/>
          <p:cNvSpPr>
            <a:spLocks noGrp="1" noChangeArrowheads="1"/>
          </p:cNvSpPr>
          <p:nvPr>
            <p:ph type="body" idx="1"/>
          </p:nvPr>
        </p:nvSpPr>
        <p:spPr/>
        <p:txBody>
          <a:bodyPr/>
          <a:lstStyle/>
          <a:p>
            <a:pPr eaLnBrk="1" hangingPunct="1">
              <a:lnSpc>
                <a:spcPct val="80000"/>
              </a:lnSpc>
              <a:buFont typeface="Wingdings" panose="05000000000000000000" pitchFamily="2" charset="2"/>
              <a:buNone/>
              <a:defRPr/>
            </a:pPr>
            <a:r>
              <a:rPr lang="tr-TR" sz="2000" b="1">
                <a:latin typeface="Comic Sans MS" pitchFamily="66" charset="0"/>
              </a:rPr>
              <a:t>   4. ÇEVRE KİRLİLİĞİ </a:t>
            </a:r>
          </a:p>
          <a:p>
            <a:pPr eaLnBrk="1" hangingPunct="1">
              <a:lnSpc>
                <a:spcPct val="80000"/>
              </a:lnSpc>
              <a:buFont typeface="Wingdings" panose="05000000000000000000" pitchFamily="2" charset="2"/>
              <a:buNone/>
              <a:defRPr/>
            </a:pPr>
            <a:r>
              <a:rPr lang="tr-TR" sz="2000" b="1">
                <a:latin typeface="Comic Sans MS" pitchFamily="66" charset="0"/>
              </a:rPr>
              <a:t>        4.1. Çevre Kirliliğinin Boyutları</a:t>
            </a:r>
          </a:p>
          <a:p>
            <a:pPr eaLnBrk="1" hangingPunct="1">
              <a:lnSpc>
                <a:spcPct val="80000"/>
              </a:lnSpc>
              <a:buFont typeface="Wingdings" panose="05000000000000000000" pitchFamily="2" charset="2"/>
              <a:buNone/>
              <a:defRPr/>
            </a:pPr>
            <a:r>
              <a:rPr lang="tr-TR" sz="2000" b="1">
                <a:latin typeface="Comic Sans MS" pitchFamily="66" charset="0"/>
              </a:rPr>
              <a:t>        4.2. Çevre Kirliliğinin Sınıflandırılması</a:t>
            </a:r>
          </a:p>
          <a:p>
            <a:pPr eaLnBrk="1" hangingPunct="1">
              <a:lnSpc>
                <a:spcPct val="80000"/>
              </a:lnSpc>
              <a:buFont typeface="Wingdings" panose="05000000000000000000" pitchFamily="2" charset="2"/>
              <a:buNone/>
              <a:defRPr/>
            </a:pPr>
            <a:r>
              <a:rPr lang="tr-TR" sz="2000" b="1">
                <a:latin typeface="Comic Sans MS" pitchFamily="66" charset="0"/>
              </a:rPr>
              <a:t>        4.3. Çevre Kirliliğine Sebep Olan Önemli Kirleticiler</a:t>
            </a:r>
          </a:p>
          <a:p>
            <a:pPr eaLnBrk="1" hangingPunct="1">
              <a:lnSpc>
                <a:spcPct val="80000"/>
              </a:lnSpc>
              <a:defRPr/>
            </a:pPr>
            <a:endParaRPr lang="tr-TR" sz="2000" b="1">
              <a:latin typeface="Comic Sans MS" pitchFamily="66" charset="0"/>
            </a:endParaRPr>
          </a:p>
          <a:p>
            <a:pPr eaLnBrk="1" hangingPunct="1">
              <a:lnSpc>
                <a:spcPct val="80000"/>
              </a:lnSpc>
              <a:buFont typeface="Wingdings" panose="05000000000000000000" pitchFamily="2" charset="2"/>
              <a:buNone/>
              <a:defRPr/>
            </a:pPr>
            <a:r>
              <a:rPr lang="tr-TR" sz="2000" b="1">
                <a:latin typeface="Comic Sans MS" pitchFamily="66" charset="0"/>
              </a:rPr>
              <a:t>   5. ÇEVRE SORUNLARINA KÜRE VE ÜLKE ÖLÇEĞİNDE </a:t>
            </a:r>
          </a:p>
          <a:p>
            <a:pPr eaLnBrk="1" hangingPunct="1">
              <a:lnSpc>
                <a:spcPct val="80000"/>
              </a:lnSpc>
              <a:buFont typeface="Wingdings" panose="05000000000000000000" pitchFamily="2" charset="2"/>
              <a:buNone/>
              <a:defRPr/>
            </a:pPr>
            <a:r>
              <a:rPr lang="tr-TR" sz="2000" b="1">
                <a:latin typeface="Comic Sans MS" pitchFamily="66" charset="0"/>
              </a:rPr>
              <a:t>        ÇÖZÜM ARAYIŞLARI</a:t>
            </a:r>
          </a:p>
          <a:p>
            <a:pPr eaLnBrk="1" hangingPunct="1">
              <a:lnSpc>
                <a:spcPct val="80000"/>
              </a:lnSpc>
              <a:buFont typeface="Wingdings" panose="05000000000000000000" pitchFamily="2" charset="2"/>
              <a:buNone/>
              <a:defRPr/>
            </a:pPr>
            <a:endParaRPr lang="tr-TR" sz="2000" b="1">
              <a:latin typeface="Comic Sans MS" pitchFamily="66" charset="0"/>
            </a:endParaRPr>
          </a:p>
          <a:p>
            <a:pPr lvl="1" eaLnBrk="1" hangingPunct="1">
              <a:lnSpc>
                <a:spcPct val="80000"/>
              </a:lnSpc>
              <a:defRPr/>
            </a:pPr>
            <a:r>
              <a:rPr lang="tr-TR" sz="2000" b="1">
                <a:latin typeface="Comic Sans MS" pitchFamily="66" charset="0"/>
              </a:rPr>
              <a:t>Türkiye’de Çevre Koruma Çalışmaları</a:t>
            </a:r>
          </a:p>
          <a:p>
            <a:pPr lvl="1" eaLnBrk="1" hangingPunct="1">
              <a:lnSpc>
                <a:spcPct val="80000"/>
              </a:lnSpc>
              <a:defRPr/>
            </a:pPr>
            <a:r>
              <a:rPr lang="tr-TR" sz="2000" b="1">
                <a:latin typeface="Comic Sans MS" pitchFamily="66" charset="0"/>
              </a:rPr>
              <a:t>Çevre Korumaya Yönelik Çalışan Kurumlar ve Gönüllü Kuruluşlar</a:t>
            </a:r>
          </a:p>
        </p:txBody>
      </p:sp>
    </p:spTree>
    <p:extLst>
      <p:ext uri="{BB962C8B-B14F-4D97-AF65-F5344CB8AC3E}">
        <p14:creationId xmlns:p14="http://schemas.microsoft.com/office/powerpoint/2010/main" val="2718672403"/>
      </p:ext>
    </p:extLst>
  </p:cSld>
  <p:clrMapOvr>
    <a:masterClrMapping/>
  </p:clrMapOvr>
  <p:transition>
    <p:wheel spokes="2"/>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Slayt Numarası Yer Tutucusu"/>
          <p:cNvSpPr>
            <a:spLocks noGrp="1"/>
          </p:cNvSpPr>
          <p:nvPr>
            <p:ph type="sldNum" sz="quarter" idx="12"/>
          </p:nvPr>
        </p:nvSpPr>
        <p:spPr/>
        <p:txBody>
          <a:bodyPr/>
          <a:lstStyle>
            <a:lvl1pPr eaLnBrk="0" hangingPunct="0">
              <a:defRPr sz="3600">
                <a:solidFill>
                  <a:schemeClr val="tx1"/>
                </a:solidFill>
                <a:latin typeface="Comic Sans MS" panose="030F0702030302020204" pitchFamily="66" charset="0"/>
              </a:defRPr>
            </a:lvl1pPr>
            <a:lvl2pPr marL="742950" indent="-285750" eaLnBrk="0" hangingPunct="0">
              <a:defRPr sz="3600">
                <a:solidFill>
                  <a:schemeClr val="tx1"/>
                </a:solidFill>
                <a:latin typeface="Comic Sans MS" panose="030F0702030302020204" pitchFamily="66" charset="0"/>
              </a:defRPr>
            </a:lvl2pPr>
            <a:lvl3pPr marL="1143000" indent="-228600" eaLnBrk="0" hangingPunct="0">
              <a:defRPr sz="3600">
                <a:solidFill>
                  <a:schemeClr val="tx1"/>
                </a:solidFill>
                <a:latin typeface="Comic Sans MS" panose="030F0702030302020204" pitchFamily="66" charset="0"/>
              </a:defRPr>
            </a:lvl3pPr>
            <a:lvl4pPr marL="1600200" indent="-228600" eaLnBrk="0" hangingPunct="0">
              <a:defRPr sz="3600">
                <a:solidFill>
                  <a:schemeClr val="tx1"/>
                </a:solidFill>
                <a:latin typeface="Comic Sans MS" panose="030F0702030302020204" pitchFamily="66" charset="0"/>
              </a:defRPr>
            </a:lvl4pPr>
            <a:lvl5pPr marL="2057400" indent="-228600" eaLnBrk="0" hangingPunct="0">
              <a:defRPr sz="3600">
                <a:solidFill>
                  <a:schemeClr val="tx1"/>
                </a:solidFill>
                <a:latin typeface="Comic Sans MS" panose="030F0702030302020204" pitchFamily="66" charset="0"/>
              </a:defRPr>
            </a:lvl5pPr>
            <a:lvl6pPr marL="2514600" indent="-228600" eaLnBrk="0" fontAlgn="base" hangingPunct="0">
              <a:spcBef>
                <a:spcPct val="0"/>
              </a:spcBef>
              <a:spcAft>
                <a:spcPct val="0"/>
              </a:spcAft>
              <a:defRPr sz="3600">
                <a:solidFill>
                  <a:schemeClr val="tx1"/>
                </a:solidFill>
                <a:latin typeface="Comic Sans MS" panose="030F0702030302020204" pitchFamily="66" charset="0"/>
              </a:defRPr>
            </a:lvl6pPr>
            <a:lvl7pPr marL="2971800" indent="-228600" eaLnBrk="0" fontAlgn="base" hangingPunct="0">
              <a:spcBef>
                <a:spcPct val="0"/>
              </a:spcBef>
              <a:spcAft>
                <a:spcPct val="0"/>
              </a:spcAft>
              <a:defRPr sz="3600">
                <a:solidFill>
                  <a:schemeClr val="tx1"/>
                </a:solidFill>
                <a:latin typeface="Comic Sans MS" panose="030F0702030302020204" pitchFamily="66" charset="0"/>
              </a:defRPr>
            </a:lvl7pPr>
            <a:lvl8pPr marL="3429000" indent="-228600" eaLnBrk="0" fontAlgn="base" hangingPunct="0">
              <a:spcBef>
                <a:spcPct val="0"/>
              </a:spcBef>
              <a:spcAft>
                <a:spcPct val="0"/>
              </a:spcAft>
              <a:defRPr sz="3600">
                <a:solidFill>
                  <a:schemeClr val="tx1"/>
                </a:solidFill>
                <a:latin typeface="Comic Sans MS" panose="030F0702030302020204" pitchFamily="66" charset="0"/>
              </a:defRPr>
            </a:lvl8pPr>
            <a:lvl9pPr marL="3886200" indent="-228600" eaLnBrk="0" fontAlgn="base" hangingPunct="0">
              <a:spcBef>
                <a:spcPct val="0"/>
              </a:spcBef>
              <a:spcAft>
                <a:spcPct val="0"/>
              </a:spcAft>
              <a:defRPr sz="3600">
                <a:solidFill>
                  <a:schemeClr val="tx1"/>
                </a:solidFill>
                <a:latin typeface="Comic Sans MS" panose="030F0702030302020204" pitchFamily="66" charset="0"/>
              </a:defRPr>
            </a:lvl9pPr>
          </a:lstStyle>
          <a:p>
            <a:pPr eaLnBrk="1" hangingPunct="1">
              <a:defRPr/>
            </a:pPr>
            <a:fld id="{F80D78D6-A4AA-49D1-835B-AB1E691844AC}" type="slidenum">
              <a:rPr lang="tr-TR" altLang="tr-TR" sz="1400">
                <a:solidFill>
                  <a:srgbClr val="FFFFFF"/>
                </a:solidFill>
                <a:latin typeface="Arial" panose="020B0604020202020204" pitchFamily="34" charset="0"/>
              </a:rPr>
              <a:pPr eaLnBrk="1" hangingPunct="1">
                <a:defRPr/>
              </a:pPr>
              <a:t>3</a:t>
            </a:fld>
            <a:endParaRPr lang="tr-TR" altLang="tr-TR" sz="1400">
              <a:solidFill>
                <a:srgbClr val="FFFFFF"/>
              </a:solidFill>
              <a:latin typeface="Arial" panose="020B0604020202020204" pitchFamily="34" charset="0"/>
            </a:endParaRPr>
          </a:p>
        </p:txBody>
      </p:sp>
      <p:sp>
        <p:nvSpPr>
          <p:cNvPr id="29699" name="Rectangle 3"/>
          <p:cNvSpPr>
            <a:spLocks noGrp="1" noChangeArrowheads="1"/>
          </p:cNvSpPr>
          <p:nvPr>
            <p:ph type="body" idx="1"/>
          </p:nvPr>
        </p:nvSpPr>
        <p:spPr/>
        <p:txBody>
          <a:bodyPr/>
          <a:lstStyle/>
          <a:p>
            <a:pPr algn="ctr" eaLnBrk="1" hangingPunct="1">
              <a:buFont typeface="Wingdings" panose="05000000000000000000" pitchFamily="2" charset="2"/>
              <a:buNone/>
              <a:defRPr/>
            </a:pPr>
            <a:r>
              <a:rPr lang="tr-TR" smtClean="0">
                <a:latin typeface="Comic Sans MS" pitchFamily="66" charset="0"/>
              </a:rPr>
              <a:t>   </a:t>
            </a:r>
            <a:r>
              <a:rPr lang="tr-TR" sz="3600" b="1">
                <a:latin typeface="Comic Sans MS" pitchFamily="66" charset="0"/>
              </a:rPr>
              <a:t>Geniş anlamda çevre;</a:t>
            </a:r>
          </a:p>
          <a:p>
            <a:pPr algn="ctr" eaLnBrk="1" hangingPunct="1">
              <a:buFont typeface="Wingdings" panose="05000000000000000000" pitchFamily="2" charset="2"/>
              <a:buNone/>
              <a:defRPr/>
            </a:pPr>
            <a:r>
              <a:rPr lang="tr-TR" sz="3600" b="1">
                <a:latin typeface="Comic Sans MS" pitchFamily="66" charset="0"/>
              </a:rPr>
              <a:t>  bir organizmanın veya organizmalar topluluğunun yaşamını sağlayan ve onu sürekli olarak etkisi altında tutan süreçler, enerjiler ve maddesel varlıkların bütünüdür.</a:t>
            </a:r>
          </a:p>
        </p:txBody>
      </p:sp>
    </p:spTree>
    <p:extLst>
      <p:ext uri="{BB962C8B-B14F-4D97-AF65-F5344CB8AC3E}">
        <p14:creationId xmlns:p14="http://schemas.microsoft.com/office/powerpoint/2010/main" val="4106442278"/>
      </p:ext>
    </p:extLst>
  </p:cSld>
  <p:clrMapOvr>
    <a:masterClrMapping/>
  </p:clrMapOvr>
  <p:transition>
    <p:wheel spokes="2"/>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0"/>
          <p:cNvSpPr>
            <a:spLocks noGrp="1" noChangeArrowheads="1"/>
          </p:cNvSpPr>
          <p:nvPr>
            <p:ph type="sldNum" sz="quarter" idx="12"/>
          </p:nvPr>
        </p:nvSpPr>
        <p:spPr/>
        <p:txBody>
          <a:bodyPr/>
          <a:lstStyle>
            <a:lvl1pPr eaLnBrk="0" hangingPunct="0">
              <a:defRPr sz="3600">
                <a:solidFill>
                  <a:schemeClr val="tx1"/>
                </a:solidFill>
                <a:latin typeface="Comic Sans MS" panose="030F0702030302020204" pitchFamily="66" charset="0"/>
              </a:defRPr>
            </a:lvl1pPr>
            <a:lvl2pPr marL="742950" indent="-285750" eaLnBrk="0" hangingPunct="0">
              <a:defRPr sz="3600">
                <a:solidFill>
                  <a:schemeClr val="tx1"/>
                </a:solidFill>
                <a:latin typeface="Comic Sans MS" panose="030F0702030302020204" pitchFamily="66" charset="0"/>
              </a:defRPr>
            </a:lvl2pPr>
            <a:lvl3pPr marL="1143000" indent="-228600" eaLnBrk="0" hangingPunct="0">
              <a:defRPr sz="3600">
                <a:solidFill>
                  <a:schemeClr val="tx1"/>
                </a:solidFill>
                <a:latin typeface="Comic Sans MS" panose="030F0702030302020204" pitchFamily="66" charset="0"/>
              </a:defRPr>
            </a:lvl3pPr>
            <a:lvl4pPr marL="1600200" indent="-228600" eaLnBrk="0" hangingPunct="0">
              <a:defRPr sz="3600">
                <a:solidFill>
                  <a:schemeClr val="tx1"/>
                </a:solidFill>
                <a:latin typeface="Comic Sans MS" panose="030F0702030302020204" pitchFamily="66" charset="0"/>
              </a:defRPr>
            </a:lvl4pPr>
            <a:lvl5pPr marL="2057400" indent="-228600" eaLnBrk="0" hangingPunct="0">
              <a:defRPr sz="3600">
                <a:solidFill>
                  <a:schemeClr val="tx1"/>
                </a:solidFill>
                <a:latin typeface="Comic Sans MS" panose="030F0702030302020204" pitchFamily="66" charset="0"/>
              </a:defRPr>
            </a:lvl5pPr>
            <a:lvl6pPr marL="2514600" indent="-228600" eaLnBrk="0" fontAlgn="base" hangingPunct="0">
              <a:spcBef>
                <a:spcPct val="0"/>
              </a:spcBef>
              <a:spcAft>
                <a:spcPct val="0"/>
              </a:spcAft>
              <a:defRPr sz="3600">
                <a:solidFill>
                  <a:schemeClr val="tx1"/>
                </a:solidFill>
                <a:latin typeface="Comic Sans MS" panose="030F0702030302020204" pitchFamily="66" charset="0"/>
              </a:defRPr>
            </a:lvl6pPr>
            <a:lvl7pPr marL="2971800" indent="-228600" eaLnBrk="0" fontAlgn="base" hangingPunct="0">
              <a:spcBef>
                <a:spcPct val="0"/>
              </a:spcBef>
              <a:spcAft>
                <a:spcPct val="0"/>
              </a:spcAft>
              <a:defRPr sz="3600">
                <a:solidFill>
                  <a:schemeClr val="tx1"/>
                </a:solidFill>
                <a:latin typeface="Comic Sans MS" panose="030F0702030302020204" pitchFamily="66" charset="0"/>
              </a:defRPr>
            </a:lvl7pPr>
            <a:lvl8pPr marL="3429000" indent="-228600" eaLnBrk="0" fontAlgn="base" hangingPunct="0">
              <a:spcBef>
                <a:spcPct val="0"/>
              </a:spcBef>
              <a:spcAft>
                <a:spcPct val="0"/>
              </a:spcAft>
              <a:defRPr sz="3600">
                <a:solidFill>
                  <a:schemeClr val="tx1"/>
                </a:solidFill>
                <a:latin typeface="Comic Sans MS" panose="030F0702030302020204" pitchFamily="66" charset="0"/>
              </a:defRPr>
            </a:lvl8pPr>
            <a:lvl9pPr marL="3886200" indent="-228600" eaLnBrk="0" fontAlgn="base" hangingPunct="0">
              <a:spcBef>
                <a:spcPct val="0"/>
              </a:spcBef>
              <a:spcAft>
                <a:spcPct val="0"/>
              </a:spcAft>
              <a:defRPr sz="3600">
                <a:solidFill>
                  <a:schemeClr val="tx1"/>
                </a:solidFill>
                <a:latin typeface="Comic Sans MS" panose="030F0702030302020204" pitchFamily="66" charset="0"/>
              </a:defRPr>
            </a:lvl9pPr>
          </a:lstStyle>
          <a:p>
            <a:pPr eaLnBrk="1" hangingPunct="1">
              <a:defRPr/>
            </a:pPr>
            <a:fld id="{20D90CF8-2F07-4B8A-969D-E1399A862E62}" type="slidenum">
              <a:rPr lang="tr-TR" altLang="tr-TR" sz="1400">
                <a:solidFill>
                  <a:srgbClr val="FFFFFF"/>
                </a:solidFill>
                <a:latin typeface="Arial" panose="020B0604020202020204" pitchFamily="34" charset="0"/>
              </a:rPr>
              <a:pPr eaLnBrk="1" hangingPunct="1">
                <a:defRPr/>
              </a:pPr>
              <a:t>4</a:t>
            </a:fld>
            <a:endParaRPr lang="tr-TR" altLang="tr-TR" sz="1400">
              <a:solidFill>
                <a:srgbClr val="FFFFFF"/>
              </a:solidFill>
              <a:latin typeface="Arial" panose="020B0604020202020204" pitchFamily="34" charset="0"/>
            </a:endParaRPr>
          </a:p>
        </p:txBody>
      </p:sp>
      <p:sp>
        <p:nvSpPr>
          <p:cNvPr id="34818" name="Rectangle 2"/>
          <p:cNvSpPr>
            <a:spLocks noGrp="1" noChangeArrowheads="1"/>
          </p:cNvSpPr>
          <p:nvPr>
            <p:ph type="ctrTitle"/>
          </p:nvPr>
        </p:nvSpPr>
        <p:spPr>
          <a:xfrm>
            <a:off x="2209800" y="838200"/>
            <a:ext cx="7772400" cy="5105400"/>
          </a:xfrm>
        </p:spPr>
        <p:txBody>
          <a:bodyPr/>
          <a:lstStyle/>
          <a:p>
            <a:pPr eaLnBrk="1" hangingPunct="1">
              <a:defRPr/>
            </a:pPr>
            <a:r>
              <a:rPr lang="tr-TR" sz="4000">
                <a:latin typeface="Comic Sans MS" pitchFamily="66" charset="0"/>
              </a:rPr>
              <a:t/>
            </a:r>
            <a:br>
              <a:rPr lang="tr-TR" sz="4000">
                <a:latin typeface="Comic Sans MS" pitchFamily="66" charset="0"/>
              </a:rPr>
            </a:br>
            <a:r>
              <a:rPr lang="tr-TR" sz="4000">
                <a:latin typeface="Comic Sans MS" pitchFamily="66" charset="0"/>
              </a:rPr>
              <a:t/>
            </a:r>
            <a:br>
              <a:rPr lang="tr-TR" sz="4000">
                <a:latin typeface="Comic Sans MS" pitchFamily="66" charset="0"/>
              </a:rPr>
            </a:br>
            <a:r>
              <a:rPr lang="tr-TR" sz="4000">
                <a:latin typeface="Comic Sans MS" pitchFamily="66" charset="0"/>
              </a:rPr>
              <a:t/>
            </a:r>
            <a:br>
              <a:rPr lang="tr-TR" sz="4000">
                <a:latin typeface="Comic Sans MS" pitchFamily="66" charset="0"/>
              </a:rPr>
            </a:br>
            <a:r>
              <a:rPr lang="tr-TR" sz="4000">
                <a:latin typeface="Comic Sans MS" pitchFamily="66" charset="0"/>
              </a:rPr>
              <a:t/>
            </a:r>
            <a:br>
              <a:rPr lang="tr-TR" sz="4000">
                <a:latin typeface="Comic Sans MS" pitchFamily="66" charset="0"/>
              </a:rPr>
            </a:br>
            <a:r>
              <a:rPr lang="tr-TR" sz="4000">
                <a:latin typeface="Comic Sans MS" pitchFamily="66" charset="0"/>
              </a:rPr>
              <a:t/>
            </a:r>
            <a:br>
              <a:rPr lang="tr-TR" sz="4000">
                <a:latin typeface="Comic Sans MS" pitchFamily="66" charset="0"/>
              </a:rPr>
            </a:br>
            <a:r>
              <a:rPr lang="tr-TR" sz="4000">
                <a:latin typeface="Comic Sans MS" pitchFamily="66" charset="0"/>
              </a:rPr>
              <a:t/>
            </a:r>
            <a:br>
              <a:rPr lang="tr-TR" sz="4000">
                <a:latin typeface="Comic Sans MS" pitchFamily="66" charset="0"/>
              </a:rPr>
            </a:br>
            <a:r>
              <a:rPr lang="tr-TR" sz="4000">
                <a:latin typeface="Comic Sans MS" pitchFamily="66" charset="0"/>
              </a:rPr>
              <a:t/>
            </a:r>
            <a:br>
              <a:rPr lang="tr-TR" sz="4000">
                <a:latin typeface="Comic Sans MS" pitchFamily="66" charset="0"/>
              </a:rPr>
            </a:br>
            <a:r>
              <a:rPr lang="tr-TR" sz="4000">
                <a:latin typeface="Comic Sans MS" pitchFamily="66" charset="0"/>
              </a:rPr>
              <a:t/>
            </a:r>
            <a:br>
              <a:rPr lang="tr-TR" sz="4000">
                <a:latin typeface="Comic Sans MS" pitchFamily="66" charset="0"/>
              </a:rPr>
            </a:br>
            <a:r>
              <a:rPr lang="tr-TR" sz="4000">
                <a:latin typeface="Comic Sans MS" pitchFamily="66" charset="0"/>
              </a:rPr>
              <a:t/>
            </a:r>
            <a:br>
              <a:rPr lang="tr-TR" sz="4000">
                <a:latin typeface="Comic Sans MS" pitchFamily="66" charset="0"/>
              </a:rPr>
            </a:br>
            <a:r>
              <a:rPr lang="tr-TR" sz="4000">
                <a:latin typeface="Comic Sans MS" pitchFamily="66" charset="0"/>
              </a:rPr>
              <a:t/>
            </a:r>
            <a:br>
              <a:rPr lang="tr-TR" sz="4000">
                <a:latin typeface="Comic Sans MS" pitchFamily="66" charset="0"/>
              </a:rPr>
            </a:br>
            <a:r>
              <a:rPr lang="tr-TR" sz="4000">
                <a:latin typeface="Comic Sans MS" pitchFamily="66" charset="0"/>
              </a:rPr>
              <a:t/>
            </a:r>
            <a:br>
              <a:rPr lang="tr-TR" sz="4000">
                <a:latin typeface="Comic Sans MS" pitchFamily="66" charset="0"/>
              </a:rPr>
            </a:br>
            <a:r>
              <a:rPr lang="tr-TR" sz="3600" b="1">
                <a:solidFill>
                  <a:schemeClr val="tx1"/>
                </a:solidFill>
                <a:latin typeface="Comic Sans MS" pitchFamily="66" charset="0"/>
              </a:rPr>
              <a:t>Genel tanımla çevre; </a:t>
            </a:r>
            <a:br>
              <a:rPr lang="tr-TR" sz="3600" b="1">
                <a:solidFill>
                  <a:schemeClr val="tx1"/>
                </a:solidFill>
                <a:latin typeface="Comic Sans MS" pitchFamily="66" charset="0"/>
              </a:rPr>
            </a:br>
            <a:r>
              <a:rPr lang="tr-TR" sz="3600" b="1">
                <a:solidFill>
                  <a:schemeClr val="tx1"/>
                </a:solidFill>
                <a:latin typeface="Comic Sans MS" pitchFamily="66" charset="0"/>
              </a:rPr>
              <a:t>Belirli bir zamanda dolaylı ya da dolaysız olarak kişinin maddi ve manevi gelişmesini ve yaşam koşullarını belirleyen biyolojik, coğrafi ve toplumsal etkenlerin tamamıdır</a:t>
            </a:r>
            <a:r>
              <a:rPr lang="tr-TR" sz="3600" b="1">
                <a:latin typeface="Comic Sans MS" pitchFamily="66" charset="0"/>
              </a:rPr>
              <a:t>.</a:t>
            </a:r>
            <a:r>
              <a:rPr lang="tr-TR" sz="3600">
                <a:latin typeface="Comic Sans MS" pitchFamily="66" charset="0"/>
              </a:rPr>
              <a:t>  </a:t>
            </a:r>
          </a:p>
        </p:txBody>
      </p:sp>
      <p:sp>
        <p:nvSpPr>
          <p:cNvPr id="34819" name="Rectangle 3"/>
          <p:cNvSpPr>
            <a:spLocks noGrp="1" noChangeArrowheads="1"/>
          </p:cNvSpPr>
          <p:nvPr>
            <p:ph type="subTitle" idx="1"/>
          </p:nvPr>
        </p:nvSpPr>
        <p:spPr/>
        <p:txBody>
          <a:bodyPr/>
          <a:lstStyle/>
          <a:p>
            <a:pPr eaLnBrk="1" hangingPunct="1">
              <a:defRPr/>
            </a:pPr>
            <a:endParaRPr lang="tr-TR" smtClean="0"/>
          </a:p>
          <a:p>
            <a:pPr eaLnBrk="1" hangingPunct="1">
              <a:defRPr/>
            </a:pPr>
            <a:endParaRPr lang="tr-TR" smtClean="0"/>
          </a:p>
        </p:txBody>
      </p:sp>
    </p:spTree>
    <p:extLst>
      <p:ext uri="{BB962C8B-B14F-4D97-AF65-F5344CB8AC3E}">
        <p14:creationId xmlns:p14="http://schemas.microsoft.com/office/powerpoint/2010/main" val="3068741337"/>
      </p:ext>
    </p:extLst>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7 Slayt Numarası Yer Tutucusu"/>
          <p:cNvSpPr>
            <a:spLocks noGrp="1"/>
          </p:cNvSpPr>
          <p:nvPr>
            <p:ph type="sldNum" sz="quarter" idx="12"/>
          </p:nvPr>
        </p:nvSpPr>
        <p:spPr/>
        <p:txBody>
          <a:bodyPr/>
          <a:lstStyle>
            <a:lvl1pPr eaLnBrk="0" hangingPunct="0">
              <a:defRPr sz="3600">
                <a:solidFill>
                  <a:schemeClr val="tx1"/>
                </a:solidFill>
                <a:latin typeface="Comic Sans MS" panose="030F0702030302020204" pitchFamily="66" charset="0"/>
              </a:defRPr>
            </a:lvl1pPr>
            <a:lvl2pPr marL="742950" indent="-285750" eaLnBrk="0" hangingPunct="0">
              <a:defRPr sz="3600">
                <a:solidFill>
                  <a:schemeClr val="tx1"/>
                </a:solidFill>
                <a:latin typeface="Comic Sans MS" panose="030F0702030302020204" pitchFamily="66" charset="0"/>
              </a:defRPr>
            </a:lvl2pPr>
            <a:lvl3pPr marL="1143000" indent="-228600" eaLnBrk="0" hangingPunct="0">
              <a:defRPr sz="3600">
                <a:solidFill>
                  <a:schemeClr val="tx1"/>
                </a:solidFill>
                <a:latin typeface="Comic Sans MS" panose="030F0702030302020204" pitchFamily="66" charset="0"/>
              </a:defRPr>
            </a:lvl3pPr>
            <a:lvl4pPr marL="1600200" indent="-228600" eaLnBrk="0" hangingPunct="0">
              <a:defRPr sz="3600">
                <a:solidFill>
                  <a:schemeClr val="tx1"/>
                </a:solidFill>
                <a:latin typeface="Comic Sans MS" panose="030F0702030302020204" pitchFamily="66" charset="0"/>
              </a:defRPr>
            </a:lvl4pPr>
            <a:lvl5pPr marL="2057400" indent="-228600" eaLnBrk="0" hangingPunct="0">
              <a:defRPr sz="3600">
                <a:solidFill>
                  <a:schemeClr val="tx1"/>
                </a:solidFill>
                <a:latin typeface="Comic Sans MS" panose="030F0702030302020204" pitchFamily="66" charset="0"/>
              </a:defRPr>
            </a:lvl5pPr>
            <a:lvl6pPr marL="2514600" indent="-228600" eaLnBrk="0" fontAlgn="base" hangingPunct="0">
              <a:spcBef>
                <a:spcPct val="0"/>
              </a:spcBef>
              <a:spcAft>
                <a:spcPct val="0"/>
              </a:spcAft>
              <a:defRPr sz="3600">
                <a:solidFill>
                  <a:schemeClr val="tx1"/>
                </a:solidFill>
                <a:latin typeface="Comic Sans MS" panose="030F0702030302020204" pitchFamily="66" charset="0"/>
              </a:defRPr>
            </a:lvl6pPr>
            <a:lvl7pPr marL="2971800" indent="-228600" eaLnBrk="0" fontAlgn="base" hangingPunct="0">
              <a:spcBef>
                <a:spcPct val="0"/>
              </a:spcBef>
              <a:spcAft>
                <a:spcPct val="0"/>
              </a:spcAft>
              <a:defRPr sz="3600">
                <a:solidFill>
                  <a:schemeClr val="tx1"/>
                </a:solidFill>
                <a:latin typeface="Comic Sans MS" panose="030F0702030302020204" pitchFamily="66" charset="0"/>
              </a:defRPr>
            </a:lvl7pPr>
            <a:lvl8pPr marL="3429000" indent="-228600" eaLnBrk="0" fontAlgn="base" hangingPunct="0">
              <a:spcBef>
                <a:spcPct val="0"/>
              </a:spcBef>
              <a:spcAft>
                <a:spcPct val="0"/>
              </a:spcAft>
              <a:defRPr sz="3600">
                <a:solidFill>
                  <a:schemeClr val="tx1"/>
                </a:solidFill>
                <a:latin typeface="Comic Sans MS" panose="030F0702030302020204" pitchFamily="66" charset="0"/>
              </a:defRPr>
            </a:lvl8pPr>
            <a:lvl9pPr marL="3886200" indent="-228600" eaLnBrk="0" fontAlgn="base" hangingPunct="0">
              <a:spcBef>
                <a:spcPct val="0"/>
              </a:spcBef>
              <a:spcAft>
                <a:spcPct val="0"/>
              </a:spcAft>
              <a:defRPr sz="3600">
                <a:solidFill>
                  <a:schemeClr val="tx1"/>
                </a:solidFill>
                <a:latin typeface="Comic Sans MS" panose="030F0702030302020204" pitchFamily="66" charset="0"/>
              </a:defRPr>
            </a:lvl9pPr>
          </a:lstStyle>
          <a:p>
            <a:pPr eaLnBrk="1" hangingPunct="1">
              <a:defRPr/>
            </a:pPr>
            <a:fld id="{3511F40D-26EC-4979-B998-305963CC5D83}" type="slidenum">
              <a:rPr lang="tr-TR" altLang="tr-TR" sz="1400">
                <a:solidFill>
                  <a:srgbClr val="FFFFFF"/>
                </a:solidFill>
                <a:latin typeface="Times New Roman" panose="02020603050405020304" pitchFamily="18" charset="0"/>
              </a:rPr>
              <a:pPr eaLnBrk="1" hangingPunct="1">
                <a:defRPr/>
              </a:pPr>
              <a:t>5</a:t>
            </a:fld>
            <a:endParaRPr lang="tr-TR" altLang="tr-TR" sz="1400">
              <a:solidFill>
                <a:srgbClr val="FFFFFF"/>
              </a:solidFill>
              <a:latin typeface="Times New Roman" panose="02020603050405020304" pitchFamily="18" charset="0"/>
            </a:endParaRPr>
          </a:p>
        </p:txBody>
      </p:sp>
      <p:sp>
        <p:nvSpPr>
          <p:cNvPr id="35844" name="Rectangle 4"/>
          <p:cNvSpPr>
            <a:spLocks noGrp="1" noChangeArrowheads="1"/>
          </p:cNvSpPr>
          <p:nvPr>
            <p:ph type="title"/>
          </p:nvPr>
        </p:nvSpPr>
        <p:spPr/>
        <p:txBody>
          <a:bodyPr/>
          <a:lstStyle/>
          <a:p>
            <a:pPr eaLnBrk="1" hangingPunct="1">
              <a:defRPr/>
            </a:pPr>
            <a:r>
              <a:rPr lang="tr-TR" sz="2800">
                <a:latin typeface="Comic Sans MS" pitchFamily="66" charset="0"/>
              </a:rPr>
              <a:t>Çevre konusunda çalışmalar yürüten meslek disiplinleri</a:t>
            </a:r>
            <a:r>
              <a:rPr lang="tr-TR" sz="4000"/>
              <a:t> </a:t>
            </a:r>
          </a:p>
        </p:txBody>
      </p:sp>
      <p:graphicFrame>
        <p:nvGraphicFramePr>
          <p:cNvPr id="35886" name="Group 46"/>
          <p:cNvGraphicFramePr>
            <a:graphicFrameLocks noGrp="1"/>
          </p:cNvGraphicFramePr>
          <p:nvPr>
            <p:ph sz="half" idx="1"/>
          </p:nvPr>
        </p:nvGraphicFramePr>
        <p:xfrm>
          <a:off x="1752600" y="1600200"/>
          <a:ext cx="8763000" cy="4767444"/>
        </p:xfrm>
        <a:graphic>
          <a:graphicData uri="http://schemas.openxmlformats.org/drawingml/2006/table">
            <a:tbl>
              <a:tblPr/>
              <a:tblGrid>
                <a:gridCol w="1644650">
                  <a:extLst>
                    <a:ext uri="{9D8B030D-6E8A-4147-A177-3AD203B41FA5}">
                      <a16:colId xmlns:a16="http://schemas.microsoft.com/office/drawing/2014/main" val="20000"/>
                    </a:ext>
                  </a:extLst>
                </a:gridCol>
                <a:gridCol w="1643063">
                  <a:extLst>
                    <a:ext uri="{9D8B030D-6E8A-4147-A177-3AD203B41FA5}">
                      <a16:colId xmlns:a16="http://schemas.microsoft.com/office/drawing/2014/main" val="20001"/>
                    </a:ext>
                  </a:extLst>
                </a:gridCol>
                <a:gridCol w="1665287">
                  <a:extLst>
                    <a:ext uri="{9D8B030D-6E8A-4147-A177-3AD203B41FA5}">
                      <a16:colId xmlns:a16="http://schemas.microsoft.com/office/drawing/2014/main" val="20002"/>
                    </a:ext>
                  </a:extLst>
                </a:gridCol>
                <a:gridCol w="1619250">
                  <a:extLst>
                    <a:ext uri="{9D8B030D-6E8A-4147-A177-3AD203B41FA5}">
                      <a16:colId xmlns:a16="http://schemas.microsoft.com/office/drawing/2014/main" val="20003"/>
                    </a:ext>
                  </a:extLst>
                </a:gridCol>
                <a:gridCol w="2190750">
                  <a:extLst>
                    <a:ext uri="{9D8B030D-6E8A-4147-A177-3AD203B41FA5}">
                      <a16:colId xmlns:a16="http://schemas.microsoft.com/office/drawing/2014/main" val="20004"/>
                    </a:ext>
                  </a:extLst>
                </a:gridCol>
              </a:tblGrid>
              <a:tr h="1079374">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tr-TR" sz="2000" b="0" i="0" u="none" strike="noStrike" cap="none" normalizeH="0" baseline="0" smtClean="0">
                          <a:ln>
                            <a:noFill/>
                          </a:ln>
                          <a:solidFill>
                            <a:schemeClr val="tx1"/>
                          </a:solidFill>
                          <a:effectLst>
                            <a:outerShdw blurRad="38100" dist="38100" dir="2700000" algn="tl">
                              <a:srgbClr val="000000"/>
                            </a:outerShdw>
                          </a:effectLst>
                          <a:latin typeface="Comic Sans MS" pitchFamily="66" charset="0"/>
                        </a:rPr>
                        <a:t>Fen Bilimleri</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tr-TR" sz="2000" b="0" i="0" u="none" strike="noStrike" cap="none" normalizeH="0" baseline="0" smtClean="0">
                          <a:ln>
                            <a:noFill/>
                          </a:ln>
                          <a:solidFill>
                            <a:schemeClr val="tx1"/>
                          </a:solidFill>
                          <a:effectLst>
                            <a:outerShdw blurRad="38100" dist="38100" dir="2700000" algn="tl">
                              <a:srgbClr val="000000"/>
                            </a:outerShdw>
                          </a:effectLst>
                          <a:latin typeface="Comic Sans MS" pitchFamily="66" charset="0"/>
                        </a:rPr>
                        <a:t>Sosyal Bilimler</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tr-TR" sz="2000" b="0" i="0" u="none" strike="noStrike" cap="none" normalizeH="0" baseline="0" smtClean="0">
                          <a:ln>
                            <a:noFill/>
                          </a:ln>
                          <a:solidFill>
                            <a:schemeClr val="tx1"/>
                          </a:solidFill>
                          <a:effectLst>
                            <a:outerShdw blurRad="38100" dist="38100" dir="2700000" algn="tl">
                              <a:srgbClr val="000000"/>
                            </a:outerShdw>
                          </a:effectLst>
                          <a:latin typeface="Comic Sans MS" pitchFamily="66" charset="0"/>
                        </a:rPr>
                        <a:t>Sağlık Bilimleri</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tr-TR" sz="2000" b="0" i="0" u="none" strike="noStrike" cap="none" normalizeH="0" baseline="0" smtClean="0">
                          <a:ln>
                            <a:noFill/>
                          </a:ln>
                          <a:solidFill>
                            <a:schemeClr val="tx1"/>
                          </a:solidFill>
                          <a:effectLst>
                            <a:outerShdw blurRad="38100" dist="38100" dir="2700000" algn="tl">
                              <a:srgbClr val="000000"/>
                            </a:outerShdw>
                          </a:effectLst>
                          <a:latin typeface="Comic Sans MS" pitchFamily="66" charset="0"/>
                        </a:rPr>
                        <a:t>Mühendislik Bilimleri</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tr-TR" sz="2000" b="0" i="0" u="none" strike="noStrike" cap="none" normalizeH="0" baseline="0" smtClean="0">
                          <a:ln>
                            <a:noFill/>
                          </a:ln>
                          <a:solidFill>
                            <a:schemeClr val="tx1"/>
                          </a:solidFill>
                          <a:effectLst>
                            <a:outerShdw blurRad="38100" dist="38100" dir="2700000" algn="tl">
                              <a:srgbClr val="000000"/>
                            </a:outerShdw>
                          </a:effectLst>
                          <a:latin typeface="Comic Sans MS" pitchFamily="66" charset="0"/>
                        </a:rPr>
                        <a:t>Plancı Disiplinler</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87889">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tr-TR" sz="2000" b="0" i="0" u="none" strike="noStrike" cap="none" normalizeH="0" baseline="0" smtClean="0">
                          <a:ln>
                            <a:noFill/>
                          </a:ln>
                          <a:solidFill>
                            <a:schemeClr val="tx1"/>
                          </a:solidFill>
                          <a:effectLst>
                            <a:outerShdw blurRad="38100" dist="38100" dir="2700000" algn="tl">
                              <a:srgbClr val="000000"/>
                            </a:outerShdw>
                          </a:effectLst>
                          <a:latin typeface="Comic Sans MS" pitchFamily="66" charset="0"/>
                        </a:rPr>
                        <a:t>Biyoloji</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tr-TR" sz="2000" b="0" i="0" u="none" strike="noStrike" cap="none" normalizeH="0" baseline="0" smtClean="0">
                          <a:ln>
                            <a:noFill/>
                          </a:ln>
                          <a:solidFill>
                            <a:schemeClr val="tx1"/>
                          </a:solidFill>
                          <a:effectLst>
                            <a:outerShdw blurRad="38100" dist="38100" dir="2700000" algn="tl">
                              <a:srgbClr val="000000"/>
                            </a:outerShdw>
                          </a:effectLst>
                          <a:latin typeface="Comic Sans MS" pitchFamily="66" charset="0"/>
                        </a:rPr>
                        <a:t>Ekoloji</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tr-TR" sz="2000" b="0" i="0" u="none" strike="noStrike" cap="none" normalizeH="0" baseline="0" smtClean="0">
                          <a:ln>
                            <a:noFill/>
                          </a:ln>
                          <a:solidFill>
                            <a:schemeClr val="tx1"/>
                          </a:solidFill>
                          <a:effectLst>
                            <a:outerShdw blurRad="38100" dist="38100" dir="2700000" algn="tl">
                              <a:srgbClr val="000000"/>
                            </a:outerShdw>
                          </a:effectLst>
                          <a:latin typeface="Comic Sans MS" pitchFamily="66" charset="0"/>
                        </a:rPr>
                        <a:t>Zooloji</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tr-TR" sz="2000" b="0" i="0" u="none" strike="noStrike" cap="none" normalizeH="0" baseline="0" smtClean="0">
                          <a:ln>
                            <a:noFill/>
                          </a:ln>
                          <a:solidFill>
                            <a:schemeClr val="tx1"/>
                          </a:solidFill>
                          <a:effectLst>
                            <a:outerShdw blurRad="38100" dist="38100" dir="2700000" algn="tl">
                              <a:srgbClr val="000000"/>
                            </a:outerShdw>
                          </a:effectLst>
                          <a:latin typeface="Comic Sans MS" pitchFamily="66" charset="0"/>
                        </a:rPr>
                        <a:t>Jeoloji</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tr-TR" sz="2000" b="0" i="0" u="none" strike="noStrike" cap="none" normalizeH="0" baseline="0" smtClean="0">
                          <a:ln>
                            <a:noFill/>
                          </a:ln>
                          <a:solidFill>
                            <a:schemeClr val="tx1"/>
                          </a:solidFill>
                          <a:effectLst>
                            <a:outerShdw blurRad="38100" dist="38100" dir="2700000" algn="tl">
                              <a:srgbClr val="000000"/>
                            </a:outerShdw>
                          </a:effectLst>
                          <a:latin typeface="Comic Sans MS" pitchFamily="66" charset="0"/>
                        </a:rPr>
                        <a:t>Hidrojeoloji</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tr-TR" sz="2000" b="0" i="0" u="none" strike="noStrike" cap="none" normalizeH="0" baseline="0" smtClean="0">
                          <a:ln>
                            <a:noFill/>
                          </a:ln>
                          <a:solidFill>
                            <a:schemeClr val="tx1"/>
                          </a:solidFill>
                          <a:effectLst>
                            <a:outerShdw blurRad="38100" dist="38100" dir="2700000" algn="tl">
                              <a:srgbClr val="000000"/>
                            </a:outerShdw>
                          </a:effectLst>
                          <a:latin typeface="Comic Sans MS" pitchFamily="66" charset="0"/>
                        </a:rPr>
                        <a:t>Toprak</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tr-TR" sz="2000" b="0" i="0" u="none" strike="noStrike" cap="none" normalizeH="0" baseline="0" smtClean="0">
                          <a:ln>
                            <a:noFill/>
                          </a:ln>
                          <a:solidFill>
                            <a:schemeClr val="tx1"/>
                          </a:solidFill>
                          <a:effectLst>
                            <a:outerShdw blurRad="38100" dist="38100" dir="2700000" algn="tl">
                              <a:srgbClr val="000000"/>
                            </a:outerShdw>
                          </a:effectLst>
                          <a:latin typeface="Comic Sans MS" pitchFamily="66" charset="0"/>
                        </a:rPr>
                        <a:t>Coğrafya</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tr-TR" sz="2000" b="0" i="0" u="none" strike="noStrike" cap="none" normalizeH="0" baseline="0" smtClean="0">
                          <a:ln>
                            <a:noFill/>
                          </a:ln>
                          <a:solidFill>
                            <a:schemeClr val="tx1"/>
                          </a:solidFill>
                          <a:effectLst>
                            <a:outerShdw blurRad="38100" dist="38100" dir="2700000" algn="tl">
                              <a:srgbClr val="000000"/>
                            </a:outerShdw>
                          </a:effectLst>
                          <a:latin typeface="Comic Sans MS" pitchFamily="66" charset="0"/>
                        </a:rPr>
                        <a:t>Fizik</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tr-TR" sz="2000" b="0" i="0" u="none" strike="noStrike" cap="none" normalizeH="0" baseline="0" smtClean="0">
                          <a:ln>
                            <a:noFill/>
                          </a:ln>
                          <a:solidFill>
                            <a:schemeClr val="tx1"/>
                          </a:solidFill>
                          <a:effectLst>
                            <a:outerShdw blurRad="38100" dist="38100" dir="2700000" algn="tl">
                              <a:srgbClr val="000000"/>
                            </a:outerShdw>
                          </a:effectLst>
                          <a:latin typeface="Comic Sans MS" pitchFamily="66" charset="0"/>
                        </a:rPr>
                        <a:t>Kimya </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tr-TR" sz="2000" b="0" i="0" u="none" strike="noStrike" cap="none" normalizeH="0" baseline="0" smtClean="0">
                          <a:ln>
                            <a:noFill/>
                          </a:ln>
                          <a:solidFill>
                            <a:schemeClr val="tx1"/>
                          </a:solidFill>
                          <a:effectLst>
                            <a:outerShdw blurRad="38100" dist="38100" dir="2700000" algn="tl">
                              <a:srgbClr val="000000"/>
                            </a:outerShdw>
                          </a:effectLst>
                          <a:latin typeface="Comic Sans MS" pitchFamily="66" charset="0"/>
                        </a:rPr>
                        <a:t>Vb.</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tr-TR" sz="2000" b="0" i="0" u="none" strike="noStrike" cap="none" normalizeH="0" baseline="0" smtClean="0">
                          <a:ln>
                            <a:noFill/>
                          </a:ln>
                          <a:solidFill>
                            <a:schemeClr val="tx1"/>
                          </a:solidFill>
                          <a:effectLst>
                            <a:outerShdw blurRad="38100" dist="38100" dir="2700000" algn="tl">
                              <a:srgbClr val="000000"/>
                            </a:outerShdw>
                          </a:effectLst>
                          <a:latin typeface="Comic Sans MS" pitchFamily="66" charset="0"/>
                        </a:rPr>
                        <a:t>Psikoloji</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tr-TR" sz="2000" b="0" i="0" u="none" strike="noStrike" cap="none" normalizeH="0" baseline="0" smtClean="0">
                          <a:ln>
                            <a:noFill/>
                          </a:ln>
                          <a:solidFill>
                            <a:schemeClr val="tx1"/>
                          </a:solidFill>
                          <a:effectLst>
                            <a:outerShdw blurRad="38100" dist="38100" dir="2700000" algn="tl">
                              <a:srgbClr val="000000"/>
                            </a:outerShdw>
                          </a:effectLst>
                          <a:latin typeface="Comic Sans MS" pitchFamily="66" charset="0"/>
                        </a:rPr>
                        <a:t>Sosyoloji</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tr-TR" sz="2000" b="0" i="0" u="none" strike="noStrike" cap="none" normalizeH="0" baseline="0" smtClean="0">
                          <a:ln>
                            <a:noFill/>
                          </a:ln>
                          <a:solidFill>
                            <a:schemeClr val="tx1"/>
                          </a:solidFill>
                          <a:effectLst>
                            <a:outerShdw blurRad="38100" dist="38100" dir="2700000" algn="tl">
                              <a:srgbClr val="000000"/>
                            </a:outerShdw>
                          </a:effectLst>
                          <a:latin typeface="Comic Sans MS" pitchFamily="66" charset="0"/>
                        </a:rPr>
                        <a:t>Felsefe</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tr-TR" sz="2000" b="0" i="0" u="none" strike="noStrike" cap="none" normalizeH="0" baseline="0" smtClean="0">
                          <a:ln>
                            <a:noFill/>
                          </a:ln>
                          <a:solidFill>
                            <a:schemeClr val="tx1"/>
                          </a:solidFill>
                          <a:effectLst>
                            <a:outerShdw blurRad="38100" dist="38100" dir="2700000" algn="tl">
                              <a:srgbClr val="000000"/>
                            </a:outerShdw>
                          </a:effectLst>
                          <a:latin typeface="Comic Sans MS" pitchFamily="66" charset="0"/>
                        </a:rPr>
                        <a:t>Antropoloji</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tr-TR" sz="2000" b="0" i="0" u="none" strike="noStrike" cap="none" normalizeH="0" baseline="0" smtClean="0">
                          <a:ln>
                            <a:noFill/>
                          </a:ln>
                          <a:solidFill>
                            <a:schemeClr val="tx1"/>
                          </a:solidFill>
                          <a:effectLst>
                            <a:outerShdw blurRad="38100" dist="38100" dir="2700000" algn="tl">
                              <a:srgbClr val="000000"/>
                            </a:outerShdw>
                          </a:effectLst>
                          <a:latin typeface="Comic Sans MS" pitchFamily="66" charset="0"/>
                        </a:rPr>
                        <a:t>Ekonomi</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tr-TR" sz="2000" b="0" i="0" u="none" strike="noStrike" cap="none" normalizeH="0" baseline="0" smtClean="0">
                          <a:ln>
                            <a:noFill/>
                          </a:ln>
                          <a:solidFill>
                            <a:schemeClr val="tx1"/>
                          </a:solidFill>
                          <a:effectLst>
                            <a:outerShdw blurRad="38100" dist="38100" dir="2700000" algn="tl">
                              <a:srgbClr val="000000"/>
                            </a:outerShdw>
                          </a:effectLst>
                          <a:latin typeface="Comic Sans MS" pitchFamily="66" charset="0"/>
                        </a:rPr>
                        <a:t>Hukuk</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tr-TR" sz="2000" b="0" i="0" u="none" strike="noStrike" cap="none" normalizeH="0" baseline="0" smtClean="0">
                          <a:ln>
                            <a:noFill/>
                          </a:ln>
                          <a:solidFill>
                            <a:schemeClr val="tx1"/>
                          </a:solidFill>
                          <a:effectLst>
                            <a:outerShdw blurRad="38100" dist="38100" dir="2700000" algn="tl">
                              <a:srgbClr val="000000"/>
                            </a:outerShdw>
                          </a:effectLst>
                          <a:latin typeface="Comic Sans MS" pitchFamily="66" charset="0"/>
                        </a:rPr>
                        <a:t>Vb.</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tr-TR" sz="2000" b="0" i="0" u="none" strike="noStrike" cap="none" normalizeH="0" baseline="0" smtClean="0">
                          <a:ln>
                            <a:noFill/>
                          </a:ln>
                          <a:solidFill>
                            <a:schemeClr val="tx1"/>
                          </a:solidFill>
                          <a:effectLst>
                            <a:outerShdw blurRad="38100" dist="38100" dir="2700000" algn="tl">
                              <a:srgbClr val="000000"/>
                            </a:outerShdw>
                          </a:effectLst>
                          <a:latin typeface="Comic Sans MS" pitchFamily="66" charset="0"/>
                        </a:rPr>
                        <a:t>Tıp</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tr-TR" sz="2000" b="0" i="0" u="none" strike="noStrike" cap="none" normalizeH="0" baseline="0" smtClean="0">
                          <a:ln>
                            <a:noFill/>
                          </a:ln>
                          <a:solidFill>
                            <a:schemeClr val="tx1"/>
                          </a:solidFill>
                          <a:effectLst>
                            <a:outerShdw blurRad="38100" dist="38100" dir="2700000" algn="tl">
                              <a:srgbClr val="000000"/>
                            </a:outerShdw>
                          </a:effectLst>
                          <a:latin typeface="Comic Sans MS" pitchFamily="66" charset="0"/>
                        </a:rPr>
                        <a:t>Veterinerlik</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tr-TR" sz="2000" b="0" i="0" u="none" strike="noStrike" cap="none" normalizeH="0" baseline="0" smtClean="0">
                          <a:ln>
                            <a:noFill/>
                          </a:ln>
                          <a:solidFill>
                            <a:schemeClr val="tx1"/>
                          </a:solidFill>
                          <a:effectLst>
                            <a:outerShdw blurRad="38100" dist="38100" dir="2700000" algn="tl">
                              <a:srgbClr val="000000"/>
                            </a:outerShdw>
                          </a:effectLst>
                          <a:latin typeface="Comic Sans MS" pitchFamily="66" charset="0"/>
                        </a:rPr>
                        <a:t>Vb.</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tr-TR" sz="2000" b="0" i="0" u="none" strike="noStrike" cap="none" normalizeH="0" baseline="0" smtClean="0">
                          <a:ln>
                            <a:noFill/>
                          </a:ln>
                          <a:solidFill>
                            <a:schemeClr val="tx1"/>
                          </a:solidFill>
                          <a:effectLst>
                            <a:outerShdw blurRad="38100" dist="38100" dir="2700000" algn="tl">
                              <a:srgbClr val="000000"/>
                            </a:outerShdw>
                          </a:effectLst>
                          <a:latin typeface="Comic Sans MS" pitchFamily="66" charset="0"/>
                        </a:rPr>
                        <a:t>Çevre</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tr-TR" sz="2000" b="0" i="0" u="none" strike="noStrike" cap="none" normalizeH="0" baseline="0" smtClean="0">
                          <a:ln>
                            <a:noFill/>
                          </a:ln>
                          <a:solidFill>
                            <a:schemeClr val="tx1"/>
                          </a:solidFill>
                          <a:effectLst>
                            <a:outerShdw blurRad="38100" dist="38100" dir="2700000" algn="tl">
                              <a:srgbClr val="000000"/>
                            </a:outerShdw>
                          </a:effectLst>
                          <a:latin typeface="Comic Sans MS" pitchFamily="66" charset="0"/>
                        </a:rPr>
                        <a:t>Ziraat</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tr-TR" sz="2000" b="0" i="0" u="none" strike="noStrike" cap="none" normalizeH="0" baseline="0" smtClean="0">
                          <a:ln>
                            <a:noFill/>
                          </a:ln>
                          <a:solidFill>
                            <a:schemeClr val="tx1"/>
                          </a:solidFill>
                          <a:effectLst>
                            <a:outerShdw blurRad="38100" dist="38100" dir="2700000" algn="tl">
                              <a:srgbClr val="000000"/>
                            </a:outerShdw>
                          </a:effectLst>
                          <a:latin typeface="Comic Sans MS" pitchFamily="66" charset="0"/>
                        </a:rPr>
                        <a:t>Elektrik</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tr-TR" sz="2000" b="0" i="0" u="none" strike="noStrike" cap="none" normalizeH="0" baseline="0" smtClean="0">
                          <a:ln>
                            <a:noFill/>
                          </a:ln>
                          <a:solidFill>
                            <a:schemeClr val="tx1"/>
                          </a:solidFill>
                          <a:effectLst>
                            <a:outerShdw blurRad="38100" dist="38100" dir="2700000" algn="tl">
                              <a:srgbClr val="000000"/>
                            </a:outerShdw>
                          </a:effectLst>
                          <a:latin typeface="Comic Sans MS" pitchFamily="66" charset="0"/>
                        </a:rPr>
                        <a:t>Makine</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tr-TR" sz="2000" b="0" i="0" u="none" strike="noStrike" cap="none" normalizeH="0" baseline="0" smtClean="0">
                          <a:ln>
                            <a:noFill/>
                          </a:ln>
                          <a:solidFill>
                            <a:schemeClr val="tx1"/>
                          </a:solidFill>
                          <a:effectLst>
                            <a:outerShdw blurRad="38100" dist="38100" dir="2700000" algn="tl">
                              <a:srgbClr val="000000"/>
                            </a:outerShdw>
                          </a:effectLst>
                          <a:latin typeface="Comic Sans MS" pitchFamily="66" charset="0"/>
                        </a:rPr>
                        <a:t>Orman</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tr-TR" sz="2000" b="0" i="0" u="none" strike="noStrike" cap="none" normalizeH="0" baseline="0" smtClean="0">
                          <a:ln>
                            <a:noFill/>
                          </a:ln>
                          <a:solidFill>
                            <a:schemeClr val="tx1"/>
                          </a:solidFill>
                          <a:effectLst>
                            <a:outerShdw blurRad="38100" dist="38100" dir="2700000" algn="tl">
                              <a:srgbClr val="000000"/>
                            </a:outerShdw>
                          </a:effectLst>
                          <a:latin typeface="Comic Sans MS" pitchFamily="66" charset="0"/>
                        </a:rPr>
                        <a:t>İnşaat</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tr-TR" sz="2000" b="0" i="0" u="none" strike="noStrike" cap="none" normalizeH="0" baseline="0" smtClean="0">
                          <a:ln>
                            <a:noFill/>
                          </a:ln>
                          <a:solidFill>
                            <a:schemeClr val="tx1"/>
                          </a:solidFill>
                          <a:effectLst>
                            <a:outerShdw blurRad="38100" dist="38100" dir="2700000" algn="tl">
                              <a:srgbClr val="000000"/>
                            </a:outerShdw>
                          </a:effectLst>
                          <a:latin typeface="Comic Sans MS" pitchFamily="66" charset="0"/>
                        </a:rPr>
                        <a:t>Vb.</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tr-TR" sz="2000" b="0" i="0" u="none" strike="noStrike" cap="none" normalizeH="0" baseline="0" smtClean="0">
                          <a:ln>
                            <a:noFill/>
                          </a:ln>
                          <a:solidFill>
                            <a:schemeClr val="tx1"/>
                          </a:solidFill>
                          <a:effectLst>
                            <a:outerShdw blurRad="38100" dist="38100" dir="2700000" algn="tl">
                              <a:srgbClr val="000000"/>
                            </a:outerShdw>
                          </a:effectLst>
                          <a:latin typeface="Comic Sans MS" pitchFamily="66" charset="0"/>
                        </a:rPr>
                        <a:t>Mimarlık</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tr-TR" sz="2000" b="0" i="0" u="none" strike="noStrike" cap="none" normalizeH="0" baseline="0" smtClean="0">
                          <a:ln>
                            <a:noFill/>
                          </a:ln>
                          <a:solidFill>
                            <a:schemeClr val="tx1"/>
                          </a:solidFill>
                          <a:effectLst>
                            <a:outerShdw blurRad="38100" dist="38100" dir="2700000" algn="tl">
                              <a:srgbClr val="000000"/>
                            </a:outerShdw>
                          </a:effectLst>
                          <a:latin typeface="Comic Sans MS" pitchFamily="66" charset="0"/>
                        </a:rPr>
                        <a:t>Şehir Planlama</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tr-TR" sz="2000" b="0" i="0" u="none" strike="noStrike" cap="none" normalizeH="0" baseline="0" smtClean="0">
                          <a:ln>
                            <a:noFill/>
                          </a:ln>
                          <a:solidFill>
                            <a:schemeClr val="tx1"/>
                          </a:solidFill>
                          <a:effectLst>
                            <a:outerShdw blurRad="38100" dist="38100" dir="2700000" algn="tl">
                              <a:srgbClr val="000000"/>
                            </a:outerShdw>
                          </a:effectLst>
                          <a:latin typeface="Comic Sans MS" pitchFamily="66" charset="0"/>
                        </a:rPr>
                        <a:t>Bölge Planlama</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tr-TR" sz="2000" b="0" i="0" u="none" strike="noStrike" cap="none" normalizeH="0" baseline="0" smtClean="0">
                          <a:ln>
                            <a:noFill/>
                          </a:ln>
                          <a:solidFill>
                            <a:schemeClr val="tx1"/>
                          </a:solidFill>
                          <a:effectLst>
                            <a:outerShdw blurRad="38100" dist="38100" dir="2700000" algn="tl">
                              <a:srgbClr val="000000"/>
                            </a:outerShdw>
                          </a:effectLst>
                          <a:latin typeface="Comic Sans MS" pitchFamily="66" charset="0"/>
                        </a:rPr>
                        <a:t>Kentsel Tasarım</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tr-TR" sz="2000" b="0" i="0" u="none" strike="noStrike" cap="none" normalizeH="0" baseline="0" smtClean="0">
                          <a:ln>
                            <a:noFill/>
                          </a:ln>
                          <a:solidFill>
                            <a:schemeClr val="tx1"/>
                          </a:solidFill>
                          <a:effectLst>
                            <a:outerShdw blurRad="38100" dist="38100" dir="2700000" algn="tl">
                              <a:srgbClr val="000000"/>
                            </a:outerShdw>
                          </a:effectLst>
                          <a:latin typeface="Comic Sans MS" pitchFamily="66" charset="0"/>
                        </a:rPr>
                        <a:t>Peyzaj Mimarlığı</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tr-TR" sz="2000" b="0" i="0" u="none" strike="noStrike" cap="none" normalizeH="0" baseline="0" smtClean="0">
                          <a:ln>
                            <a:noFill/>
                          </a:ln>
                          <a:solidFill>
                            <a:schemeClr val="tx1"/>
                          </a:solidFill>
                          <a:effectLst>
                            <a:outerShdw blurRad="38100" dist="38100" dir="2700000" algn="tl">
                              <a:srgbClr val="000000"/>
                            </a:outerShdw>
                          </a:effectLst>
                          <a:latin typeface="Comic Sans MS" pitchFamily="66" charset="0"/>
                        </a:rPr>
                        <a:t>Vb.</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738281676"/>
      </p:ext>
    </p:extLst>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lvl1pPr eaLnBrk="0" hangingPunct="0">
              <a:defRPr sz="3600">
                <a:solidFill>
                  <a:schemeClr val="tx1"/>
                </a:solidFill>
                <a:latin typeface="Comic Sans MS" panose="030F0702030302020204" pitchFamily="66" charset="0"/>
              </a:defRPr>
            </a:lvl1pPr>
            <a:lvl2pPr marL="742950" indent="-285750" eaLnBrk="0" hangingPunct="0">
              <a:defRPr sz="3600">
                <a:solidFill>
                  <a:schemeClr val="tx1"/>
                </a:solidFill>
                <a:latin typeface="Comic Sans MS" panose="030F0702030302020204" pitchFamily="66" charset="0"/>
              </a:defRPr>
            </a:lvl2pPr>
            <a:lvl3pPr marL="1143000" indent="-228600" eaLnBrk="0" hangingPunct="0">
              <a:defRPr sz="3600">
                <a:solidFill>
                  <a:schemeClr val="tx1"/>
                </a:solidFill>
                <a:latin typeface="Comic Sans MS" panose="030F0702030302020204" pitchFamily="66" charset="0"/>
              </a:defRPr>
            </a:lvl3pPr>
            <a:lvl4pPr marL="1600200" indent="-228600" eaLnBrk="0" hangingPunct="0">
              <a:defRPr sz="3600">
                <a:solidFill>
                  <a:schemeClr val="tx1"/>
                </a:solidFill>
                <a:latin typeface="Comic Sans MS" panose="030F0702030302020204" pitchFamily="66" charset="0"/>
              </a:defRPr>
            </a:lvl4pPr>
            <a:lvl5pPr marL="2057400" indent="-228600" eaLnBrk="0" hangingPunct="0">
              <a:defRPr sz="3600">
                <a:solidFill>
                  <a:schemeClr val="tx1"/>
                </a:solidFill>
                <a:latin typeface="Comic Sans MS" panose="030F0702030302020204" pitchFamily="66" charset="0"/>
              </a:defRPr>
            </a:lvl5pPr>
            <a:lvl6pPr marL="2514600" indent="-228600" eaLnBrk="0" fontAlgn="base" hangingPunct="0">
              <a:spcBef>
                <a:spcPct val="0"/>
              </a:spcBef>
              <a:spcAft>
                <a:spcPct val="0"/>
              </a:spcAft>
              <a:defRPr sz="3600">
                <a:solidFill>
                  <a:schemeClr val="tx1"/>
                </a:solidFill>
                <a:latin typeface="Comic Sans MS" panose="030F0702030302020204" pitchFamily="66" charset="0"/>
              </a:defRPr>
            </a:lvl6pPr>
            <a:lvl7pPr marL="2971800" indent="-228600" eaLnBrk="0" fontAlgn="base" hangingPunct="0">
              <a:spcBef>
                <a:spcPct val="0"/>
              </a:spcBef>
              <a:spcAft>
                <a:spcPct val="0"/>
              </a:spcAft>
              <a:defRPr sz="3600">
                <a:solidFill>
                  <a:schemeClr val="tx1"/>
                </a:solidFill>
                <a:latin typeface="Comic Sans MS" panose="030F0702030302020204" pitchFamily="66" charset="0"/>
              </a:defRPr>
            </a:lvl7pPr>
            <a:lvl8pPr marL="3429000" indent="-228600" eaLnBrk="0" fontAlgn="base" hangingPunct="0">
              <a:spcBef>
                <a:spcPct val="0"/>
              </a:spcBef>
              <a:spcAft>
                <a:spcPct val="0"/>
              </a:spcAft>
              <a:defRPr sz="3600">
                <a:solidFill>
                  <a:schemeClr val="tx1"/>
                </a:solidFill>
                <a:latin typeface="Comic Sans MS" panose="030F0702030302020204" pitchFamily="66" charset="0"/>
              </a:defRPr>
            </a:lvl8pPr>
            <a:lvl9pPr marL="3886200" indent="-228600" eaLnBrk="0" fontAlgn="base" hangingPunct="0">
              <a:spcBef>
                <a:spcPct val="0"/>
              </a:spcBef>
              <a:spcAft>
                <a:spcPct val="0"/>
              </a:spcAft>
              <a:defRPr sz="3600">
                <a:solidFill>
                  <a:schemeClr val="tx1"/>
                </a:solidFill>
                <a:latin typeface="Comic Sans MS" panose="030F0702030302020204" pitchFamily="66" charset="0"/>
              </a:defRPr>
            </a:lvl9pPr>
          </a:lstStyle>
          <a:p>
            <a:pPr eaLnBrk="1" hangingPunct="1">
              <a:defRPr/>
            </a:pPr>
            <a:fld id="{810D2965-3C34-4E8E-8C04-6C6C657C73EB}" type="slidenum">
              <a:rPr lang="tr-TR" altLang="tr-TR" sz="1200">
                <a:solidFill>
                  <a:srgbClr val="FFFFFF"/>
                </a:solidFill>
                <a:latin typeface="Arial" panose="020B0604020202020204" pitchFamily="34" charset="0"/>
              </a:rPr>
              <a:pPr eaLnBrk="1" hangingPunct="1">
                <a:defRPr/>
              </a:pPr>
              <a:t>6</a:t>
            </a:fld>
            <a:endParaRPr lang="tr-TR" altLang="tr-TR" sz="1200">
              <a:solidFill>
                <a:srgbClr val="FFFFFF"/>
              </a:solidFill>
              <a:latin typeface="Arial" panose="020B0604020202020204" pitchFamily="34" charset="0"/>
            </a:endParaRPr>
          </a:p>
        </p:txBody>
      </p:sp>
      <p:sp>
        <p:nvSpPr>
          <p:cNvPr id="53250" name="Rectangle 2"/>
          <p:cNvSpPr>
            <a:spLocks noGrp="1" noChangeArrowheads="1"/>
          </p:cNvSpPr>
          <p:nvPr>
            <p:ph type="title"/>
          </p:nvPr>
        </p:nvSpPr>
        <p:spPr/>
        <p:txBody>
          <a:bodyPr/>
          <a:lstStyle/>
          <a:p>
            <a:pPr eaLnBrk="1" hangingPunct="1">
              <a:defRPr/>
            </a:pPr>
            <a:r>
              <a:rPr lang="tr-TR" sz="3200">
                <a:latin typeface="Comic Sans MS" pitchFamily="66" charset="0"/>
              </a:rPr>
              <a:t>ÇEVRE FAKTÖRLERİ </a:t>
            </a:r>
            <a:br>
              <a:rPr lang="tr-TR" sz="3200">
                <a:latin typeface="Comic Sans MS" pitchFamily="66" charset="0"/>
              </a:rPr>
            </a:br>
            <a:r>
              <a:rPr lang="tr-TR" sz="3200">
                <a:latin typeface="Comic Sans MS" pitchFamily="66" charset="0"/>
              </a:rPr>
              <a:t>(EKOLOJİK FAKTÖRLER)</a:t>
            </a:r>
          </a:p>
        </p:txBody>
      </p:sp>
      <p:sp>
        <p:nvSpPr>
          <p:cNvPr id="24580" name="Rectangle 3"/>
          <p:cNvSpPr>
            <a:spLocks noGrp="1" noChangeArrowheads="1"/>
          </p:cNvSpPr>
          <p:nvPr>
            <p:ph type="body" idx="1"/>
          </p:nvPr>
        </p:nvSpPr>
        <p:spPr>
          <a:xfrm>
            <a:off x="1981200" y="1447800"/>
            <a:ext cx="8229600" cy="4724400"/>
          </a:xfrm>
        </p:spPr>
        <p:txBody>
          <a:bodyPr/>
          <a:lstStyle/>
          <a:p>
            <a:pPr eaLnBrk="1" hangingPunct="1">
              <a:lnSpc>
                <a:spcPct val="90000"/>
              </a:lnSpc>
            </a:pPr>
            <a:r>
              <a:rPr lang="tr-TR" altLang="tr-TR" sz="2800">
                <a:latin typeface="Comic Sans MS" panose="030F0702030302020204" pitchFamily="66" charset="0"/>
              </a:rPr>
              <a:t>İklim faktörleri; Sıcaklık, nem, hava hareketleri, ışık,</a:t>
            </a:r>
          </a:p>
          <a:p>
            <a:pPr eaLnBrk="1" hangingPunct="1">
              <a:lnSpc>
                <a:spcPct val="90000"/>
              </a:lnSpc>
              <a:buFontTx/>
              <a:buNone/>
            </a:pPr>
            <a:endParaRPr lang="tr-TR" altLang="tr-TR" sz="2800">
              <a:latin typeface="Comic Sans MS" panose="030F0702030302020204" pitchFamily="66" charset="0"/>
            </a:endParaRPr>
          </a:p>
          <a:p>
            <a:pPr eaLnBrk="1" hangingPunct="1">
              <a:lnSpc>
                <a:spcPct val="90000"/>
              </a:lnSpc>
            </a:pPr>
            <a:r>
              <a:rPr lang="tr-TR" altLang="tr-TR" sz="2800">
                <a:latin typeface="Comic Sans MS" panose="030F0702030302020204" pitchFamily="66" charset="0"/>
              </a:rPr>
              <a:t>Fizyografik faktörler; Yeryüzü şekli, denizden yükseklik, enlem vb.,</a:t>
            </a:r>
          </a:p>
          <a:p>
            <a:pPr eaLnBrk="1" hangingPunct="1">
              <a:lnSpc>
                <a:spcPct val="90000"/>
              </a:lnSpc>
              <a:buFontTx/>
              <a:buNone/>
            </a:pPr>
            <a:endParaRPr lang="tr-TR" altLang="tr-TR" sz="2800">
              <a:latin typeface="Comic Sans MS" panose="030F0702030302020204" pitchFamily="66" charset="0"/>
            </a:endParaRPr>
          </a:p>
          <a:p>
            <a:pPr eaLnBrk="1" hangingPunct="1">
              <a:lnSpc>
                <a:spcPct val="90000"/>
              </a:lnSpc>
            </a:pPr>
            <a:r>
              <a:rPr lang="tr-TR" altLang="tr-TR" sz="2800">
                <a:latin typeface="Comic Sans MS" panose="030F0702030302020204" pitchFamily="66" charset="0"/>
              </a:rPr>
              <a:t>Edafik faktörler; Toprak özellikleri,</a:t>
            </a:r>
          </a:p>
          <a:p>
            <a:pPr eaLnBrk="1" hangingPunct="1">
              <a:lnSpc>
                <a:spcPct val="90000"/>
              </a:lnSpc>
              <a:buFontTx/>
              <a:buNone/>
            </a:pPr>
            <a:endParaRPr lang="tr-TR" altLang="tr-TR" sz="2800">
              <a:latin typeface="Comic Sans MS" panose="030F0702030302020204" pitchFamily="66" charset="0"/>
            </a:endParaRPr>
          </a:p>
          <a:p>
            <a:pPr eaLnBrk="1" hangingPunct="1">
              <a:lnSpc>
                <a:spcPct val="90000"/>
              </a:lnSpc>
            </a:pPr>
            <a:r>
              <a:rPr lang="tr-TR" altLang="tr-TR" sz="2800">
                <a:latin typeface="Comic Sans MS" panose="030F0702030302020204" pitchFamily="66" charset="0"/>
              </a:rPr>
              <a:t>Biyotik faktörler; Mikroorganizma, bitki, hayvan, insan varlıkları ve aktiviteleri.</a:t>
            </a:r>
          </a:p>
        </p:txBody>
      </p:sp>
    </p:spTree>
    <p:extLst>
      <p:ext uri="{BB962C8B-B14F-4D97-AF65-F5344CB8AC3E}">
        <p14:creationId xmlns:p14="http://schemas.microsoft.com/office/powerpoint/2010/main" val="3551741227"/>
      </p:ext>
    </p:extLst>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5919F79-9D4E-479B-BA17-1C318519FC33}" type="slidenum">
              <a:rPr lang="tr-TR" altLang="tr-TR" sz="1400">
                <a:solidFill>
                  <a:srgbClr val="000000"/>
                </a:solidFill>
              </a:rPr>
              <a:pPr>
                <a:spcBef>
                  <a:spcPct val="0"/>
                </a:spcBef>
                <a:buFontTx/>
                <a:buNone/>
              </a:pPr>
              <a:t>7</a:t>
            </a:fld>
            <a:endParaRPr lang="tr-TR" altLang="tr-TR" sz="1400">
              <a:solidFill>
                <a:srgbClr val="000000"/>
              </a:solidFill>
            </a:endParaRPr>
          </a:p>
        </p:txBody>
      </p:sp>
      <p:sp>
        <p:nvSpPr>
          <p:cNvPr id="26627" name="Rectangle 2"/>
          <p:cNvSpPr>
            <a:spLocks noGrp="1" noChangeArrowheads="1"/>
          </p:cNvSpPr>
          <p:nvPr>
            <p:ph type="title"/>
          </p:nvPr>
        </p:nvSpPr>
        <p:spPr/>
        <p:txBody>
          <a:bodyPr/>
          <a:lstStyle/>
          <a:p>
            <a:pPr eaLnBrk="1" hangingPunct="1"/>
            <a:r>
              <a:rPr lang="tr-TR" altLang="tr-TR" sz="3200">
                <a:latin typeface="Comic Sans MS" panose="030F0702030302020204" pitchFamily="66" charset="0"/>
              </a:rPr>
              <a:t>ÇEVRE İLE İLGİLİ TERİMLER</a:t>
            </a:r>
          </a:p>
        </p:txBody>
      </p:sp>
      <p:sp>
        <p:nvSpPr>
          <p:cNvPr id="26628" name="Rectangle 3"/>
          <p:cNvSpPr>
            <a:spLocks noGrp="1" noChangeArrowheads="1"/>
          </p:cNvSpPr>
          <p:nvPr>
            <p:ph type="body" idx="1"/>
          </p:nvPr>
        </p:nvSpPr>
        <p:spPr>
          <a:xfrm>
            <a:off x="1905000" y="1524001"/>
            <a:ext cx="8229600" cy="4530725"/>
          </a:xfrm>
        </p:spPr>
        <p:txBody>
          <a:bodyPr/>
          <a:lstStyle/>
          <a:p>
            <a:pPr eaLnBrk="1" hangingPunct="1">
              <a:lnSpc>
                <a:spcPct val="90000"/>
              </a:lnSpc>
              <a:buFontTx/>
              <a:buNone/>
            </a:pPr>
            <a:r>
              <a:rPr lang="tr-TR" altLang="tr-TR" u="sng" smtClean="0">
                <a:latin typeface="Comic Sans MS" panose="030F0702030302020204" pitchFamily="66" charset="0"/>
              </a:rPr>
              <a:t>Ekoloji:</a:t>
            </a:r>
          </a:p>
          <a:p>
            <a:pPr algn="just" eaLnBrk="1" hangingPunct="1">
              <a:lnSpc>
                <a:spcPct val="90000"/>
              </a:lnSpc>
              <a:buFontTx/>
              <a:buNone/>
            </a:pPr>
            <a:r>
              <a:rPr lang="tr-TR" altLang="tr-TR" smtClean="0">
                <a:latin typeface="Comic Sans MS" panose="030F0702030302020204" pitchFamily="66" charset="0"/>
              </a:rPr>
              <a:t>   Çeşitli türdeki canlıların çevreleri ile uyumlu olarak nasıl yaşamlarını sürdürdüklerini veya bu canlı varlıkların hangi koşullar altında besinlerini ve gereksinimlerini karşıladıklarını ve çeşitli fonksiyonların ne tür bir canlı topluluğu içinde yürütüldüğünü inceleyen bilim koludur.</a:t>
            </a:r>
          </a:p>
          <a:p>
            <a:pPr algn="just" eaLnBrk="1" hangingPunct="1">
              <a:lnSpc>
                <a:spcPct val="90000"/>
              </a:lnSpc>
              <a:buFontTx/>
              <a:buNone/>
            </a:pPr>
            <a:endParaRPr lang="tr-TR" altLang="tr-TR" smtClean="0">
              <a:latin typeface="Comic Sans MS" panose="030F0702030302020204" pitchFamily="66" charset="0"/>
            </a:endParaRPr>
          </a:p>
        </p:txBody>
      </p:sp>
    </p:spTree>
    <p:extLst>
      <p:ext uri="{BB962C8B-B14F-4D97-AF65-F5344CB8AC3E}">
        <p14:creationId xmlns:p14="http://schemas.microsoft.com/office/powerpoint/2010/main" val="436157834"/>
      </p:ext>
    </p:extLst>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9CC66FC1-3F60-4C1F-BFF8-CC54ABACA53A}" type="slidenum">
              <a:rPr kumimoji="0" lang="tr-TR" altLang="tr-TR"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8</a:t>
            </a:fld>
            <a:endParaRPr kumimoji="0" lang="tr-TR" altLang="tr-TR"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8675" name="Rectangle 2"/>
          <p:cNvSpPr>
            <a:spLocks noGrp="1" noChangeArrowheads="1"/>
          </p:cNvSpPr>
          <p:nvPr>
            <p:ph type="title"/>
          </p:nvPr>
        </p:nvSpPr>
        <p:spPr/>
        <p:txBody>
          <a:bodyPr/>
          <a:lstStyle/>
          <a:p>
            <a:pPr eaLnBrk="1" hangingPunct="1"/>
            <a:r>
              <a:rPr lang="tr-TR" altLang="tr-TR" sz="3200">
                <a:latin typeface="Comic Sans MS" panose="030F0702030302020204" pitchFamily="66" charset="0"/>
              </a:rPr>
              <a:t/>
            </a:r>
            <a:br>
              <a:rPr lang="tr-TR" altLang="tr-TR" sz="3200">
                <a:latin typeface="Comic Sans MS" panose="030F0702030302020204" pitchFamily="66" charset="0"/>
              </a:rPr>
            </a:br>
            <a:r>
              <a:rPr lang="tr-TR" altLang="tr-TR" sz="3200">
                <a:latin typeface="Comic Sans MS" panose="030F0702030302020204" pitchFamily="66" charset="0"/>
              </a:rPr>
              <a:t/>
            </a:r>
            <a:br>
              <a:rPr lang="tr-TR" altLang="tr-TR" sz="3200">
                <a:latin typeface="Comic Sans MS" panose="030F0702030302020204" pitchFamily="66" charset="0"/>
              </a:rPr>
            </a:br>
            <a:r>
              <a:rPr lang="tr-TR" altLang="tr-TR" sz="3200">
                <a:latin typeface="Comic Sans MS" panose="030F0702030302020204" pitchFamily="66" charset="0"/>
              </a:rPr>
              <a:t/>
            </a:r>
            <a:br>
              <a:rPr lang="tr-TR" altLang="tr-TR" sz="3200">
                <a:latin typeface="Comic Sans MS" panose="030F0702030302020204" pitchFamily="66" charset="0"/>
              </a:rPr>
            </a:br>
            <a:r>
              <a:rPr lang="tr-TR" altLang="tr-TR" sz="3200">
                <a:latin typeface="Comic Sans MS" panose="030F0702030302020204" pitchFamily="66" charset="0"/>
              </a:rPr>
              <a:t>EKOLOJİNİN PRENSİPLERİ</a:t>
            </a:r>
            <a:br>
              <a:rPr lang="tr-TR" altLang="tr-TR" sz="3200">
                <a:latin typeface="Comic Sans MS" panose="030F0702030302020204" pitchFamily="66" charset="0"/>
              </a:rPr>
            </a:br>
            <a:endParaRPr lang="tr-TR" altLang="tr-TR" sz="3200">
              <a:latin typeface="Comic Sans MS" panose="030F0702030302020204" pitchFamily="66" charset="0"/>
            </a:endParaRPr>
          </a:p>
        </p:txBody>
      </p:sp>
      <p:sp>
        <p:nvSpPr>
          <p:cNvPr id="28676" name="Rectangle 3"/>
          <p:cNvSpPr>
            <a:spLocks noGrp="1" noChangeArrowheads="1"/>
          </p:cNvSpPr>
          <p:nvPr>
            <p:ph type="body" idx="1"/>
          </p:nvPr>
        </p:nvSpPr>
        <p:spPr/>
        <p:txBody>
          <a:bodyPr/>
          <a:lstStyle/>
          <a:p>
            <a:pPr algn="ctr" eaLnBrk="1" hangingPunct="1">
              <a:buFontTx/>
              <a:buNone/>
            </a:pPr>
            <a:endParaRPr lang="tr-TR" altLang="tr-TR" sz="3600">
              <a:latin typeface="Comic Sans MS" panose="030F0702030302020204" pitchFamily="66" charset="0"/>
            </a:endParaRPr>
          </a:p>
          <a:p>
            <a:pPr eaLnBrk="1" hangingPunct="1">
              <a:buFontTx/>
              <a:buNone/>
            </a:pPr>
            <a:r>
              <a:rPr lang="tr-TR" altLang="tr-TR" sz="3600">
                <a:latin typeface="Comic Sans MS" panose="030F0702030302020204" pitchFamily="66" charset="0"/>
              </a:rPr>
              <a:t>                    1. Dayanışma</a:t>
            </a:r>
          </a:p>
          <a:p>
            <a:pPr eaLnBrk="1" hangingPunct="1">
              <a:buFontTx/>
              <a:buNone/>
            </a:pPr>
            <a:r>
              <a:rPr lang="tr-TR" altLang="tr-TR" sz="3600">
                <a:latin typeface="Comic Sans MS" panose="030F0702030302020204" pitchFamily="66" charset="0"/>
              </a:rPr>
              <a:t>                    2. Sınırlama</a:t>
            </a:r>
          </a:p>
          <a:p>
            <a:pPr eaLnBrk="1" hangingPunct="1">
              <a:buFontTx/>
              <a:buNone/>
            </a:pPr>
            <a:r>
              <a:rPr lang="tr-TR" altLang="tr-TR" sz="3600">
                <a:latin typeface="Comic Sans MS" panose="030F0702030302020204" pitchFamily="66" charset="0"/>
              </a:rPr>
              <a:t>                    3. Bağlılık</a:t>
            </a:r>
          </a:p>
        </p:txBody>
      </p:sp>
    </p:spTree>
    <p:extLst>
      <p:ext uri="{BB962C8B-B14F-4D97-AF65-F5344CB8AC3E}">
        <p14:creationId xmlns:p14="http://schemas.microsoft.com/office/powerpoint/2010/main" val="3312700743"/>
      </p:ext>
    </p:extLst>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algacık">
  <a:themeElements>
    <a:clrScheme name="Dalgacık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Dalgacık">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algacık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Dalgacık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Dalgacık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Dalgacık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Dalgacık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Dalgacık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Dalgacık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Dalgacık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Dalgacık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Akçaağaç">
  <a:themeElements>
    <a:clrScheme name="Akçaağaç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Akçaağaç">
      <a:majorFont>
        <a:latin typeface="Times New Roman"/>
        <a:ea typeface=""/>
        <a:cs typeface=""/>
      </a:majorFont>
      <a:minorFont>
        <a:latin typeface="Times New Roman"/>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kçaağaç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Akçaağaç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Akçaağaç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Akçaağaç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Akçaağaç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Akçaağaç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Akçaağaç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Akçaağaç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Akçaağaç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ağ Zirvesi">
  <a:themeElements>
    <a:clrScheme name="Dağ Zirvesi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ağ Zirvesi">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ağ Zirvesi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ağ Zirvesi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ağ Zirvesi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ağ Zirvesi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ağ Zirvesi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ağ Zirvesi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ağ Zirvesi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ağ Zirvesi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ağ Zirvesi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394</Words>
  <Application>Microsoft Office PowerPoint</Application>
  <PresentationFormat>Geniş ekran</PresentationFormat>
  <Paragraphs>101</Paragraphs>
  <Slides>8</Slides>
  <Notes>8</Notes>
  <HiddenSlides>0</HiddenSlides>
  <MMClips>0</MMClips>
  <ScaleCrop>false</ScaleCrop>
  <HeadingPairs>
    <vt:vector size="6" baseType="variant">
      <vt:variant>
        <vt:lpstr>Kullanılan Yazı Tipleri</vt:lpstr>
      </vt:variant>
      <vt:variant>
        <vt:i4>6</vt:i4>
      </vt:variant>
      <vt:variant>
        <vt:lpstr>Tema</vt:lpstr>
      </vt:variant>
      <vt:variant>
        <vt:i4>5</vt:i4>
      </vt:variant>
      <vt:variant>
        <vt:lpstr>Slayt Başlıkları</vt:lpstr>
      </vt:variant>
      <vt:variant>
        <vt:i4>8</vt:i4>
      </vt:variant>
    </vt:vector>
  </HeadingPairs>
  <TitlesOfParts>
    <vt:vector size="19" baseType="lpstr">
      <vt:lpstr>Arial</vt:lpstr>
      <vt:lpstr>Calibri</vt:lpstr>
      <vt:lpstr>Calibri Light</vt:lpstr>
      <vt:lpstr>Comic Sans MS</vt:lpstr>
      <vt:lpstr>Times New Roman</vt:lpstr>
      <vt:lpstr>Wingdings</vt:lpstr>
      <vt:lpstr>Office Teması</vt:lpstr>
      <vt:lpstr>Dalgacık</vt:lpstr>
      <vt:lpstr>Akçaağaç</vt:lpstr>
      <vt:lpstr>Dağ Zirvesi</vt:lpstr>
      <vt:lpstr>Varsayılan Tasarım</vt:lpstr>
      <vt:lpstr>ÇEVRE BİLGİSİ DERS İÇERİĞİ</vt:lpstr>
      <vt:lpstr>PowerPoint Sunusu</vt:lpstr>
      <vt:lpstr>PowerPoint Sunusu</vt:lpstr>
      <vt:lpstr>           Genel tanımla çevre;  Belirli bir zamanda dolaylı ya da dolaysız olarak kişinin maddi ve manevi gelişmesini ve yaşam koşullarını belirleyen biyolojik, coğrafi ve toplumsal etkenlerin tamamıdır.  </vt:lpstr>
      <vt:lpstr>Çevre konusunda çalışmalar yürüten meslek disiplinleri </vt:lpstr>
      <vt:lpstr>ÇEVRE FAKTÖRLERİ  (EKOLOJİK FAKTÖRLER)</vt:lpstr>
      <vt:lpstr>ÇEVRE İLE İLGİLİ TERİMLER</vt:lpstr>
      <vt:lpstr>   EKOLOJİNİN PRENSİPLERİ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ÇEVRE BİLGİSİ DERS İÇERİĞİ</dc:title>
  <dc:creator>Windows Kullanıcısı</dc:creator>
  <cp:lastModifiedBy>TCALİSKAN</cp:lastModifiedBy>
  <cp:revision>3</cp:revision>
  <dcterms:created xsi:type="dcterms:W3CDTF">2020-01-21T19:52:56Z</dcterms:created>
  <dcterms:modified xsi:type="dcterms:W3CDTF">2020-01-23T11:37:21Z</dcterms:modified>
</cp:coreProperties>
</file>