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0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7008" y="3345366"/>
            <a:ext cx="9861429" cy="1001781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Transistörlü devrelerin DC </a:t>
            </a:r>
            <a:r>
              <a:rPr lang="tr-TR" dirty="0" smtClean="0"/>
              <a:t>analizi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0079"/>
            <a:ext cx="8658952" cy="443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4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0321"/>
            <a:ext cx="7433403" cy="449988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145" y="4157198"/>
            <a:ext cx="250507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7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3795"/>
            <a:ext cx="7031959" cy="445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05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8895"/>
            <a:ext cx="7572802" cy="432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3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113" y="1831819"/>
            <a:ext cx="6224211" cy="442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3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4037"/>
            <a:ext cx="3912870" cy="442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7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38325"/>
            <a:ext cx="8894445" cy="424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4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2012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</TotalTime>
  <Words>34</Words>
  <Application>Microsoft Office PowerPoint</Application>
  <PresentationFormat>Geniş ekran</PresentationFormat>
  <Paragraphs>12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temaacik</vt:lpstr>
      <vt:lpstr> 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136</cp:revision>
  <dcterms:created xsi:type="dcterms:W3CDTF">2017-11-13T19:25:20Z</dcterms:created>
  <dcterms:modified xsi:type="dcterms:W3CDTF">2020-01-24T14:30:56Z</dcterms:modified>
</cp:coreProperties>
</file>