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310" r:id="rId3"/>
    <p:sldId id="311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00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3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CB99F-ABC4-48A2-AF43-4E0532DA682D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67FA6-F24F-4229-A7B0-BC8F25346AE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183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3200" b="0" spc="-50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1800" cap="all" spc="20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75BE1C9-D51A-4B5F-B120-1DD67716EB4F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Resi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391" y="826686"/>
            <a:ext cx="1527835" cy="1527835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3929604" y="1051995"/>
            <a:ext cx="51884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200" b="0" dirty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Ankara Üniversitesi</a:t>
            </a:r>
          </a:p>
          <a:p>
            <a:pPr algn="ctr"/>
            <a:r>
              <a:rPr lang="tr-TR" sz="3200" b="0" dirty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Nallıhan</a:t>
            </a:r>
            <a:r>
              <a:rPr lang="tr-TR" sz="3200" b="0" baseline="0" dirty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Meslek Yüksekokulu</a:t>
            </a:r>
            <a:endParaRPr lang="tr-TR" sz="3200" b="0" dirty="0">
              <a:solidFill>
                <a:srgbClr val="2047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E1C9-D51A-4B5F-B120-1DD67716EB4F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528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E1C9-D51A-4B5F-B120-1DD67716EB4F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583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75BE1C9-D51A-4B5F-B120-1DD67716EB4F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151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3600" b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200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75BE1C9-D51A-4B5F-B120-1DD67716EB4F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97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E1C9-D51A-4B5F-B120-1DD67716EB4F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924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E1C9-D51A-4B5F-B120-1DD67716EB4F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840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E1C9-D51A-4B5F-B120-1DD67716EB4F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791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E1C9-D51A-4B5F-B120-1DD67716EB4F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578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75BE1C9-D51A-4B5F-B120-1DD67716EB4F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040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BE1C9-D51A-4B5F-B120-1DD67716EB4F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2802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04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5C7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575BE1C9-D51A-4B5F-B120-1DD67716EB4F}" type="datetimeFigureOut">
              <a:rPr lang="tr-TR" smtClean="0"/>
              <a:t>27.04.2020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2047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6901BDD-CF6E-4177-A51A-12208DFD373A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66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rgbClr val="204788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204788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3289611"/>
            <a:ext cx="12192000" cy="1001781"/>
          </a:xfrm>
        </p:spPr>
        <p:txBody>
          <a:bodyPr>
            <a:normAutofit/>
          </a:bodyPr>
          <a:lstStyle/>
          <a:p>
            <a:r>
              <a:rPr lang="tr-TR" dirty="0" err="1" smtClean="0"/>
              <a:t>İşlemsel</a:t>
            </a:r>
            <a:r>
              <a:rPr lang="tr-TR" dirty="0" smtClean="0"/>
              <a:t> </a:t>
            </a:r>
            <a:r>
              <a:rPr lang="tr-TR" dirty="0"/>
              <a:t>yükselteçler (gerilim izleyici, toplayıcı yükselteç, fark yükselteç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07007" y="4347147"/>
            <a:ext cx="9861429" cy="771763"/>
          </a:xfrm>
        </p:spPr>
        <p:txBody>
          <a:bodyPr/>
          <a:lstStyle/>
          <a:p>
            <a:r>
              <a:rPr lang="tr-TR" dirty="0"/>
              <a:t>NET 115- Temel </a:t>
            </a:r>
            <a:r>
              <a:rPr lang="tr-TR" dirty="0" smtClean="0"/>
              <a:t>Elektronik</a:t>
            </a:r>
          </a:p>
          <a:p>
            <a:r>
              <a:rPr lang="tr-TR" dirty="0" err="1" smtClean="0"/>
              <a:t>Ö</a:t>
            </a:r>
            <a:r>
              <a:rPr lang="tr-TR" cap="none" dirty="0" err="1" smtClean="0"/>
              <a:t>ğr</a:t>
            </a:r>
            <a:r>
              <a:rPr lang="tr-TR" dirty="0"/>
              <a:t>. G</a:t>
            </a:r>
            <a:r>
              <a:rPr lang="tr-TR" cap="none" dirty="0"/>
              <a:t>ör</a:t>
            </a:r>
            <a:r>
              <a:rPr lang="tr-TR" dirty="0"/>
              <a:t>. </a:t>
            </a:r>
            <a:r>
              <a:rPr lang="tr-TR" dirty="0" smtClean="0"/>
              <a:t>Nuri Furkan koçak</a:t>
            </a:r>
            <a:endParaRPr lang="tr-TR" cap="none" dirty="0"/>
          </a:p>
        </p:txBody>
      </p:sp>
    </p:spTree>
    <p:extLst>
      <p:ext uri="{BB962C8B-B14F-4D97-AF65-F5344CB8AC3E}">
        <p14:creationId xmlns:p14="http://schemas.microsoft.com/office/powerpoint/2010/main" val="364990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75452"/>
            <a:ext cx="11559354" cy="1450757"/>
          </a:xfrm>
        </p:spPr>
        <p:txBody>
          <a:bodyPr>
            <a:normAutofit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 err="1" smtClean="0"/>
              <a:t>İşlemsel</a:t>
            </a:r>
            <a:r>
              <a:rPr lang="tr-TR" dirty="0" smtClean="0"/>
              <a:t> </a:t>
            </a:r>
            <a:r>
              <a:rPr lang="tr-TR" dirty="0"/>
              <a:t>yükselteçler </a:t>
            </a:r>
            <a:r>
              <a:rPr lang="tr-TR" dirty="0" smtClean="0"/>
              <a:t>(fark yükselteç)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263533"/>
            <a:ext cx="7229302" cy="398224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800725"/>
            <a:ext cx="2859076" cy="46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2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75452"/>
            <a:ext cx="11559354" cy="1450757"/>
          </a:xfrm>
        </p:spPr>
        <p:txBody>
          <a:bodyPr>
            <a:normAutofit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 err="1" smtClean="0"/>
              <a:t>İşlemsel</a:t>
            </a:r>
            <a:r>
              <a:rPr lang="tr-TR" dirty="0" smtClean="0"/>
              <a:t> </a:t>
            </a:r>
            <a:r>
              <a:rPr lang="tr-TR" dirty="0"/>
              <a:t>yükselteçler </a:t>
            </a:r>
            <a:r>
              <a:rPr lang="tr-TR" dirty="0" smtClean="0"/>
              <a:t>(fark yükselteç)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50288"/>
            <a:ext cx="6753179" cy="442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3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75452"/>
            <a:ext cx="11559354" cy="1450757"/>
          </a:xfrm>
        </p:spPr>
        <p:txBody>
          <a:bodyPr>
            <a:normAutofit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 err="1" smtClean="0"/>
              <a:t>İşlemsel</a:t>
            </a:r>
            <a:r>
              <a:rPr lang="tr-TR" dirty="0" smtClean="0"/>
              <a:t> </a:t>
            </a:r>
            <a:r>
              <a:rPr lang="tr-TR" dirty="0"/>
              <a:t>yükselteçler </a:t>
            </a:r>
            <a:r>
              <a:rPr lang="tr-TR" dirty="0" smtClean="0"/>
              <a:t>(fark yükselteç)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793115"/>
            <a:ext cx="6820086" cy="444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7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75452"/>
            <a:ext cx="11559354" cy="1450757"/>
          </a:xfrm>
        </p:spPr>
        <p:txBody>
          <a:bodyPr>
            <a:normAutofit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 err="1" smtClean="0"/>
              <a:t>İşlemsel</a:t>
            </a:r>
            <a:r>
              <a:rPr lang="tr-TR" dirty="0" smtClean="0"/>
              <a:t> </a:t>
            </a:r>
            <a:r>
              <a:rPr lang="tr-TR" dirty="0"/>
              <a:t>yükselteçler </a:t>
            </a:r>
            <a:r>
              <a:rPr lang="tr-TR" dirty="0" smtClean="0"/>
              <a:t>(fark yükselteç)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786172"/>
            <a:ext cx="7478008" cy="455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4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79" y="1845734"/>
            <a:ext cx="10394135" cy="402336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tr-TR" smtClean="0"/>
              <a:t> Doç. </a:t>
            </a:r>
            <a:r>
              <a:rPr lang="tr-TR" dirty="0"/>
              <a:t>Dr. A.B. YILDIZ, Elektrik Devreleri-1, Volga yayıncılık, 2015. 	</a:t>
            </a:r>
          </a:p>
          <a:p>
            <a:pPr marL="457200" indent="-457200">
              <a:buAutoNum type="arabicPeriod"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14323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75452"/>
            <a:ext cx="11559354" cy="1450757"/>
          </a:xfrm>
        </p:spPr>
        <p:txBody>
          <a:bodyPr>
            <a:normAutofit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 err="1" smtClean="0"/>
              <a:t>İşlemsel</a:t>
            </a:r>
            <a:r>
              <a:rPr lang="tr-TR" dirty="0" smtClean="0"/>
              <a:t> </a:t>
            </a:r>
            <a:r>
              <a:rPr lang="tr-TR" dirty="0"/>
              <a:t>yükselteçler (gerilim </a:t>
            </a:r>
            <a:r>
              <a:rPr lang="tr-TR" dirty="0" smtClean="0"/>
              <a:t>izleyici)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79" y="1852960"/>
            <a:ext cx="7373395" cy="436941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571" y="4145813"/>
            <a:ext cx="3070679" cy="151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69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75452"/>
            <a:ext cx="11559354" cy="1450757"/>
          </a:xfrm>
        </p:spPr>
        <p:txBody>
          <a:bodyPr>
            <a:normAutofit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 err="1" smtClean="0"/>
              <a:t>İşlemsel</a:t>
            </a:r>
            <a:r>
              <a:rPr lang="tr-TR" dirty="0" smtClean="0"/>
              <a:t> </a:t>
            </a:r>
            <a:r>
              <a:rPr lang="tr-TR" dirty="0"/>
              <a:t>yükselteçler (gerilim </a:t>
            </a:r>
            <a:r>
              <a:rPr lang="tr-TR" dirty="0" smtClean="0"/>
              <a:t>izleyici)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06" y="1830774"/>
            <a:ext cx="9664483" cy="427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3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75452"/>
            <a:ext cx="11559354" cy="1450757"/>
          </a:xfrm>
        </p:spPr>
        <p:txBody>
          <a:bodyPr>
            <a:normAutofit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 err="1" smtClean="0"/>
              <a:t>İşlemsel</a:t>
            </a:r>
            <a:r>
              <a:rPr lang="tr-TR" dirty="0" smtClean="0"/>
              <a:t> </a:t>
            </a:r>
            <a:r>
              <a:rPr lang="tr-TR" dirty="0"/>
              <a:t>yükselteçler (gerilim </a:t>
            </a:r>
            <a:r>
              <a:rPr lang="tr-TR" dirty="0" smtClean="0"/>
              <a:t>izleyici)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87344"/>
            <a:ext cx="8258593" cy="438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2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75452"/>
            <a:ext cx="11559354" cy="1450757"/>
          </a:xfrm>
        </p:spPr>
        <p:txBody>
          <a:bodyPr>
            <a:normAutofit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 err="1" smtClean="0"/>
              <a:t>İşlemsel</a:t>
            </a:r>
            <a:r>
              <a:rPr lang="tr-TR" dirty="0" smtClean="0"/>
              <a:t> </a:t>
            </a:r>
            <a:r>
              <a:rPr lang="tr-TR" dirty="0"/>
              <a:t>yükselteçler (gerilim </a:t>
            </a:r>
            <a:r>
              <a:rPr lang="tr-TR" dirty="0" smtClean="0"/>
              <a:t>izleyici)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79" y="1868294"/>
            <a:ext cx="8709673" cy="336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26037"/>
            <a:ext cx="11559354" cy="1450757"/>
          </a:xfrm>
        </p:spPr>
        <p:txBody>
          <a:bodyPr>
            <a:normAutofit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 err="1" smtClean="0"/>
              <a:t>İşlemsel</a:t>
            </a:r>
            <a:r>
              <a:rPr lang="tr-TR" dirty="0" smtClean="0"/>
              <a:t> </a:t>
            </a:r>
            <a:r>
              <a:rPr lang="tr-TR" dirty="0"/>
              <a:t>yükselteçler </a:t>
            </a:r>
            <a:r>
              <a:rPr lang="tr-TR" dirty="0" smtClean="0"/>
              <a:t>(toplayıcı yükselteç)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293698"/>
            <a:ext cx="9529156" cy="39413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858145"/>
            <a:ext cx="4187697" cy="44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5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75452"/>
            <a:ext cx="11559354" cy="1450757"/>
          </a:xfrm>
        </p:spPr>
        <p:txBody>
          <a:bodyPr>
            <a:normAutofit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 err="1" smtClean="0"/>
              <a:t>İşlemsel</a:t>
            </a:r>
            <a:r>
              <a:rPr lang="tr-TR" dirty="0" smtClean="0"/>
              <a:t> </a:t>
            </a:r>
            <a:r>
              <a:rPr lang="tr-TR" dirty="0"/>
              <a:t>yükselteçler </a:t>
            </a:r>
            <a:r>
              <a:rPr lang="tr-TR" dirty="0" smtClean="0"/>
              <a:t>(toplayıcı yükselteç)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27521"/>
            <a:ext cx="5422031" cy="440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75452"/>
            <a:ext cx="11559354" cy="1450757"/>
          </a:xfrm>
        </p:spPr>
        <p:txBody>
          <a:bodyPr>
            <a:normAutofit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 err="1" smtClean="0"/>
              <a:t>İşlemsel</a:t>
            </a:r>
            <a:r>
              <a:rPr lang="tr-TR" dirty="0" smtClean="0"/>
              <a:t> </a:t>
            </a:r>
            <a:r>
              <a:rPr lang="tr-TR" dirty="0"/>
              <a:t>yükselteçler </a:t>
            </a:r>
            <a:r>
              <a:rPr lang="tr-TR" dirty="0" smtClean="0"/>
              <a:t>(toplayıcı yükselteç)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53891"/>
            <a:ext cx="7611822" cy="412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1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75452"/>
            <a:ext cx="11559354" cy="1450757"/>
          </a:xfrm>
        </p:spPr>
        <p:txBody>
          <a:bodyPr>
            <a:normAutofit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 err="1" smtClean="0"/>
              <a:t>İşlemsel</a:t>
            </a:r>
            <a:r>
              <a:rPr lang="tr-TR" dirty="0" smtClean="0"/>
              <a:t> </a:t>
            </a:r>
            <a:r>
              <a:rPr lang="tr-TR" dirty="0"/>
              <a:t>yükselteçler </a:t>
            </a:r>
            <a:r>
              <a:rPr lang="tr-TR" dirty="0" smtClean="0"/>
              <a:t>(toplayıcı yükselteç)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51450"/>
            <a:ext cx="7455705" cy="453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7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acik">
  <a:themeElements>
    <a:clrScheme name="Sıcak Mavi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acik" id="{5FBA6BAB-3C3C-467B-A92E-FE4BE3482913}" vid="{13BE5C17-C18C-4C10-8ECA-B8C51E3C202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2722</TotalTime>
  <Words>41</Words>
  <Application>Microsoft Office PowerPoint</Application>
  <PresentationFormat>Geniş ekran</PresentationFormat>
  <Paragraphs>17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7" baseType="lpstr">
      <vt:lpstr>Calibri</vt:lpstr>
      <vt:lpstr>Times New Roman</vt:lpstr>
      <vt:lpstr>temaacik</vt:lpstr>
      <vt:lpstr>İşlemsel yükselteçler (gerilim izleyici, toplayıcı yükselteç, fark yükselteç)</vt:lpstr>
      <vt:lpstr> İşlemsel yükselteçler (gerilim izleyici)</vt:lpstr>
      <vt:lpstr> İşlemsel yükselteçler (gerilim izleyici)</vt:lpstr>
      <vt:lpstr> İşlemsel yükselteçler (gerilim izleyici)</vt:lpstr>
      <vt:lpstr> İşlemsel yükselteçler (gerilim izleyici)</vt:lpstr>
      <vt:lpstr> İşlemsel yükselteçler (toplayıcı yükselteç)</vt:lpstr>
      <vt:lpstr> İşlemsel yükselteçler (toplayıcı yükselteç)</vt:lpstr>
      <vt:lpstr> İşlemsel yükselteçler (toplayıcı yükselteç)</vt:lpstr>
      <vt:lpstr> İşlemsel yükselteçler (toplayıcı yükselteç)</vt:lpstr>
      <vt:lpstr> İşlemsel yükselteçler (fark yükselteç)</vt:lpstr>
      <vt:lpstr> İşlemsel yükselteçler (fark yükselteç)</vt:lpstr>
      <vt:lpstr> İşlemsel yükselteçler (fark yükselteç)</vt:lpstr>
      <vt:lpstr> İşlemsel yükselteçler (fark yükselteç)</vt:lpstr>
      <vt:lpstr>KAYNAKLAR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NBP103-Programlama Temelleri Ders Notu</dc:title>
  <dc:creator>BAP2</dc:creator>
  <cp:lastModifiedBy>Furkan KOÇAK</cp:lastModifiedBy>
  <cp:revision>149</cp:revision>
  <dcterms:created xsi:type="dcterms:W3CDTF">2017-11-13T19:25:20Z</dcterms:created>
  <dcterms:modified xsi:type="dcterms:W3CDTF">2020-04-27T11:58:28Z</dcterms:modified>
</cp:coreProperties>
</file>